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46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67C28-54A2-E298-455C-982E2BAE3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781DE4-F302-BFD9-FE68-98AC00272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CED623-218B-C7BB-B2C2-A6EE5449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F6005F-DB11-BF1C-4B30-17AB633C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50C91A-17CF-47E7-E895-4C70A1E27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81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16836F-3A15-4374-3D08-0E6902FD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3AD352-F0A0-C4D5-8F36-931D356CB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6EB8A6-C75A-257A-03B8-92E3DA28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5766C-B22A-BB03-6756-81392B33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62710-B9FE-77EC-E0D6-BA2B537F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884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1223F6-C921-D657-3D1B-E595AFDCC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D2FC3C-7DCD-A9BB-649E-9D2274B01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ED150-A436-D8A1-294E-8440B1576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8E96AD-F12F-F300-8D04-9005184E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F6419B-8955-D838-DA5E-28658B87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948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8C98C-A506-23C5-71B1-BC9C7B79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236C89-F1D0-7371-EB48-D169003B8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9C7F7-90EA-90B8-3BE0-97F404DA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763F77-8320-6439-FC42-C23661CC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630F96-45AC-49FE-93E6-E348EB14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010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3BD8D-4AC7-F443-0A8D-F50AB2C1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BF5BD6-D025-189E-2B23-5A59251BC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836342-7AD2-2639-1DC8-F9E2C339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F4786-F417-11E3-7395-9E23608A0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0CCB46-C7A7-C443-4B18-ED9C9BE1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24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9ABA82-6668-896A-DDE3-4CB10DE5D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08998C-F24A-13D7-CA68-EC1529176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4C2DDF8-B72B-809A-9AA7-7B880C417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69F1C47-AB52-01DF-82D3-42473EDD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E07B0C-37F2-BE08-AED1-6490D0E0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EF91E4-7A35-77EC-AE8C-CCE775F0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8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6ABBC-3CC4-3307-AF5D-6CD0D1FC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81A9C-E443-9535-0302-0854E56C4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7C72FF-4DE5-4347-CE4D-1A01FB8F5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8CEAEF-D4AA-2F1F-969C-E10474B79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619BB1-A2C0-22BD-670E-67A1D7E98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94A810-7722-B5E2-F4F4-C0DAB627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A4FAFE-A4DD-E3E9-DE4F-E3145DBF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FB44E89-2467-FE42-8D22-A0ABEE2F3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211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746F9-BA17-9D6E-BA6E-CCC34F2E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514B44-4CC0-87D7-42D7-D4E360F8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7AE14E-E2A6-B571-BD0D-1C55CE70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5B6AA61-2C0B-6BA4-2614-028A9A77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24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8AF7FD2-CE8F-423C-EE46-DC14E4D27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CDBF99-F734-07E3-74BD-01AA3C3D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7CE7A9-2B9A-AFE3-F062-DD65E1E9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60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20806-0346-FE70-D358-E6498F9E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8011CD-DC64-11A5-4340-BA94EC7E8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9B1300-BEFD-A70B-0CF4-55975E816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B10BDD-73AD-7D68-5FD9-EDBA45AA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412687-D19D-EB41-EC8B-2611F59EE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DAFEB8-1553-325A-0272-489F599A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16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85C60-B40F-414E-F25E-22B9A2B85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56F389A-7D6B-08B9-AC06-BF86FC1FA0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EF3D38-61E2-9F33-2B15-05B17ACD8F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40A2535-8C4F-8A36-F900-54D21596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06BFF0-7FAD-E51F-A79F-AB068DF7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7C85C9-1476-703B-87D9-7D2454F5E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882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48DE778-387C-C1B5-C89F-4C84DD74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1EB141-FD2E-1170-14B3-417CEC36E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7225B8-0C72-F404-7F43-746619D3E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8A1767-142D-4076-BCCA-FE857DF66050}" type="datetimeFigureOut">
              <a:rPr lang="de-DE" smtClean="0"/>
              <a:t>20.08.2025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914FBC-34A2-30CB-F7D5-2474479C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EECE6-991B-3D7D-4DEA-755CD4DA7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FDC4E-A62A-4871-875E-9FEE8563508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7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2D5C03DD-FF64-EFEE-2086-13FD619A5FEC}"/>
              </a:ext>
            </a:extLst>
          </p:cNvPr>
          <p:cNvSpPr/>
          <p:nvPr/>
        </p:nvSpPr>
        <p:spPr>
          <a:xfrm>
            <a:off x="5400339" y="957430"/>
            <a:ext cx="2857948" cy="3001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Safety</a:t>
            </a:r>
            <a:r>
              <a:rPr lang="de-DE" dirty="0"/>
              <a:t> Controller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13BFFE2-FD9F-3C1E-921B-9A734F4B8C44}"/>
              </a:ext>
            </a:extLst>
          </p:cNvPr>
          <p:cNvSpPr/>
          <p:nvPr/>
        </p:nvSpPr>
        <p:spPr>
          <a:xfrm>
            <a:off x="7512427" y="4891144"/>
            <a:ext cx="1623807" cy="7046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Mux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FCFA42A-65C8-D51B-9179-D63B2A672AF4}"/>
              </a:ext>
            </a:extLst>
          </p:cNvPr>
          <p:cNvSpPr/>
          <p:nvPr/>
        </p:nvSpPr>
        <p:spPr>
          <a:xfrm>
            <a:off x="2517288" y="4883972"/>
            <a:ext cx="2162287" cy="7046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PLC-Chip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BD54C6A-D084-198A-90C5-58E34A572F9C}"/>
              </a:ext>
            </a:extLst>
          </p:cNvPr>
          <p:cNvSpPr/>
          <p:nvPr/>
        </p:nvSpPr>
        <p:spPr>
          <a:xfrm>
            <a:off x="1538343" y="1269402"/>
            <a:ext cx="2657139" cy="2377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Linux </a:t>
            </a:r>
            <a:r>
              <a:rPr lang="de-DE" dirty="0" err="1">
                <a:solidFill>
                  <a:schemeClr val="tx1"/>
                </a:solidFill>
              </a:rPr>
              <a:t>Processor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2C24D8B-04FF-EEA0-AADD-CC2933F25C17}"/>
              </a:ext>
            </a:extLst>
          </p:cNvPr>
          <p:cNvCxnSpPr>
            <a:cxnSpLocks/>
          </p:cNvCxnSpPr>
          <p:nvPr/>
        </p:nvCxnSpPr>
        <p:spPr>
          <a:xfrm flipH="1">
            <a:off x="8258287" y="1350427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3883D4B8-8086-CB38-95F9-969B5C5EBB59}"/>
              </a:ext>
            </a:extLst>
          </p:cNvPr>
          <p:cNvSpPr txBox="1"/>
          <p:nvPr/>
        </p:nvSpPr>
        <p:spPr>
          <a:xfrm>
            <a:off x="10023089" y="991219"/>
            <a:ext cx="152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Emergency In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7F63075A-7BB4-B25D-B2E5-E84BDCE9758A}"/>
              </a:ext>
            </a:extLst>
          </p:cNvPr>
          <p:cNvCxnSpPr>
            <a:cxnSpLocks/>
          </p:cNvCxnSpPr>
          <p:nvPr/>
        </p:nvCxnSpPr>
        <p:spPr>
          <a:xfrm flipH="1">
            <a:off x="8258287" y="2042471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644374C-9192-1EB8-851D-9DA049767550}"/>
              </a:ext>
            </a:extLst>
          </p:cNvPr>
          <p:cNvSpPr txBox="1"/>
          <p:nvPr/>
        </p:nvSpPr>
        <p:spPr>
          <a:xfrm>
            <a:off x="10023089" y="1642908"/>
            <a:ext cx="21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-Measurement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CB42A91-89E5-90BB-E1C3-9AA6184BF080}"/>
              </a:ext>
            </a:extLst>
          </p:cNvPr>
          <p:cNvCxnSpPr>
            <a:cxnSpLocks/>
          </p:cNvCxnSpPr>
          <p:nvPr/>
        </p:nvCxnSpPr>
        <p:spPr>
          <a:xfrm flipH="1">
            <a:off x="8258287" y="2724392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97217143-B6BD-577E-BD8F-F35AEFB83F9D}"/>
              </a:ext>
            </a:extLst>
          </p:cNvPr>
          <p:cNvSpPr txBox="1"/>
          <p:nvPr/>
        </p:nvSpPr>
        <p:spPr>
          <a:xfrm>
            <a:off x="10023089" y="2374529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HV-Ready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C3CFC7D-2EB9-4D2F-4CF7-8044A5EE492C}"/>
              </a:ext>
            </a:extLst>
          </p:cNvPr>
          <p:cNvCxnSpPr>
            <a:cxnSpLocks/>
          </p:cNvCxnSpPr>
          <p:nvPr/>
        </p:nvCxnSpPr>
        <p:spPr>
          <a:xfrm flipH="1">
            <a:off x="8258287" y="3239140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71AD8CF7-A168-CC87-7BB7-2691F2FE6240}"/>
              </a:ext>
            </a:extLst>
          </p:cNvPr>
          <p:cNvSpPr txBox="1"/>
          <p:nvPr/>
        </p:nvSpPr>
        <p:spPr>
          <a:xfrm>
            <a:off x="10024884" y="2869808"/>
            <a:ext cx="161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HV-Connector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5CFBD5F-A48A-3BAF-64CF-179C9157FB2A}"/>
              </a:ext>
            </a:extLst>
          </p:cNvPr>
          <p:cNvCxnSpPr>
            <a:cxnSpLocks/>
          </p:cNvCxnSpPr>
          <p:nvPr/>
        </p:nvCxnSpPr>
        <p:spPr>
          <a:xfrm flipH="1">
            <a:off x="9132657" y="5260476"/>
            <a:ext cx="224525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9A589C2-C9DC-58D8-A0BD-38D9911A5322}"/>
              </a:ext>
            </a:extLst>
          </p:cNvPr>
          <p:cNvSpPr txBox="1"/>
          <p:nvPr/>
        </p:nvSpPr>
        <p:spPr>
          <a:xfrm>
            <a:off x="10129399" y="489114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103DA6D0-FD12-D441-B2B2-5D10F9D132A6}"/>
              </a:ext>
            </a:extLst>
          </p:cNvPr>
          <p:cNvCxnSpPr>
            <a:cxnSpLocks/>
          </p:cNvCxnSpPr>
          <p:nvPr/>
        </p:nvCxnSpPr>
        <p:spPr>
          <a:xfrm rot="16200000" flipV="1">
            <a:off x="6615357" y="4158481"/>
            <a:ext cx="1111026" cy="683114"/>
          </a:xfrm>
          <a:prstGeom prst="bentConnector3">
            <a:avLst>
              <a:gd name="adj1" fmla="val 133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9FB5F4F4-1AC2-37AC-1521-AE37D9DCBFD1}"/>
              </a:ext>
            </a:extLst>
          </p:cNvPr>
          <p:cNvCxnSpPr>
            <a:cxnSpLocks/>
          </p:cNvCxnSpPr>
          <p:nvPr/>
        </p:nvCxnSpPr>
        <p:spPr>
          <a:xfrm flipH="1">
            <a:off x="4679575" y="5395745"/>
            <a:ext cx="283285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9DB5D62C-E718-956B-45BD-5F246E994153}"/>
              </a:ext>
            </a:extLst>
          </p:cNvPr>
          <p:cNvSpPr txBox="1"/>
          <p:nvPr/>
        </p:nvSpPr>
        <p:spPr>
          <a:xfrm>
            <a:off x="4875349" y="5058791"/>
            <a:ext cx="1469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CP-</a:t>
            </a:r>
            <a:r>
              <a:rPr lang="de-DE" dirty="0" err="1"/>
              <a:t>Highlevel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EDA4DEC-C97E-9482-7554-D00D08C78696}"/>
              </a:ext>
            </a:extLst>
          </p:cNvPr>
          <p:cNvSpPr txBox="1"/>
          <p:nvPr/>
        </p:nvSpPr>
        <p:spPr>
          <a:xfrm>
            <a:off x="5360065" y="4167723"/>
            <a:ext cx="14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CP-</a:t>
            </a:r>
            <a:r>
              <a:rPr lang="de-DE" dirty="0" err="1"/>
              <a:t>Lowlevel</a:t>
            </a:r>
            <a:endParaRPr lang="de-DE" dirty="0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694864D5-C5BC-4090-D98B-67EF865EBB4A}"/>
              </a:ext>
            </a:extLst>
          </p:cNvPr>
          <p:cNvCxnSpPr>
            <a:cxnSpLocks/>
          </p:cNvCxnSpPr>
          <p:nvPr/>
        </p:nvCxnSpPr>
        <p:spPr>
          <a:xfrm>
            <a:off x="7864852" y="3958814"/>
            <a:ext cx="0" cy="92515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DD2747CE-8617-B775-EB32-7AD6071E1985}"/>
              </a:ext>
            </a:extLst>
          </p:cNvPr>
          <p:cNvSpPr txBox="1"/>
          <p:nvPr/>
        </p:nvSpPr>
        <p:spPr>
          <a:xfrm>
            <a:off x="7842213" y="4152188"/>
            <a:ext cx="15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CP-</a:t>
            </a:r>
            <a:r>
              <a:rPr lang="de-DE" dirty="0" err="1"/>
              <a:t>Readback</a:t>
            </a:r>
            <a:endParaRPr lang="de-DE" dirty="0"/>
          </a:p>
        </p:txBody>
      </p:sp>
      <p:cxnSp>
        <p:nvCxnSpPr>
          <p:cNvPr id="38" name="Gerade Verbindung mit Pfeil 24">
            <a:extLst>
              <a:ext uri="{FF2B5EF4-FFF2-40B4-BE49-F238E27FC236}">
                <a16:creationId xmlns:a16="http://schemas.microsoft.com/office/drawing/2014/main" id="{EF74D132-AE76-7C82-1806-DD161046C57B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1703660" y="3646845"/>
            <a:ext cx="813629" cy="158944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6B04E946-6A03-7B07-67B7-0D4252220FDA}"/>
              </a:ext>
            </a:extLst>
          </p:cNvPr>
          <p:cNvSpPr txBox="1"/>
          <p:nvPr/>
        </p:nvSpPr>
        <p:spPr>
          <a:xfrm>
            <a:off x="1703659" y="413070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SPI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B2056B8-E829-DD5D-D366-8355BB50D695}"/>
              </a:ext>
            </a:extLst>
          </p:cNvPr>
          <p:cNvSpPr txBox="1"/>
          <p:nvPr/>
        </p:nvSpPr>
        <p:spPr>
          <a:xfrm>
            <a:off x="4458394" y="2042471"/>
            <a:ext cx="71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UART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D682F73-9F44-DB78-228E-7BC0700ABCC6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4195482" y="2458122"/>
            <a:ext cx="120485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C5974630-A86A-0568-DA81-4280A9EC8AEB}"/>
              </a:ext>
            </a:extLst>
          </p:cNvPr>
          <p:cNvSpPr/>
          <p:nvPr/>
        </p:nvSpPr>
        <p:spPr>
          <a:xfrm>
            <a:off x="555585" y="335669"/>
            <a:ext cx="9317620" cy="5564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2E7204B-A0DA-B084-30F7-920568300CEF}"/>
              </a:ext>
            </a:extLst>
          </p:cNvPr>
          <p:cNvSpPr txBox="1"/>
          <p:nvPr/>
        </p:nvSpPr>
        <p:spPr>
          <a:xfrm>
            <a:off x="686321" y="416207"/>
            <a:ext cx="1342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chargeSOM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965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BF252-CF06-C487-5665-3573E19E0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F4718DC0-4902-AE51-56EE-5CEEB6979A56}"/>
              </a:ext>
            </a:extLst>
          </p:cNvPr>
          <p:cNvSpPr/>
          <p:nvPr/>
        </p:nvSpPr>
        <p:spPr>
          <a:xfrm>
            <a:off x="5400339" y="957430"/>
            <a:ext cx="2857948" cy="30013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Safety</a:t>
            </a:r>
            <a:r>
              <a:rPr lang="de-DE" dirty="0"/>
              <a:t> Controller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9318C4C-48C7-9292-6BFC-DAF580F743A4}"/>
              </a:ext>
            </a:extLst>
          </p:cNvPr>
          <p:cNvSpPr/>
          <p:nvPr/>
        </p:nvSpPr>
        <p:spPr>
          <a:xfrm>
            <a:off x="7512427" y="4891144"/>
            <a:ext cx="1623807" cy="7046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E7E8A17-9699-1A4D-9B2F-8748B1B2845C}"/>
              </a:ext>
            </a:extLst>
          </p:cNvPr>
          <p:cNvSpPr/>
          <p:nvPr/>
        </p:nvSpPr>
        <p:spPr>
          <a:xfrm>
            <a:off x="2517288" y="4883972"/>
            <a:ext cx="2162287" cy="7046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10-Base T1S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4AF691E-3D14-23C2-15A4-E3E356AF98E6}"/>
              </a:ext>
            </a:extLst>
          </p:cNvPr>
          <p:cNvSpPr/>
          <p:nvPr/>
        </p:nvSpPr>
        <p:spPr>
          <a:xfrm>
            <a:off x="1538343" y="1269402"/>
            <a:ext cx="2657139" cy="2377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Linux </a:t>
            </a:r>
            <a:r>
              <a:rPr lang="de-DE" dirty="0" err="1">
                <a:solidFill>
                  <a:schemeClr val="tx1"/>
                </a:solidFill>
              </a:rPr>
              <a:t>Processor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C57D804-7D00-5B1A-618F-2696E207D1E4}"/>
              </a:ext>
            </a:extLst>
          </p:cNvPr>
          <p:cNvCxnSpPr>
            <a:cxnSpLocks/>
          </p:cNvCxnSpPr>
          <p:nvPr/>
        </p:nvCxnSpPr>
        <p:spPr>
          <a:xfrm flipH="1">
            <a:off x="8258287" y="1350427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0C96CB08-8D60-29B8-5378-E8E53233DC6F}"/>
              </a:ext>
            </a:extLst>
          </p:cNvPr>
          <p:cNvSpPr txBox="1"/>
          <p:nvPr/>
        </p:nvSpPr>
        <p:spPr>
          <a:xfrm>
            <a:off x="10023089" y="991219"/>
            <a:ext cx="152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Emergency In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63108E9-55F4-3F6C-CD5E-5C005FEC8D8A}"/>
              </a:ext>
            </a:extLst>
          </p:cNvPr>
          <p:cNvCxnSpPr>
            <a:cxnSpLocks/>
          </p:cNvCxnSpPr>
          <p:nvPr/>
        </p:nvCxnSpPr>
        <p:spPr>
          <a:xfrm flipH="1">
            <a:off x="8258287" y="2042471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84648524-10D4-67F5-9586-7A78DD7A4BE6}"/>
              </a:ext>
            </a:extLst>
          </p:cNvPr>
          <p:cNvSpPr txBox="1"/>
          <p:nvPr/>
        </p:nvSpPr>
        <p:spPr>
          <a:xfrm>
            <a:off x="10023089" y="1642908"/>
            <a:ext cx="2189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Temp</a:t>
            </a:r>
            <a:r>
              <a:rPr lang="de-DE" dirty="0"/>
              <a:t>-Measurement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B7563D2-42A6-E107-CCEE-1B88981755DE}"/>
              </a:ext>
            </a:extLst>
          </p:cNvPr>
          <p:cNvCxnSpPr>
            <a:cxnSpLocks/>
          </p:cNvCxnSpPr>
          <p:nvPr/>
        </p:nvCxnSpPr>
        <p:spPr>
          <a:xfrm flipH="1">
            <a:off x="8258287" y="2446992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423F7ECC-F981-863F-B8AA-8D1AB90AA631}"/>
              </a:ext>
            </a:extLst>
          </p:cNvPr>
          <p:cNvSpPr txBox="1"/>
          <p:nvPr/>
        </p:nvSpPr>
        <p:spPr>
          <a:xfrm>
            <a:off x="10023089" y="2097129"/>
            <a:ext cx="1401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HV-Ready In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FEDA05F-4707-DBC7-F4B6-F3341C3FB642}"/>
              </a:ext>
            </a:extLst>
          </p:cNvPr>
          <p:cNvCxnSpPr>
            <a:cxnSpLocks/>
          </p:cNvCxnSpPr>
          <p:nvPr/>
        </p:nvCxnSpPr>
        <p:spPr>
          <a:xfrm flipH="1">
            <a:off x="8258287" y="2817901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5C3F677A-0453-3C03-DDA2-ABD54848DE48}"/>
              </a:ext>
            </a:extLst>
          </p:cNvPr>
          <p:cNvSpPr txBox="1"/>
          <p:nvPr/>
        </p:nvSpPr>
        <p:spPr>
          <a:xfrm>
            <a:off x="10024884" y="2448569"/>
            <a:ext cx="1587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HV-Ready Out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86BD69F-233F-3055-3AB6-1C9B6FAF7A9E}"/>
              </a:ext>
            </a:extLst>
          </p:cNvPr>
          <p:cNvCxnSpPr>
            <a:cxnSpLocks/>
          </p:cNvCxnSpPr>
          <p:nvPr/>
        </p:nvCxnSpPr>
        <p:spPr>
          <a:xfrm flipH="1">
            <a:off x="9132657" y="5260476"/>
            <a:ext cx="224525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256AEC6-2000-EC87-E692-A4A8BFDA72B9}"/>
              </a:ext>
            </a:extLst>
          </p:cNvPr>
          <p:cNvSpPr txBox="1"/>
          <p:nvPr/>
        </p:nvSpPr>
        <p:spPr>
          <a:xfrm>
            <a:off x="10129399" y="4891144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10-Base T1S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82D08099-33E1-E14A-9ADB-92ABDE81C8F0}"/>
              </a:ext>
            </a:extLst>
          </p:cNvPr>
          <p:cNvCxnSpPr>
            <a:cxnSpLocks/>
          </p:cNvCxnSpPr>
          <p:nvPr/>
        </p:nvCxnSpPr>
        <p:spPr>
          <a:xfrm flipH="1">
            <a:off x="4679575" y="5231361"/>
            <a:ext cx="283285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Gerade Verbindung mit Pfeil 24">
            <a:extLst>
              <a:ext uri="{FF2B5EF4-FFF2-40B4-BE49-F238E27FC236}">
                <a16:creationId xmlns:a16="http://schemas.microsoft.com/office/drawing/2014/main" id="{BF00E8A6-45CB-025D-F2FF-DCF1778E6557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1703660" y="3646845"/>
            <a:ext cx="813629" cy="158944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3CC394C2-A4F1-071C-9737-905C32286F30}"/>
              </a:ext>
            </a:extLst>
          </p:cNvPr>
          <p:cNvSpPr txBox="1"/>
          <p:nvPr/>
        </p:nvSpPr>
        <p:spPr>
          <a:xfrm>
            <a:off x="1703659" y="413070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SPI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EDBF91D-36E8-14C2-7610-59D631F95800}"/>
              </a:ext>
            </a:extLst>
          </p:cNvPr>
          <p:cNvSpPr txBox="1"/>
          <p:nvPr/>
        </p:nvSpPr>
        <p:spPr>
          <a:xfrm>
            <a:off x="4458394" y="2042471"/>
            <a:ext cx="71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UART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E00876A5-354C-FFB3-D4B6-5D75E5647C9D}"/>
              </a:ext>
            </a:extLst>
          </p:cNvPr>
          <p:cNvCxnSpPr>
            <a:cxnSpLocks/>
            <a:stCxn id="6" idx="1"/>
            <a:endCxn id="9" idx="3"/>
          </p:cNvCxnSpPr>
          <p:nvPr/>
        </p:nvCxnSpPr>
        <p:spPr>
          <a:xfrm flipH="1">
            <a:off x="4195482" y="2458122"/>
            <a:ext cx="120485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92030C63-4A9C-9CCA-046B-0FA289A2BA8B}"/>
              </a:ext>
            </a:extLst>
          </p:cNvPr>
          <p:cNvSpPr/>
          <p:nvPr/>
        </p:nvSpPr>
        <p:spPr>
          <a:xfrm>
            <a:off x="555585" y="335669"/>
            <a:ext cx="9317620" cy="55648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9F89616F-0E26-FC5C-F1D5-D9CED218726A}"/>
              </a:ext>
            </a:extLst>
          </p:cNvPr>
          <p:cNvSpPr txBox="1"/>
          <p:nvPr/>
        </p:nvSpPr>
        <p:spPr>
          <a:xfrm>
            <a:off x="686321" y="416207"/>
            <a:ext cx="623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CCY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53FD1619-7404-C1A8-3AA5-17EA78564FB4}"/>
              </a:ext>
            </a:extLst>
          </p:cNvPr>
          <p:cNvCxnSpPr>
            <a:cxnSpLocks/>
          </p:cNvCxnSpPr>
          <p:nvPr/>
        </p:nvCxnSpPr>
        <p:spPr>
          <a:xfrm flipH="1">
            <a:off x="8256492" y="3298948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00509C15-3E19-8E72-8B86-41DA0B6D3FE7}"/>
              </a:ext>
            </a:extLst>
          </p:cNvPr>
          <p:cNvSpPr txBox="1"/>
          <p:nvPr/>
        </p:nvSpPr>
        <p:spPr>
          <a:xfrm>
            <a:off x="10023089" y="2929616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CE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46F2D7F9-FF44-2A1A-1FC7-22B236E9FDFC}"/>
              </a:ext>
            </a:extLst>
          </p:cNvPr>
          <p:cNvCxnSpPr>
            <a:cxnSpLocks/>
          </p:cNvCxnSpPr>
          <p:nvPr/>
        </p:nvCxnSpPr>
        <p:spPr>
          <a:xfrm flipH="1">
            <a:off x="8282780" y="3793941"/>
            <a:ext cx="311962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52289627-8636-D604-840F-C4C35CD24328}"/>
              </a:ext>
            </a:extLst>
          </p:cNvPr>
          <p:cNvSpPr txBox="1"/>
          <p:nvPr/>
        </p:nvSpPr>
        <p:spPr>
          <a:xfrm>
            <a:off x="10049377" y="342460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38410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FF260-F30C-4133-3A97-C4DADA394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6D35661-75F9-9CA6-A8FA-DA1A4A4A45E6}"/>
              </a:ext>
            </a:extLst>
          </p:cNvPr>
          <p:cNvSpPr/>
          <p:nvPr/>
        </p:nvSpPr>
        <p:spPr>
          <a:xfrm>
            <a:off x="4673600" y="1290320"/>
            <a:ext cx="14224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INIT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2968CF-292B-2F29-3CA2-D4305D7D3096}"/>
              </a:ext>
            </a:extLst>
          </p:cNvPr>
          <p:cNvSpPr/>
          <p:nvPr/>
        </p:nvSpPr>
        <p:spPr>
          <a:xfrm>
            <a:off x="4673600" y="2717800"/>
            <a:ext cx="14224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RUNNING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8C8C5DB-B792-D38D-AEBE-DB8C6C10E320}"/>
              </a:ext>
            </a:extLst>
          </p:cNvPr>
          <p:cNvSpPr/>
          <p:nvPr/>
        </p:nvSpPr>
        <p:spPr>
          <a:xfrm>
            <a:off x="4673600" y="4145280"/>
            <a:ext cx="1422400" cy="71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SAFE_STATE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78F36AD-9770-2E11-E40A-A6D75AD96DE5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5384800" y="2001520"/>
            <a:ext cx="0" cy="7162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BAF64B3A-4D66-6F14-48B7-2D320657096F}"/>
              </a:ext>
            </a:extLst>
          </p:cNvPr>
          <p:cNvCxnSpPr/>
          <p:nvPr/>
        </p:nvCxnSpPr>
        <p:spPr>
          <a:xfrm>
            <a:off x="5384800" y="3429000"/>
            <a:ext cx="0" cy="7162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7DC8E499-EE59-B3C2-8068-3506A900027B}"/>
              </a:ext>
            </a:extLst>
          </p:cNvPr>
          <p:cNvSpPr txBox="1"/>
          <p:nvPr/>
        </p:nvSpPr>
        <p:spPr>
          <a:xfrm>
            <a:off x="2412704" y="2172454"/>
            <a:ext cx="2972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Reception of UART </a:t>
            </a:r>
            <a:r>
              <a:rPr lang="de-DE" dirty="0" err="1"/>
              <a:t>message</a:t>
            </a:r>
            <a:endParaRPr lang="de-DE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701AECE-043A-641C-B09D-F5DD63325FC7}"/>
              </a:ext>
            </a:extLst>
          </p:cNvPr>
          <p:cNvSpPr txBox="1"/>
          <p:nvPr/>
        </p:nvSpPr>
        <p:spPr>
          <a:xfrm>
            <a:off x="3356873" y="3613388"/>
            <a:ext cx="202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Error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system</a:t>
            </a:r>
            <a:endParaRPr lang="de-DE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1C9B447-0F46-DBA5-D5CE-B498976CA53F}"/>
              </a:ext>
            </a:extLst>
          </p:cNvPr>
          <p:cNvCxnSpPr/>
          <p:nvPr/>
        </p:nvCxnSpPr>
        <p:spPr>
          <a:xfrm>
            <a:off x="5384800" y="574040"/>
            <a:ext cx="0" cy="7162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73B4103-2F7F-834D-5092-673C18E5F5A5}"/>
              </a:ext>
            </a:extLst>
          </p:cNvPr>
          <p:cNvSpPr txBox="1"/>
          <p:nvPr/>
        </p:nvSpPr>
        <p:spPr>
          <a:xfrm>
            <a:off x="4629465" y="73735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B136C19E-D78F-E62A-A6F7-A133BF546863}"/>
              </a:ext>
            </a:extLst>
          </p:cNvPr>
          <p:cNvCxnSpPr/>
          <p:nvPr/>
        </p:nvCxnSpPr>
        <p:spPr>
          <a:xfrm>
            <a:off x="5384800" y="4891008"/>
            <a:ext cx="0" cy="7162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2EDEF1FA-A565-37D6-4C21-1DE1917521D8}"/>
              </a:ext>
            </a:extLst>
          </p:cNvPr>
          <p:cNvSpPr txBox="1"/>
          <p:nvPr/>
        </p:nvSpPr>
        <p:spPr>
          <a:xfrm>
            <a:off x="4629465" y="5054322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Reset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970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AE3B6-76FF-4B8D-159C-5C1C3E53F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E7FBF329-F520-ECC9-5EF2-E60BE2D79705}"/>
              </a:ext>
            </a:extLst>
          </p:cNvPr>
          <p:cNvGrpSpPr/>
          <p:nvPr/>
        </p:nvGrpSpPr>
        <p:grpSpPr>
          <a:xfrm>
            <a:off x="894735" y="1042219"/>
            <a:ext cx="9547123" cy="3097162"/>
            <a:chOff x="894735" y="1042219"/>
            <a:chExt cx="9547123" cy="3097162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871C6BEA-172A-C538-6B5B-011FC72FFB20}"/>
                </a:ext>
              </a:extLst>
            </p:cNvPr>
            <p:cNvSpPr/>
            <p:nvPr/>
          </p:nvSpPr>
          <p:spPr>
            <a:xfrm>
              <a:off x="894735" y="1042219"/>
              <a:ext cx="9547123" cy="3097162"/>
            </a:xfrm>
            <a:prstGeom prst="rect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684854B8-E0E9-FEF4-3467-BF4280E223A1}"/>
                </a:ext>
              </a:extLst>
            </p:cNvPr>
            <p:cNvSpPr txBox="1"/>
            <p:nvPr/>
          </p:nvSpPr>
          <p:spPr>
            <a:xfrm>
              <a:off x="1868129" y="1809135"/>
              <a:ext cx="14816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Power &amp; </a:t>
              </a:r>
              <a:r>
                <a:rPr lang="de-DE" sz="1200" dirty="0" err="1">
                  <a:solidFill>
                    <a:srgbClr val="FF8200"/>
                  </a:solidFill>
                  <a:latin typeface="Arial Black" panose="020B0A04020102020204" pitchFamily="34" charset="0"/>
                </a:rPr>
                <a:t>Safety</a:t>
              </a:r>
              <a:endParaRPr lang="de-DE" sz="1200" dirty="0">
                <a:solidFill>
                  <a:srgbClr val="FF82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CE9F42E-D6FF-2979-171E-90A4B52B8F50}"/>
                </a:ext>
              </a:extLst>
            </p:cNvPr>
            <p:cNvSpPr txBox="1"/>
            <p:nvPr/>
          </p:nvSpPr>
          <p:spPr>
            <a:xfrm>
              <a:off x="3556230" y="1809134"/>
              <a:ext cx="854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solidFill>
                    <a:srgbClr val="FF8200"/>
                  </a:solidFill>
                  <a:latin typeface="Arial Black" panose="020B0A04020102020204" pitchFamily="34" charset="0"/>
                </a:rPr>
                <a:t>Profinet</a:t>
              </a:r>
              <a:endParaRPr lang="de-DE" sz="1200" dirty="0">
                <a:solidFill>
                  <a:srgbClr val="FF82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F73C6D93-C9C7-51F3-C7BD-C81F97C8A242}"/>
                </a:ext>
              </a:extLst>
            </p:cNvPr>
            <p:cNvSpPr txBox="1"/>
            <p:nvPr/>
          </p:nvSpPr>
          <p:spPr>
            <a:xfrm>
              <a:off x="4920678" y="1809133"/>
              <a:ext cx="1175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LAN (OCPP)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0813F2B9-1F05-CB34-EC38-9CD09AA11A7C}"/>
                </a:ext>
              </a:extLst>
            </p:cNvPr>
            <p:cNvSpPr txBox="1"/>
            <p:nvPr/>
          </p:nvSpPr>
          <p:spPr>
            <a:xfrm>
              <a:off x="7071741" y="1818962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MCS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5F22861-20F8-8AB1-D16C-89B8ACC4F384}"/>
                </a:ext>
              </a:extLst>
            </p:cNvPr>
            <p:cNvSpPr txBox="1"/>
            <p:nvPr/>
          </p:nvSpPr>
          <p:spPr>
            <a:xfrm>
              <a:off x="8571386" y="1809132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IO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4F8DC20D-DDEA-648E-9228-3F943D194040}"/>
                </a:ext>
              </a:extLst>
            </p:cNvPr>
            <p:cNvSpPr/>
            <p:nvPr/>
          </p:nvSpPr>
          <p:spPr>
            <a:xfrm>
              <a:off x="2057039" y="2292611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FCDE30E-17D4-80D8-6992-B809E3B258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2425" y="2460298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C2A27EE8-D1A1-E549-6EFF-0C20C53AB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8885" y="2460298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9E7BAD49-A96A-9383-E37C-2BB0322DDE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8017" y="2978487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D03804F3-7D78-9A01-59DE-44A0EDD20D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8885" y="2978487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1AC848F-6258-4CAF-1485-8BE8D605E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3451" y="2714174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79B5D598-CCE8-E3B4-931C-3644D6447E1E}"/>
                </a:ext>
              </a:extLst>
            </p:cNvPr>
            <p:cNvSpPr txBox="1"/>
            <p:nvPr/>
          </p:nvSpPr>
          <p:spPr>
            <a:xfrm>
              <a:off x="2083204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0402F34D-141E-56AF-3503-2AC397CE5B4D}"/>
                </a:ext>
              </a:extLst>
            </p:cNvPr>
            <p:cNvSpPr txBox="1"/>
            <p:nvPr/>
          </p:nvSpPr>
          <p:spPr>
            <a:xfrm>
              <a:off x="2771737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B0DCF71-B579-2F3F-4FF1-44E1FA3CCE03}"/>
                </a:ext>
              </a:extLst>
            </p:cNvPr>
            <p:cNvSpPr txBox="1"/>
            <p:nvPr/>
          </p:nvSpPr>
          <p:spPr>
            <a:xfrm>
              <a:off x="2402040" y="2473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518301C5-B950-46DB-EC14-F81D938FFBC8}"/>
                </a:ext>
              </a:extLst>
            </p:cNvPr>
            <p:cNvSpPr txBox="1"/>
            <p:nvPr/>
          </p:nvSpPr>
          <p:spPr>
            <a:xfrm>
              <a:off x="2255875" y="300945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053301B-617A-AD10-3193-5CB5C76D4878}"/>
                </a:ext>
              </a:extLst>
            </p:cNvPr>
            <p:cNvSpPr txBox="1"/>
            <p:nvPr/>
          </p:nvSpPr>
          <p:spPr>
            <a:xfrm>
              <a:off x="2547639" y="30064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3F19E1CF-12A4-4FF3-A991-829C52527E7A}"/>
                </a:ext>
              </a:extLst>
            </p:cNvPr>
            <p:cNvSpPr/>
            <p:nvPr/>
          </p:nvSpPr>
          <p:spPr>
            <a:xfrm>
              <a:off x="3556230" y="2292610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5E7A1A0-5188-9078-E403-D10AB7E66D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1616" y="246029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C413187-4537-47A2-176F-F5F80B82D7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8076" y="246029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64294C37-5BA6-D2F2-F283-33237DB1FA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7208" y="297848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680209BB-9648-01D5-3A5B-58088C60C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8076" y="297848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19722CB-5AB4-CC72-391E-B366CA3C6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2642" y="2714173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0DB61AAE-EC94-099B-9AD3-C1B89CB5457E}"/>
                </a:ext>
              </a:extLst>
            </p:cNvPr>
            <p:cNvSpPr txBox="1"/>
            <p:nvPr/>
          </p:nvSpPr>
          <p:spPr>
            <a:xfrm>
              <a:off x="3582395" y="2527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C18A4B70-280B-5294-8703-B61DF32DFFE4}"/>
                </a:ext>
              </a:extLst>
            </p:cNvPr>
            <p:cNvSpPr txBox="1"/>
            <p:nvPr/>
          </p:nvSpPr>
          <p:spPr>
            <a:xfrm>
              <a:off x="4270928" y="2527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60561D27-22F5-FC0D-AC38-EA497761016A}"/>
                </a:ext>
              </a:extLst>
            </p:cNvPr>
            <p:cNvSpPr txBox="1"/>
            <p:nvPr/>
          </p:nvSpPr>
          <p:spPr>
            <a:xfrm>
              <a:off x="3901231" y="2473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A6AB21BD-9CA3-F290-46D4-F7B37072F169}"/>
                </a:ext>
              </a:extLst>
            </p:cNvPr>
            <p:cNvSpPr txBox="1"/>
            <p:nvPr/>
          </p:nvSpPr>
          <p:spPr>
            <a:xfrm>
              <a:off x="3755066" y="3009453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FED95B26-BC5E-BB99-C374-48F088D7F8A1}"/>
                </a:ext>
              </a:extLst>
            </p:cNvPr>
            <p:cNvSpPr txBox="1"/>
            <p:nvPr/>
          </p:nvSpPr>
          <p:spPr>
            <a:xfrm>
              <a:off x="4046830" y="3006469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3C8D4214-01C1-E05E-E1B1-06827DDAD891}"/>
                </a:ext>
              </a:extLst>
            </p:cNvPr>
            <p:cNvSpPr/>
            <p:nvPr/>
          </p:nvSpPr>
          <p:spPr>
            <a:xfrm>
              <a:off x="5016177" y="2292611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D2BEB5B-256A-4E7B-5498-8423CE7DE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563" y="246029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171D0CAA-CDC0-0AC9-E1A7-2B0982D855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023" y="246029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5655FD75-8F70-988F-4504-404293766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7155" y="297848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F8F1222B-8CBA-BBAC-0356-E799D6159D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023" y="297848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05E6EC30-04EE-C077-2866-0A58AD2E15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2589" y="271417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42A04E78-EB57-4536-05A9-E0DE0814D8EE}"/>
                </a:ext>
              </a:extLst>
            </p:cNvPr>
            <p:cNvSpPr txBox="1"/>
            <p:nvPr/>
          </p:nvSpPr>
          <p:spPr>
            <a:xfrm>
              <a:off x="5042342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9C9C7214-BE07-B8AA-171F-F89019E5B663}"/>
                </a:ext>
              </a:extLst>
            </p:cNvPr>
            <p:cNvSpPr txBox="1"/>
            <p:nvPr/>
          </p:nvSpPr>
          <p:spPr>
            <a:xfrm>
              <a:off x="5730875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F1C4B27C-9FD9-8F4E-C04D-E7D02DF6AE60}"/>
                </a:ext>
              </a:extLst>
            </p:cNvPr>
            <p:cNvSpPr txBox="1"/>
            <p:nvPr/>
          </p:nvSpPr>
          <p:spPr>
            <a:xfrm>
              <a:off x="5361178" y="2473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757BDA9-F968-85E0-92A9-7FD2FEC7451F}"/>
                </a:ext>
              </a:extLst>
            </p:cNvPr>
            <p:cNvSpPr txBox="1"/>
            <p:nvPr/>
          </p:nvSpPr>
          <p:spPr>
            <a:xfrm>
              <a:off x="5215013" y="300945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886D10EF-510C-DB3A-C558-5D2D3D702230}"/>
                </a:ext>
              </a:extLst>
            </p:cNvPr>
            <p:cNvSpPr txBox="1"/>
            <p:nvPr/>
          </p:nvSpPr>
          <p:spPr>
            <a:xfrm>
              <a:off x="5506777" y="30064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9CB03793-723A-9E8D-096F-CF7AF20613B5}"/>
                </a:ext>
              </a:extLst>
            </p:cNvPr>
            <p:cNvSpPr/>
            <p:nvPr/>
          </p:nvSpPr>
          <p:spPr>
            <a:xfrm>
              <a:off x="6860205" y="2302438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4CE9338-D095-F10D-7187-63E216FD16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5591" y="247012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53B6ECA-C039-96DC-FD3F-6B6C4BC73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2051" y="247012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FA7D115F-34F6-94FA-5CBB-2DDA013399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1183" y="298831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47A78A64-4E03-E8B2-C375-35BA7075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2051" y="298831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646D3B40-073A-6191-30B1-103C428E1D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6617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78BE1636-DAB9-3E4D-E87E-B92FC9A2CB73}"/>
                </a:ext>
              </a:extLst>
            </p:cNvPr>
            <p:cNvSpPr txBox="1"/>
            <p:nvPr/>
          </p:nvSpPr>
          <p:spPr>
            <a:xfrm>
              <a:off x="7024600" y="231381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85889DD9-2646-EC34-3332-41F57F6BAC26}"/>
                </a:ext>
              </a:extLst>
            </p:cNvPr>
            <p:cNvSpPr txBox="1"/>
            <p:nvPr/>
          </p:nvSpPr>
          <p:spPr>
            <a:xfrm>
              <a:off x="7388183" y="2302438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56347E86-5257-6B2C-685F-9A5BE6E6F6CF}"/>
                </a:ext>
              </a:extLst>
            </p:cNvPr>
            <p:cNvSpPr txBox="1"/>
            <p:nvPr/>
          </p:nvSpPr>
          <p:spPr>
            <a:xfrm>
              <a:off x="7204683" y="292911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F1C82DEE-0636-FB74-3894-937C1C3F9F2B}"/>
                </a:ext>
              </a:extLst>
            </p:cNvPr>
            <p:cNvSpPr txBox="1"/>
            <p:nvPr/>
          </p:nvSpPr>
          <p:spPr>
            <a:xfrm>
              <a:off x="7581856" y="286311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4FCF438D-FFC5-0EA8-341D-BED5BD804815}"/>
                </a:ext>
              </a:extLst>
            </p:cNvPr>
            <p:cNvSpPr txBox="1"/>
            <p:nvPr/>
          </p:nvSpPr>
          <p:spPr>
            <a:xfrm>
              <a:off x="7499922" y="2567688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1C28A708-2FDE-4440-AEDC-9CB515A957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3326" y="3109332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7FA7020C-4F88-0E6A-A059-E70E93FD92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1229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8F74D4F7-C278-AFC3-38C2-7CEB5D27F8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3790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B787C76F-AD37-6741-E21B-F228B68292CC}"/>
                </a:ext>
              </a:extLst>
            </p:cNvPr>
            <p:cNvSpPr txBox="1"/>
            <p:nvPr/>
          </p:nvSpPr>
          <p:spPr>
            <a:xfrm>
              <a:off x="6847499" y="283200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DC800325-3460-1033-E2EE-3EA6FD80F66A}"/>
                </a:ext>
              </a:extLst>
            </p:cNvPr>
            <p:cNvSpPr txBox="1"/>
            <p:nvPr/>
          </p:nvSpPr>
          <p:spPr>
            <a:xfrm>
              <a:off x="6893979" y="255695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052D47B3-730D-0E50-F2B2-8B22AE14117D}"/>
                </a:ext>
              </a:extLst>
            </p:cNvPr>
            <p:cNvSpPr txBox="1"/>
            <p:nvPr/>
          </p:nvSpPr>
          <p:spPr>
            <a:xfrm>
              <a:off x="7209094" y="2542217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BA991DB-92C6-0268-74F7-B6081C9AC8E4}"/>
                </a:ext>
              </a:extLst>
            </p:cNvPr>
            <p:cNvSpPr/>
            <p:nvPr/>
          </p:nvSpPr>
          <p:spPr>
            <a:xfrm>
              <a:off x="8268209" y="2322252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FA902564-BF73-8564-7BB7-5629A229BC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33595" y="2489939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43B3E692-30A1-A5FB-32A3-214CEC793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0055" y="2489939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8E8332BD-A55C-4729-86E1-F62023FD8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9187" y="300812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7AF0D30E-5663-98B3-BDD4-A1952839A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0055" y="300812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403DFB60-73F9-8610-7F51-85EC070B4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4621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2FF03131-EACD-498C-B91F-049461CDA6E4}"/>
                </a:ext>
              </a:extLst>
            </p:cNvPr>
            <p:cNvSpPr txBox="1"/>
            <p:nvPr/>
          </p:nvSpPr>
          <p:spPr>
            <a:xfrm>
              <a:off x="8432604" y="2333626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971D8A8D-74C1-1E41-9943-B5CCFD570AF6}"/>
                </a:ext>
              </a:extLst>
            </p:cNvPr>
            <p:cNvSpPr txBox="1"/>
            <p:nvPr/>
          </p:nvSpPr>
          <p:spPr>
            <a:xfrm>
              <a:off x="8796187" y="232225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FAE7D384-46AC-26FB-AC11-1446AD93FEBF}"/>
                </a:ext>
              </a:extLst>
            </p:cNvPr>
            <p:cNvSpPr txBox="1"/>
            <p:nvPr/>
          </p:nvSpPr>
          <p:spPr>
            <a:xfrm>
              <a:off x="8612687" y="2948929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AA76965B-B62A-21DD-BADF-14F7C368DAF1}"/>
                </a:ext>
              </a:extLst>
            </p:cNvPr>
            <p:cNvSpPr txBox="1"/>
            <p:nvPr/>
          </p:nvSpPr>
          <p:spPr>
            <a:xfrm>
              <a:off x="8989860" y="288292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7587F79-DDA5-3F22-D094-9B203E953ED2}"/>
                </a:ext>
              </a:extLst>
            </p:cNvPr>
            <p:cNvSpPr txBox="1"/>
            <p:nvPr/>
          </p:nvSpPr>
          <p:spPr>
            <a:xfrm>
              <a:off x="8907926" y="258750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4B494B9C-738D-77B5-364E-5D0E69530D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01330" y="312914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559D8FB0-D37F-04D4-1D19-D1F0DAB7E6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9233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3A540B0A-C735-B989-9519-1B5E495216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1794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A8EFEAE1-AA34-A12D-1C14-D424145846AD}"/>
                </a:ext>
              </a:extLst>
            </p:cNvPr>
            <p:cNvSpPr txBox="1"/>
            <p:nvPr/>
          </p:nvSpPr>
          <p:spPr>
            <a:xfrm>
              <a:off x="8255503" y="285181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15C9BB3A-79EC-CE3C-856D-C32CBA4ACE19}"/>
                </a:ext>
              </a:extLst>
            </p:cNvPr>
            <p:cNvSpPr txBox="1"/>
            <p:nvPr/>
          </p:nvSpPr>
          <p:spPr>
            <a:xfrm>
              <a:off x="8301983" y="257676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B7C53961-C9E4-8CF7-6847-E0CCD233BE9C}"/>
                </a:ext>
              </a:extLst>
            </p:cNvPr>
            <p:cNvSpPr txBox="1"/>
            <p:nvPr/>
          </p:nvSpPr>
          <p:spPr>
            <a:xfrm>
              <a:off x="8617098" y="256203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492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F5F49-3342-AE61-1D0C-737309605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EF44138E-4CCD-3813-F12A-CE6179DF2789}"/>
              </a:ext>
            </a:extLst>
          </p:cNvPr>
          <p:cNvGrpSpPr/>
          <p:nvPr/>
        </p:nvGrpSpPr>
        <p:grpSpPr>
          <a:xfrm>
            <a:off x="551835" y="175444"/>
            <a:ext cx="9547123" cy="3097162"/>
            <a:chOff x="894735" y="1042219"/>
            <a:chExt cx="9547123" cy="3097162"/>
          </a:xfrm>
        </p:grpSpPr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1EFECF6E-8EBF-AED9-AF14-3162464E2C60}"/>
                </a:ext>
              </a:extLst>
            </p:cNvPr>
            <p:cNvSpPr txBox="1"/>
            <p:nvPr/>
          </p:nvSpPr>
          <p:spPr>
            <a:xfrm>
              <a:off x="8989860" y="288292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59CA3174-C156-B41E-3A82-C61BA6503056}"/>
                </a:ext>
              </a:extLst>
            </p:cNvPr>
            <p:cNvSpPr txBox="1"/>
            <p:nvPr/>
          </p:nvSpPr>
          <p:spPr>
            <a:xfrm>
              <a:off x="7581856" y="286311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44148F2-0AC2-50CE-1ED2-63530F8E69C0}"/>
                </a:ext>
              </a:extLst>
            </p:cNvPr>
            <p:cNvSpPr/>
            <p:nvPr/>
          </p:nvSpPr>
          <p:spPr>
            <a:xfrm>
              <a:off x="894735" y="1042219"/>
              <a:ext cx="9547123" cy="3097162"/>
            </a:xfrm>
            <a:prstGeom prst="rect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1402B0EE-AC99-B247-17ED-1756E99F25D3}"/>
                </a:ext>
              </a:extLst>
            </p:cNvPr>
            <p:cNvSpPr txBox="1"/>
            <p:nvPr/>
          </p:nvSpPr>
          <p:spPr>
            <a:xfrm>
              <a:off x="1868129" y="1809135"/>
              <a:ext cx="14816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Power &amp; </a:t>
              </a:r>
              <a:r>
                <a:rPr lang="de-DE" sz="1200" dirty="0" err="1">
                  <a:solidFill>
                    <a:srgbClr val="FF8200"/>
                  </a:solidFill>
                  <a:latin typeface="Arial Black" panose="020B0A04020102020204" pitchFamily="34" charset="0"/>
                </a:rPr>
                <a:t>Safety</a:t>
              </a:r>
              <a:endParaRPr lang="de-DE" sz="1200" dirty="0">
                <a:solidFill>
                  <a:srgbClr val="FF82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A68CD72-3F27-D06D-39CF-04139FB8A5B4}"/>
                </a:ext>
              </a:extLst>
            </p:cNvPr>
            <p:cNvSpPr txBox="1"/>
            <p:nvPr/>
          </p:nvSpPr>
          <p:spPr>
            <a:xfrm>
              <a:off x="3556230" y="1809134"/>
              <a:ext cx="854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solidFill>
                    <a:srgbClr val="FF8200"/>
                  </a:solidFill>
                  <a:latin typeface="Arial Black" panose="020B0A04020102020204" pitchFamily="34" charset="0"/>
                </a:rPr>
                <a:t>Profinet</a:t>
              </a:r>
              <a:endParaRPr lang="de-DE" sz="1200" dirty="0">
                <a:solidFill>
                  <a:srgbClr val="FF82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184E99E6-2B0D-D090-577A-40B74F3118CF}"/>
                </a:ext>
              </a:extLst>
            </p:cNvPr>
            <p:cNvSpPr txBox="1"/>
            <p:nvPr/>
          </p:nvSpPr>
          <p:spPr>
            <a:xfrm>
              <a:off x="4920678" y="1809133"/>
              <a:ext cx="1175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LAN (OCPP)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ECD670D4-A061-5235-A1F7-E8585F1DE6E1}"/>
                </a:ext>
              </a:extLst>
            </p:cNvPr>
            <p:cNvSpPr txBox="1"/>
            <p:nvPr/>
          </p:nvSpPr>
          <p:spPr>
            <a:xfrm>
              <a:off x="7071741" y="1818962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MCS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91FBB44-1CF0-341F-6A60-40F257733697}"/>
                </a:ext>
              </a:extLst>
            </p:cNvPr>
            <p:cNvSpPr txBox="1"/>
            <p:nvPr/>
          </p:nvSpPr>
          <p:spPr>
            <a:xfrm>
              <a:off x="8571386" y="1809132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IO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63AB2F95-5491-DF1A-6D21-E080DADC4B46}"/>
                </a:ext>
              </a:extLst>
            </p:cNvPr>
            <p:cNvSpPr/>
            <p:nvPr/>
          </p:nvSpPr>
          <p:spPr>
            <a:xfrm>
              <a:off x="2057039" y="2292611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167A003-10EA-747A-26B5-EEFDFAE66B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2425" y="2460298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70B5DF5-0ED3-CBA4-2100-C220531F76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8885" y="2460298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B8C6BEA-1A60-6731-9BE9-4BB91FB124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8017" y="2978487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FBEF06F6-30E7-E6A4-7130-E5896BDEBE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8885" y="2978487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CFF2CCB-D4D9-0C6E-2400-86EC5C274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3451" y="2714174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B6378ED5-9591-BD7E-0804-10D356D07BBD}"/>
                </a:ext>
              </a:extLst>
            </p:cNvPr>
            <p:cNvSpPr txBox="1"/>
            <p:nvPr/>
          </p:nvSpPr>
          <p:spPr>
            <a:xfrm>
              <a:off x="2083204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91F40C4-455F-6D60-CFA1-99ACF3AFA26F}"/>
                </a:ext>
              </a:extLst>
            </p:cNvPr>
            <p:cNvSpPr txBox="1"/>
            <p:nvPr/>
          </p:nvSpPr>
          <p:spPr>
            <a:xfrm>
              <a:off x="2771737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D21C0AB-3C8C-FCB8-53F6-8B6F240DCF45}"/>
                </a:ext>
              </a:extLst>
            </p:cNvPr>
            <p:cNvSpPr txBox="1"/>
            <p:nvPr/>
          </p:nvSpPr>
          <p:spPr>
            <a:xfrm>
              <a:off x="2402040" y="2473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BFFC1818-0859-E497-0F27-F286B0BA61D3}"/>
                </a:ext>
              </a:extLst>
            </p:cNvPr>
            <p:cNvSpPr txBox="1"/>
            <p:nvPr/>
          </p:nvSpPr>
          <p:spPr>
            <a:xfrm>
              <a:off x="2255875" y="300945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905FF10-5C39-FFAB-090D-0A8E655AF136}"/>
                </a:ext>
              </a:extLst>
            </p:cNvPr>
            <p:cNvSpPr txBox="1"/>
            <p:nvPr/>
          </p:nvSpPr>
          <p:spPr>
            <a:xfrm>
              <a:off x="2547639" y="30064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0DAA657-744D-3BF9-3980-C87F5E0AE3CE}"/>
                </a:ext>
              </a:extLst>
            </p:cNvPr>
            <p:cNvSpPr/>
            <p:nvPr/>
          </p:nvSpPr>
          <p:spPr>
            <a:xfrm>
              <a:off x="3556230" y="2292610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EC970FEE-5540-6B4E-B4F4-493A228B0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1616" y="246029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310F639-3A6F-C33E-4DC2-EE97B4A37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8076" y="246029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0C0A5D0F-BB4B-5399-1A68-50CA700EE6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7208" y="297848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C82E018A-1202-5C6F-E0F8-7B66AD0724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8076" y="297848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5CAD37B1-5DD0-082B-800C-CF8739B8D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2642" y="2714173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6BC6E7D1-234D-450E-EAA5-EB7C2BD3D7FC}"/>
                </a:ext>
              </a:extLst>
            </p:cNvPr>
            <p:cNvSpPr txBox="1"/>
            <p:nvPr/>
          </p:nvSpPr>
          <p:spPr>
            <a:xfrm>
              <a:off x="3582395" y="2527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887205D6-FBAF-0E60-0569-42B4D570F6A5}"/>
                </a:ext>
              </a:extLst>
            </p:cNvPr>
            <p:cNvSpPr txBox="1"/>
            <p:nvPr/>
          </p:nvSpPr>
          <p:spPr>
            <a:xfrm>
              <a:off x="4270928" y="2527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C7AAC958-CF85-33EB-FD8D-416089D626D1}"/>
                </a:ext>
              </a:extLst>
            </p:cNvPr>
            <p:cNvSpPr txBox="1"/>
            <p:nvPr/>
          </p:nvSpPr>
          <p:spPr>
            <a:xfrm>
              <a:off x="3901231" y="2473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6672E5C8-7CD0-8814-D355-AF5A6AEB9F15}"/>
                </a:ext>
              </a:extLst>
            </p:cNvPr>
            <p:cNvSpPr txBox="1"/>
            <p:nvPr/>
          </p:nvSpPr>
          <p:spPr>
            <a:xfrm>
              <a:off x="3755066" y="3009453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D1B08B4A-D116-31D9-5291-F3FBE6E7D143}"/>
                </a:ext>
              </a:extLst>
            </p:cNvPr>
            <p:cNvSpPr txBox="1"/>
            <p:nvPr/>
          </p:nvSpPr>
          <p:spPr>
            <a:xfrm>
              <a:off x="4046830" y="3006469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573A057B-D1C8-8F85-3416-9442F0C0E476}"/>
                </a:ext>
              </a:extLst>
            </p:cNvPr>
            <p:cNvSpPr/>
            <p:nvPr/>
          </p:nvSpPr>
          <p:spPr>
            <a:xfrm>
              <a:off x="5016177" y="2292611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903A1A34-9846-919F-3037-87AB333C83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563" y="246029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2F612B3D-764F-2913-98C4-F1AC8B377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023" y="246029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1AC52915-4448-3491-8997-4FC9DE26F6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7155" y="297848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4970D1C-CFCA-6790-6890-7E1352E17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023" y="297848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F02B0443-4AD5-A625-F6FA-84EF7164E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2589" y="271417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A0685AED-CCAB-27D9-7983-E103C456AD19}"/>
                </a:ext>
              </a:extLst>
            </p:cNvPr>
            <p:cNvSpPr txBox="1"/>
            <p:nvPr/>
          </p:nvSpPr>
          <p:spPr>
            <a:xfrm>
              <a:off x="5042342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900C5722-60D0-4E49-25DD-C3448FB2D76C}"/>
                </a:ext>
              </a:extLst>
            </p:cNvPr>
            <p:cNvSpPr txBox="1"/>
            <p:nvPr/>
          </p:nvSpPr>
          <p:spPr>
            <a:xfrm>
              <a:off x="5730875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E34DD6E2-CB3B-3D98-E296-C37F5A2F31D7}"/>
                </a:ext>
              </a:extLst>
            </p:cNvPr>
            <p:cNvSpPr txBox="1"/>
            <p:nvPr/>
          </p:nvSpPr>
          <p:spPr>
            <a:xfrm>
              <a:off x="5361178" y="2473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7330BFCA-7D31-1583-756B-564CB40932B5}"/>
                </a:ext>
              </a:extLst>
            </p:cNvPr>
            <p:cNvSpPr txBox="1"/>
            <p:nvPr/>
          </p:nvSpPr>
          <p:spPr>
            <a:xfrm>
              <a:off x="5215013" y="300945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85A082C8-6D00-CBF1-A6DB-0AB37393BF17}"/>
                </a:ext>
              </a:extLst>
            </p:cNvPr>
            <p:cNvSpPr txBox="1"/>
            <p:nvPr/>
          </p:nvSpPr>
          <p:spPr>
            <a:xfrm>
              <a:off x="5506777" y="30064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512C4D84-30FA-C6CC-07F3-089071F57020}"/>
                </a:ext>
              </a:extLst>
            </p:cNvPr>
            <p:cNvSpPr/>
            <p:nvPr/>
          </p:nvSpPr>
          <p:spPr>
            <a:xfrm>
              <a:off x="6860205" y="2302438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1F79143-CBE8-6BC7-D55D-09D69A087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5591" y="247012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AE990A4-778C-242D-2688-B66AA0A73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2051" y="247012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E70F6DCF-0D9D-EE08-65FE-A33146D01D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1183" y="298831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6CAD12E-9475-850D-24EC-698B86D9A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2051" y="298831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3B4E0DDF-B7D9-247E-4BA1-3914545258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6617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FD3BF13-D308-80C3-FEEB-E4BE1E488352}"/>
                </a:ext>
              </a:extLst>
            </p:cNvPr>
            <p:cNvSpPr txBox="1"/>
            <p:nvPr/>
          </p:nvSpPr>
          <p:spPr>
            <a:xfrm>
              <a:off x="7024600" y="231381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9476D964-781B-4E54-ADA4-65A6E875C20B}"/>
                </a:ext>
              </a:extLst>
            </p:cNvPr>
            <p:cNvSpPr txBox="1"/>
            <p:nvPr/>
          </p:nvSpPr>
          <p:spPr>
            <a:xfrm>
              <a:off x="7388183" y="2302438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D67F948A-5774-9F86-74AF-FB5FE3CB1AD7}"/>
                </a:ext>
              </a:extLst>
            </p:cNvPr>
            <p:cNvSpPr txBox="1"/>
            <p:nvPr/>
          </p:nvSpPr>
          <p:spPr>
            <a:xfrm>
              <a:off x="7204683" y="292911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3752407C-B607-A614-8605-A1AD0A29E125}"/>
                </a:ext>
              </a:extLst>
            </p:cNvPr>
            <p:cNvSpPr txBox="1"/>
            <p:nvPr/>
          </p:nvSpPr>
          <p:spPr>
            <a:xfrm>
              <a:off x="7499922" y="2567688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6E8B9366-12B4-BD1D-8099-349337E6EE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3326" y="3109332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A4FCA788-DFCD-AEA4-B44E-30DA5665B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1229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34E02470-205F-9CA2-6CF3-720431C7DD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3790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ADDEDC2F-48BB-C0D5-BF54-9975E96C65BB}"/>
                </a:ext>
              </a:extLst>
            </p:cNvPr>
            <p:cNvSpPr txBox="1"/>
            <p:nvPr/>
          </p:nvSpPr>
          <p:spPr>
            <a:xfrm>
              <a:off x="6847499" y="283200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B6AE86F8-626A-5809-AA3B-D50B68DB0AA0}"/>
                </a:ext>
              </a:extLst>
            </p:cNvPr>
            <p:cNvSpPr txBox="1"/>
            <p:nvPr/>
          </p:nvSpPr>
          <p:spPr>
            <a:xfrm>
              <a:off x="6893979" y="255695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E1D27A53-962A-D95A-9BD6-242178D3673C}"/>
                </a:ext>
              </a:extLst>
            </p:cNvPr>
            <p:cNvSpPr txBox="1"/>
            <p:nvPr/>
          </p:nvSpPr>
          <p:spPr>
            <a:xfrm>
              <a:off x="7209094" y="2542217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3048436-AF43-59CE-1A21-AF10E64404F2}"/>
                </a:ext>
              </a:extLst>
            </p:cNvPr>
            <p:cNvSpPr/>
            <p:nvPr/>
          </p:nvSpPr>
          <p:spPr>
            <a:xfrm>
              <a:off x="8268209" y="2322252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6DA318F8-A236-B4ED-CC3F-092BDAE368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33595" y="2489939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76B362ED-A1CB-CC47-6A53-0FA9271FE0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0055" y="2489939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D2A9C8D6-CF55-DC3E-3363-84BA603D0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9187" y="300812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F815B1C4-B26A-3F66-ABFB-C509D5AF13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0055" y="300812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726DBA4C-EDA2-E41F-249C-35DCC04BE1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4621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15CCE38D-64D2-A05C-6F98-4369D481D08C}"/>
                </a:ext>
              </a:extLst>
            </p:cNvPr>
            <p:cNvSpPr txBox="1"/>
            <p:nvPr/>
          </p:nvSpPr>
          <p:spPr>
            <a:xfrm>
              <a:off x="8432604" y="2333626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F81A7A54-C3F9-BCA1-11B0-94223C2EE08E}"/>
                </a:ext>
              </a:extLst>
            </p:cNvPr>
            <p:cNvSpPr txBox="1"/>
            <p:nvPr/>
          </p:nvSpPr>
          <p:spPr>
            <a:xfrm>
              <a:off x="8796187" y="232225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4E81E0CF-168D-EB2C-B079-A49EF2DED19B}"/>
                </a:ext>
              </a:extLst>
            </p:cNvPr>
            <p:cNvSpPr txBox="1"/>
            <p:nvPr/>
          </p:nvSpPr>
          <p:spPr>
            <a:xfrm>
              <a:off x="8612687" y="2948929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88111D0F-3465-9511-C656-902FFCC07245}"/>
                </a:ext>
              </a:extLst>
            </p:cNvPr>
            <p:cNvSpPr txBox="1"/>
            <p:nvPr/>
          </p:nvSpPr>
          <p:spPr>
            <a:xfrm>
              <a:off x="8907926" y="258750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EADB0EB2-8764-C8BD-415E-D910D06F9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01330" y="312914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5191DB0-E5E6-F4FC-3E8C-56ECAC20F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9233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920EE179-3484-68A1-6644-291846FB92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1794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D4D4492F-0EF0-1931-373A-7E6403E66DC5}"/>
                </a:ext>
              </a:extLst>
            </p:cNvPr>
            <p:cNvSpPr txBox="1"/>
            <p:nvPr/>
          </p:nvSpPr>
          <p:spPr>
            <a:xfrm>
              <a:off x="8255503" y="285181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D772E809-AD7F-8861-56E0-60435BF8B746}"/>
                </a:ext>
              </a:extLst>
            </p:cNvPr>
            <p:cNvSpPr txBox="1"/>
            <p:nvPr/>
          </p:nvSpPr>
          <p:spPr>
            <a:xfrm>
              <a:off x="8301983" y="257676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30C0F4B6-4ABE-F3CB-B6B6-60A9054F7413}"/>
                </a:ext>
              </a:extLst>
            </p:cNvPr>
            <p:cNvSpPr txBox="1"/>
            <p:nvPr/>
          </p:nvSpPr>
          <p:spPr>
            <a:xfrm>
              <a:off x="8617098" y="256203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2B9A0257-81F4-4EEB-3B5D-DF0FA1FB9AAE}"/>
              </a:ext>
            </a:extLst>
          </p:cNvPr>
          <p:cNvSpPr/>
          <p:nvPr/>
        </p:nvSpPr>
        <p:spPr>
          <a:xfrm>
            <a:off x="6096000" y="4190179"/>
            <a:ext cx="998602" cy="426296"/>
          </a:xfrm>
          <a:prstGeom prst="rect">
            <a:avLst/>
          </a:prstGeom>
          <a:solidFill>
            <a:srgbClr val="FF8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Temp1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86782EF-DFE1-A1F6-2C58-3750FBAE1FBE}"/>
              </a:ext>
            </a:extLst>
          </p:cNvPr>
          <p:cNvSpPr/>
          <p:nvPr/>
        </p:nvSpPr>
        <p:spPr>
          <a:xfrm>
            <a:off x="6096000" y="3585395"/>
            <a:ext cx="998602" cy="426296"/>
          </a:xfrm>
          <a:prstGeom prst="rect">
            <a:avLst/>
          </a:prstGeom>
          <a:solidFill>
            <a:srgbClr val="FF8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Temp2</a:t>
            </a:r>
          </a:p>
        </p:txBody>
      </p:sp>
      <p:cxnSp>
        <p:nvCxnSpPr>
          <p:cNvPr id="5" name="Verbinder: gewinkelt 4">
            <a:extLst>
              <a:ext uri="{FF2B5EF4-FFF2-40B4-BE49-F238E27FC236}">
                <a16:creationId xmlns:a16="http://schemas.microsoft.com/office/drawing/2014/main" id="{0AABE14F-DEB9-6432-3A72-C853AC218235}"/>
              </a:ext>
            </a:extLst>
          </p:cNvPr>
          <p:cNvCxnSpPr>
            <a:cxnSpLocks/>
            <a:stCxn id="72" idx="6"/>
            <a:endCxn id="2" idx="3"/>
          </p:cNvCxnSpPr>
          <p:nvPr/>
        </p:nvCxnSpPr>
        <p:spPr>
          <a:xfrm flipH="1">
            <a:off x="7094602" y="1911226"/>
            <a:ext cx="332046" cy="2492101"/>
          </a:xfrm>
          <a:prstGeom prst="bentConnector3">
            <a:avLst>
              <a:gd name="adj1" fmla="val -6884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BA94C12A-3AD2-C659-36CC-D8DB21DF78D0}"/>
              </a:ext>
            </a:extLst>
          </p:cNvPr>
          <p:cNvCxnSpPr>
            <a:cxnSpLocks/>
            <a:stCxn id="63" idx="6"/>
            <a:endCxn id="3" idx="3"/>
          </p:cNvCxnSpPr>
          <p:nvPr/>
        </p:nvCxnSpPr>
        <p:spPr>
          <a:xfrm flipH="1">
            <a:off x="7094602" y="2175539"/>
            <a:ext cx="220307" cy="1623004"/>
          </a:xfrm>
          <a:prstGeom prst="bentConnector3">
            <a:avLst>
              <a:gd name="adj1" fmla="val -10376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FAFCB365-F147-E13B-6494-76DCA0D2C7C0}"/>
              </a:ext>
            </a:extLst>
          </p:cNvPr>
          <p:cNvCxnSpPr>
            <a:cxnSpLocks/>
            <a:stCxn id="70" idx="4"/>
            <a:endCxn id="3" idx="1"/>
          </p:cNvCxnSpPr>
          <p:nvPr/>
        </p:nvCxnSpPr>
        <p:spPr>
          <a:xfrm rot="5400000">
            <a:off x="5825660" y="2620898"/>
            <a:ext cx="1447986" cy="907305"/>
          </a:xfrm>
          <a:prstGeom prst="bentConnector4">
            <a:avLst>
              <a:gd name="adj1" fmla="val 42640"/>
              <a:gd name="adj2" fmla="val 12519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B27C7C76-201D-A545-4DA9-9B03ECC50E40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H="1">
            <a:off x="5676927" y="3984254"/>
            <a:ext cx="604784" cy="233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58CB5AD4-DFA4-B7F1-1071-A2E96E8F9CF4}"/>
              </a:ext>
            </a:extLst>
          </p:cNvPr>
          <p:cNvSpPr/>
          <p:nvPr/>
        </p:nvSpPr>
        <p:spPr>
          <a:xfrm>
            <a:off x="8649085" y="4193961"/>
            <a:ext cx="998602" cy="426296"/>
          </a:xfrm>
          <a:prstGeom prst="rect">
            <a:avLst/>
          </a:prstGeom>
          <a:solidFill>
            <a:srgbClr val="FF8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Temp3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44E9B89-0FB2-0213-CB04-0A118EBD17F5}"/>
              </a:ext>
            </a:extLst>
          </p:cNvPr>
          <p:cNvSpPr/>
          <p:nvPr/>
        </p:nvSpPr>
        <p:spPr>
          <a:xfrm>
            <a:off x="8649085" y="3589177"/>
            <a:ext cx="998602" cy="426296"/>
          </a:xfrm>
          <a:prstGeom prst="rect">
            <a:avLst/>
          </a:prstGeom>
          <a:solidFill>
            <a:srgbClr val="FF8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Temp4</a:t>
            </a:r>
          </a:p>
        </p:txBody>
      </p:sp>
      <p:cxnSp>
        <p:nvCxnSpPr>
          <p:cNvPr id="100" name="Verbinder: gewinkelt 99">
            <a:extLst>
              <a:ext uri="{FF2B5EF4-FFF2-40B4-BE49-F238E27FC236}">
                <a16:creationId xmlns:a16="http://schemas.microsoft.com/office/drawing/2014/main" id="{168A803A-E2E4-A9FC-896D-74CCC1E1D56A}"/>
              </a:ext>
            </a:extLst>
          </p:cNvPr>
          <p:cNvCxnSpPr>
            <a:cxnSpLocks/>
            <a:stCxn id="91" idx="6"/>
            <a:endCxn id="98" idx="3"/>
          </p:cNvCxnSpPr>
          <p:nvPr/>
        </p:nvCxnSpPr>
        <p:spPr>
          <a:xfrm>
            <a:off x="8834652" y="1931040"/>
            <a:ext cx="813035" cy="2476069"/>
          </a:xfrm>
          <a:prstGeom prst="bentConnector3">
            <a:avLst>
              <a:gd name="adj1" fmla="val 14393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767A37DD-F436-6FB2-594D-898124C5C987}"/>
              </a:ext>
            </a:extLst>
          </p:cNvPr>
          <p:cNvCxnSpPr>
            <a:cxnSpLocks/>
            <a:stCxn id="82" idx="6"/>
            <a:endCxn id="99" idx="3"/>
          </p:cNvCxnSpPr>
          <p:nvPr/>
        </p:nvCxnSpPr>
        <p:spPr>
          <a:xfrm>
            <a:off x="8722913" y="2195353"/>
            <a:ext cx="924774" cy="1606972"/>
          </a:xfrm>
          <a:prstGeom prst="bentConnector3">
            <a:avLst>
              <a:gd name="adj1" fmla="val 12472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Verbinder: gewinkelt 101">
            <a:extLst>
              <a:ext uri="{FF2B5EF4-FFF2-40B4-BE49-F238E27FC236}">
                <a16:creationId xmlns:a16="http://schemas.microsoft.com/office/drawing/2014/main" id="{F02D4C60-07AA-C1D0-934F-4CA9D21B1551}"/>
              </a:ext>
            </a:extLst>
          </p:cNvPr>
          <p:cNvCxnSpPr>
            <a:cxnSpLocks/>
            <a:stCxn id="89" idx="4"/>
            <a:endCxn id="99" idx="1"/>
          </p:cNvCxnSpPr>
          <p:nvPr/>
        </p:nvCxnSpPr>
        <p:spPr>
          <a:xfrm rot="16200000" flipH="1">
            <a:off x="7814220" y="2967460"/>
            <a:ext cx="1431954" cy="2377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819FC0B7-86F0-D6FF-CC49-7A9A8C472C27}"/>
              </a:ext>
            </a:extLst>
          </p:cNvPr>
          <p:cNvCxnSpPr>
            <a:cxnSpLocks/>
            <a:endCxn id="98" idx="1"/>
          </p:cNvCxnSpPr>
          <p:nvPr/>
        </p:nvCxnSpPr>
        <p:spPr>
          <a:xfrm rot="16200000" flipH="1">
            <a:off x="8230012" y="3988036"/>
            <a:ext cx="604784" cy="233362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53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32157-B9B9-3B68-8D18-931BF5043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uppieren 95">
            <a:extLst>
              <a:ext uri="{FF2B5EF4-FFF2-40B4-BE49-F238E27FC236}">
                <a16:creationId xmlns:a16="http://schemas.microsoft.com/office/drawing/2014/main" id="{4398281B-B006-0A2A-59BF-14E0ADA325BD}"/>
              </a:ext>
            </a:extLst>
          </p:cNvPr>
          <p:cNvGrpSpPr/>
          <p:nvPr/>
        </p:nvGrpSpPr>
        <p:grpSpPr>
          <a:xfrm>
            <a:off x="551835" y="175444"/>
            <a:ext cx="9547123" cy="3097162"/>
            <a:chOff x="894735" y="1042219"/>
            <a:chExt cx="9547123" cy="3097162"/>
          </a:xfrm>
        </p:grpSpPr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9AC90C2B-D604-970F-2417-94D0E535E201}"/>
                </a:ext>
              </a:extLst>
            </p:cNvPr>
            <p:cNvSpPr txBox="1"/>
            <p:nvPr/>
          </p:nvSpPr>
          <p:spPr>
            <a:xfrm>
              <a:off x="8989860" y="288292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7F031DBE-82CE-D8B4-35EC-135128350898}"/>
                </a:ext>
              </a:extLst>
            </p:cNvPr>
            <p:cNvSpPr txBox="1"/>
            <p:nvPr/>
          </p:nvSpPr>
          <p:spPr>
            <a:xfrm>
              <a:off x="7581856" y="286311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AD5A4E2C-330D-59D5-3F11-4FCE17B55C05}"/>
                </a:ext>
              </a:extLst>
            </p:cNvPr>
            <p:cNvSpPr/>
            <p:nvPr/>
          </p:nvSpPr>
          <p:spPr>
            <a:xfrm>
              <a:off x="894735" y="1042219"/>
              <a:ext cx="9547123" cy="3097162"/>
            </a:xfrm>
            <a:prstGeom prst="rect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2A454281-9BAF-FACE-0489-66A825BA94B5}"/>
                </a:ext>
              </a:extLst>
            </p:cNvPr>
            <p:cNvSpPr txBox="1"/>
            <p:nvPr/>
          </p:nvSpPr>
          <p:spPr>
            <a:xfrm>
              <a:off x="1868129" y="1809135"/>
              <a:ext cx="14816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Power &amp; </a:t>
              </a:r>
              <a:r>
                <a:rPr lang="de-DE" sz="1200" dirty="0" err="1">
                  <a:solidFill>
                    <a:srgbClr val="FF8200"/>
                  </a:solidFill>
                  <a:latin typeface="Arial Black" panose="020B0A04020102020204" pitchFamily="34" charset="0"/>
                </a:rPr>
                <a:t>Safety</a:t>
              </a:r>
              <a:endParaRPr lang="de-DE" sz="1200" dirty="0">
                <a:solidFill>
                  <a:srgbClr val="FF82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FC95610-7AAB-AC9A-CEBA-2E4B191D5D73}"/>
                </a:ext>
              </a:extLst>
            </p:cNvPr>
            <p:cNvSpPr txBox="1"/>
            <p:nvPr/>
          </p:nvSpPr>
          <p:spPr>
            <a:xfrm>
              <a:off x="3556230" y="1809134"/>
              <a:ext cx="854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solidFill>
                    <a:srgbClr val="FF8200"/>
                  </a:solidFill>
                  <a:latin typeface="Arial Black" panose="020B0A04020102020204" pitchFamily="34" charset="0"/>
                </a:rPr>
                <a:t>Profinet</a:t>
              </a:r>
              <a:endParaRPr lang="de-DE" sz="1200" dirty="0">
                <a:solidFill>
                  <a:srgbClr val="FF8200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5E6661F-67D1-95CE-87E4-1A1EAEA41C35}"/>
                </a:ext>
              </a:extLst>
            </p:cNvPr>
            <p:cNvSpPr txBox="1"/>
            <p:nvPr/>
          </p:nvSpPr>
          <p:spPr>
            <a:xfrm>
              <a:off x="4920678" y="1809133"/>
              <a:ext cx="1175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LAN (OCPP)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F84F6E3-DD32-284A-2F25-FDB601C17BD4}"/>
                </a:ext>
              </a:extLst>
            </p:cNvPr>
            <p:cNvSpPr txBox="1"/>
            <p:nvPr/>
          </p:nvSpPr>
          <p:spPr>
            <a:xfrm>
              <a:off x="7071741" y="1818962"/>
              <a:ext cx="56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MCS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0B2F9624-82DB-A29A-7560-AE51AFBBC3E7}"/>
                </a:ext>
              </a:extLst>
            </p:cNvPr>
            <p:cNvSpPr txBox="1"/>
            <p:nvPr/>
          </p:nvSpPr>
          <p:spPr>
            <a:xfrm>
              <a:off x="8571386" y="1809132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IO</a:t>
              </a: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EFC3E51B-79D5-849D-0B82-2CE7B965D822}"/>
                </a:ext>
              </a:extLst>
            </p:cNvPr>
            <p:cNvSpPr/>
            <p:nvPr/>
          </p:nvSpPr>
          <p:spPr>
            <a:xfrm>
              <a:off x="2057039" y="2292611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EE69F08C-0E5A-150D-FC5B-9EC0A3BDF7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2425" y="2460298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A2A0B39-C847-DF4B-43FA-1C1D773814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8885" y="2460298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504A511-A7D9-779B-7C74-23028AE90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18017" y="2978487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9FEBC5A-7C7A-206A-B161-26D882858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8885" y="2978487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EE4B870-B25B-0678-87D4-D073818D6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3451" y="2714174"/>
              <a:ext cx="105758" cy="108000"/>
            </a:xfrm>
            <a:prstGeom prst="ellipse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2D6855CA-190B-D4A4-3061-29670120367E}"/>
                </a:ext>
              </a:extLst>
            </p:cNvPr>
            <p:cNvSpPr txBox="1"/>
            <p:nvPr/>
          </p:nvSpPr>
          <p:spPr>
            <a:xfrm>
              <a:off x="2083204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73E02796-2763-56C0-580A-32C2F9E8CEDC}"/>
                </a:ext>
              </a:extLst>
            </p:cNvPr>
            <p:cNvSpPr txBox="1"/>
            <p:nvPr/>
          </p:nvSpPr>
          <p:spPr>
            <a:xfrm>
              <a:off x="2771737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5870DB9C-BA43-2364-A8DF-D9D26151DAA0}"/>
                </a:ext>
              </a:extLst>
            </p:cNvPr>
            <p:cNvSpPr txBox="1"/>
            <p:nvPr/>
          </p:nvSpPr>
          <p:spPr>
            <a:xfrm>
              <a:off x="2402040" y="2473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E19E2FE1-347E-D73A-2F8B-569CF37518AE}"/>
                </a:ext>
              </a:extLst>
            </p:cNvPr>
            <p:cNvSpPr txBox="1"/>
            <p:nvPr/>
          </p:nvSpPr>
          <p:spPr>
            <a:xfrm>
              <a:off x="2255875" y="300945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7668635D-7640-832F-D71A-3F5B99A4386E}"/>
                </a:ext>
              </a:extLst>
            </p:cNvPr>
            <p:cNvSpPr txBox="1"/>
            <p:nvPr/>
          </p:nvSpPr>
          <p:spPr>
            <a:xfrm>
              <a:off x="2547639" y="30064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4ACCB46A-D111-E09D-926B-E0BD40205DBF}"/>
                </a:ext>
              </a:extLst>
            </p:cNvPr>
            <p:cNvSpPr/>
            <p:nvPr/>
          </p:nvSpPr>
          <p:spPr>
            <a:xfrm>
              <a:off x="3556230" y="2292610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D6D58637-27AD-78F0-6B99-9E3DAD24D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21616" y="246029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7B4956-D547-7CEE-5D0B-411E69E18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8076" y="246029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18D24147-1671-802F-A84C-3BFBE13E34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7208" y="297848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18B95D7-B86A-8873-31ED-2135F24D1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48076" y="297848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E0CE3A66-05F1-0964-9CE1-9092707605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2642" y="2714173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8B8C11AB-C6DD-C2C3-00E4-69FC78DF580B}"/>
                </a:ext>
              </a:extLst>
            </p:cNvPr>
            <p:cNvSpPr txBox="1"/>
            <p:nvPr/>
          </p:nvSpPr>
          <p:spPr>
            <a:xfrm>
              <a:off x="3582395" y="2527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CF463262-B467-A1AF-DCEC-585743054DDA}"/>
                </a:ext>
              </a:extLst>
            </p:cNvPr>
            <p:cNvSpPr txBox="1"/>
            <p:nvPr/>
          </p:nvSpPr>
          <p:spPr>
            <a:xfrm>
              <a:off x="4270928" y="2527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22FBE2C-BB8A-0450-8932-A8A27A0D017D}"/>
                </a:ext>
              </a:extLst>
            </p:cNvPr>
            <p:cNvSpPr txBox="1"/>
            <p:nvPr/>
          </p:nvSpPr>
          <p:spPr>
            <a:xfrm>
              <a:off x="3901231" y="24731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29272425-0D86-EC61-9B93-64A9D883FBC4}"/>
                </a:ext>
              </a:extLst>
            </p:cNvPr>
            <p:cNvSpPr txBox="1"/>
            <p:nvPr/>
          </p:nvSpPr>
          <p:spPr>
            <a:xfrm>
              <a:off x="3755066" y="3009453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24C8FA75-5B7F-5D12-9609-48C81703A46D}"/>
                </a:ext>
              </a:extLst>
            </p:cNvPr>
            <p:cNvSpPr txBox="1"/>
            <p:nvPr/>
          </p:nvSpPr>
          <p:spPr>
            <a:xfrm>
              <a:off x="4046830" y="3006469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F77D094E-ECED-9B01-2207-882A0EEBECF2}"/>
                </a:ext>
              </a:extLst>
            </p:cNvPr>
            <p:cNvSpPr/>
            <p:nvPr/>
          </p:nvSpPr>
          <p:spPr>
            <a:xfrm>
              <a:off x="5016177" y="2292611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695D8A5-4B9D-F99B-D243-3142E6814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81563" y="246029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EA1CBB12-4994-8CFC-CDD4-624394CA9D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023" y="246029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225C6754-31AF-1668-31F1-571B9F250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7155" y="297848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50D9C5E-09B6-8A65-FF76-193BC68822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08023" y="2978487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31340F49-EB10-3D0C-4207-77004D71DB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42589" y="271417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47A0002B-7E1A-9AEB-2F14-568A4326F34C}"/>
                </a:ext>
              </a:extLst>
            </p:cNvPr>
            <p:cNvSpPr txBox="1"/>
            <p:nvPr/>
          </p:nvSpPr>
          <p:spPr>
            <a:xfrm>
              <a:off x="5042342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54" name="Textfeld 53">
              <a:extLst>
                <a:ext uri="{FF2B5EF4-FFF2-40B4-BE49-F238E27FC236}">
                  <a16:creationId xmlns:a16="http://schemas.microsoft.com/office/drawing/2014/main" id="{F124E581-8F31-870C-D138-E8366711E078}"/>
                </a:ext>
              </a:extLst>
            </p:cNvPr>
            <p:cNvSpPr txBox="1"/>
            <p:nvPr/>
          </p:nvSpPr>
          <p:spPr>
            <a:xfrm>
              <a:off x="5730875" y="2527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6E877554-7738-9162-D594-108B4146FC4C}"/>
                </a:ext>
              </a:extLst>
            </p:cNvPr>
            <p:cNvSpPr txBox="1"/>
            <p:nvPr/>
          </p:nvSpPr>
          <p:spPr>
            <a:xfrm>
              <a:off x="5361178" y="247317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8AB75699-A511-50F6-E0F2-0EBCF3F03F1B}"/>
                </a:ext>
              </a:extLst>
            </p:cNvPr>
            <p:cNvSpPr txBox="1"/>
            <p:nvPr/>
          </p:nvSpPr>
          <p:spPr>
            <a:xfrm>
              <a:off x="5215013" y="300945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8CC5596D-ED19-1352-A327-69D3BC231E72}"/>
                </a:ext>
              </a:extLst>
            </p:cNvPr>
            <p:cNvSpPr txBox="1"/>
            <p:nvPr/>
          </p:nvSpPr>
          <p:spPr>
            <a:xfrm>
              <a:off x="5506777" y="300647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817AC7A-71B4-48B5-1AA6-752F21927E85}"/>
                </a:ext>
              </a:extLst>
            </p:cNvPr>
            <p:cNvSpPr/>
            <p:nvPr/>
          </p:nvSpPr>
          <p:spPr>
            <a:xfrm>
              <a:off x="6860205" y="2302438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37EE4600-09FC-948E-731E-97794FA17C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5591" y="247012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06308686-9152-5EF7-41D4-A00FA6BE5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2051" y="247012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91172B87-B1E8-E7DC-E8E4-D609C397C7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1183" y="298831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5AA37AE9-B91A-CCBF-B697-31DEFF3FED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2051" y="2988314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C292FF69-BBEB-0825-A80C-104702348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86617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437751BC-3C0A-D8B3-DBF7-39FBD267142A}"/>
                </a:ext>
              </a:extLst>
            </p:cNvPr>
            <p:cNvSpPr txBox="1"/>
            <p:nvPr/>
          </p:nvSpPr>
          <p:spPr>
            <a:xfrm>
              <a:off x="7024600" y="231381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592241BE-4AE8-9E07-EEC2-1A009D3F30EA}"/>
                </a:ext>
              </a:extLst>
            </p:cNvPr>
            <p:cNvSpPr txBox="1"/>
            <p:nvPr/>
          </p:nvSpPr>
          <p:spPr>
            <a:xfrm>
              <a:off x="7388183" y="2302438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D2A19094-AA9E-4CE6-D637-EF14163D4B71}"/>
                </a:ext>
              </a:extLst>
            </p:cNvPr>
            <p:cNvSpPr txBox="1"/>
            <p:nvPr/>
          </p:nvSpPr>
          <p:spPr>
            <a:xfrm>
              <a:off x="7204683" y="292911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B60F3B77-055C-062D-77EF-FC58D59FF6B1}"/>
                </a:ext>
              </a:extLst>
            </p:cNvPr>
            <p:cNvSpPr txBox="1"/>
            <p:nvPr/>
          </p:nvSpPr>
          <p:spPr>
            <a:xfrm>
              <a:off x="7499922" y="2567688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453FAA65-AA98-D3FE-2768-BC7FFB1F58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3326" y="3109332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CD9CAD77-0BDB-A43C-FFF3-FF1819151B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21229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22D073DD-A7ED-EE62-457F-9CD7DD237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3790" y="2724001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02B64EE-CA84-FA2A-2EE7-CCA4B3D9BAFE}"/>
                </a:ext>
              </a:extLst>
            </p:cNvPr>
            <p:cNvSpPr txBox="1"/>
            <p:nvPr/>
          </p:nvSpPr>
          <p:spPr>
            <a:xfrm>
              <a:off x="6847499" y="283200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52BE2C43-9CA4-0647-C413-50029769E4BA}"/>
                </a:ext>
              </a:extLst>
            </p:cNvPr>
            <p:cNvSpPr txBox="1"/>
            <p:nvPr/>
          </p:nvSpPr>
          <p:spPr>
            <a:xfrm>
              <a:off x="6893979" y="2556950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104588FD-9C5E-02E8-38F2-52D519475B08}"/>
                </a:ext>
              </a:extLst>
            </p:cNvPr>
            <p:cNvSpPr txBox="1"/>
            <p:nvPr/>
          </p:nvSpPr>
          <p:spPr>
            <a:xfrm>
              <a:off x="7209094" y="2542217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FA4673-F6D3-6ED6-0B86-24911F5D7F3F}"/>
                </a:ext>
              </a:extLst>
            </p:cNvPr>
            <p:cNvSpPr/>
            <p:nvPr/>
          </p:nvSpPr>
          <p:spPr>
            <a:xfrm>
              <a:off x="8268209" y="2322252"/>
              <a:ext cx="972000" cy="972000"/>
            </a:xfrm>
            <a:prstGeom prst="ellipse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1629299B-30B1-B1FC-EAB5-DC2D3B35B6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33595" y="2489939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E545DA32-96F6-16F6-67A1-1924BCCD9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0055" y="2489939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0C2BBB09-2FCD-3C22-6646-613EE7E765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29187" y="300812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8CBC061B-25E6-B615-B556-0D8C1F38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0055" y="3008128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E6937D7-9B87-7D36-8F1B-787B816078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4621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84" name="Textfeld 83">
              <a:extLst>
                <a:ext uri="{FF2B5EF4-FFF2-40B4-BE49-F238E27FC236}">
                  <a16:creationId xmlns:a16="http://schemas.microsoft.com/office/drawing/2014/main" id="{12C31C7A-0292-3D79-A99C-ACDDDD0FB94A}"/>
                </a:ext>
              </a:extLst>
            </p:cNvPr>
            <p:cNvSpPr txBox="1"/>
            <p:nvPr/>
          </p:nvSpPr>
          <p:spPr>
            <a:xfrm>
              <a:off x="8432604" y="2333626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541CAF2F-C1EB-706F-D29C-6DF3560B3907}"/>
                </a:ext>
              </a:extLst>
            </p:cNvPr>
            <p:cNvSpPr txBox="1"/>
            <p:nvPr/>
          </p:nvSpPr>
          <p:spPr>
            <a:xfrm>
              <a:off x="8796187" y="232225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41E096CE-DE55-F6EA-B164-713C0D8DD9FF}"/>
                </a:ext>
              </a:extLst>
            </p:cNvPr>
            <p:cNvSpPr txBox="1"/>
            <p:nvPr/>
          </p:nvSpPr>
          <p:spPr>
            <a:xfrm>
              <a:off x="8612687" y="2948929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ABA3451F-89AD-CAD6-F641-F42D7DD0C1E7}"/>
                </a:ext>
              </a:extLst>
            </p:cNvPr>
            <p:cNvSpPr txBox="1"/>
            <p:nvPr/>
          </p:nvSpPr>
          <p:spPr>
            <a:xfrm>
              <a:off x="8907926" y="2587502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BEE570B0-AFE6-05F7-2E19-DA1CB13211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01330" y="3129146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CB472048-59A1-99B3-2231-7DA7B47E4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29233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7AC30E92-36D1-DD80-325E-4C789ABB0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1794" y="2743815"/>
              <a:ext cx="105758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8200"/>
                </a:solidFill>
              </a:endParaRPr>
            </a:p>
          </p:txBody>
        </p: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2010D7C6-FB8F-60B1-AC5E-A0582C21451B}"/>
                </a:ext>
              </a:extLst>
            </p:cNvPr>
            <p:cNvSpPr txBox="1"/>
            <p:nvPr/>
          </p:nvSpPr>
          <p:spPr>
            <a:xfrm>
              <a:off x="8255503" y="2851815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6</a:t>
              </a:r>
            </a:p>
          </p:txBody>
        </p: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F5E1A8A8-E195-2299-856F-26872C164A82}"/>
                </a:ext>
              </a:extLst>
            </p:cNvPr>
            <p:cNvSpPr txBox="1"/>
            <p:nvPr/>
          </p:nvSpPr>
          <p:spPr>
            <a:xfrm>
              <a:off x="8301983" y="2576764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7</a:t>
              </a:r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2F2313DD-F183-D7CA-EA9A-0F932B483C47}"/>
                </a:ext>
              </a:extLst>
            </p:cNvPr>
            <p:cNvSpPr txBox="1"/>
            <p:nvPr/>
          </p:nvSpPr>
          <p:spPr>
            <a:xfrm>
              <a:off x="8617098" y="2562031"/>
              <a:ext cx="26962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8</a:t>
              </a:r>
            </a:p>
          </p:txBody>
        </p:sp>
      </p:grpSp>
      <p:sp>
        <p:nvSpPr>
          <p:cNvPr id="108" name="Rechteck 107">
            <a:extLst>
              <a:ext uri="{FF2B5EF4-FFF2-40B4-BE49-F238E27FC236}">
                <a16:creationId xmlns:a16="http://schemas.microsoft.com/office/drawing/2014/main" id="{C629016D-5B11-88F4-D5E8-63B34D1697F0}"/>
              </a:ext>
            </a:extLst>
          </p:cNvPr>
          <p:cNvSpPr/>
          <p:nvPr/>
        </p:nvSpPr>
        <p:spPr>
          <a:xfrm>
            <a:off x="3947151" y="4151111"/>
            <a:ext cx="1452251" cy="743771"/>
          </a:xfrm>
          <a:prstGeom prst="rect">
            <a:avLst/>
          </a:prstGeom>
          <a:solidFill>
            <a:srgbClr val="FF8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Emergency In</a:t>
            </a:r>
          </a:p>
          <a:p>
            <a:pPr algn="ctr"/>
            <a:r>
              <a:rPr lang="de-DE" sz="1400" dirty="0"/>
              <a:t>21.6V – 26.4V</a:t>
            </a:r>
          </a:p>
        </p:txBody>
      </p: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C75E151B-1A05-BA57-9E36-06739F278A85}"/>
              </a:ext>
            </a:extLst>
          </p:cNvPr>
          <p:cNvCxnSpPr>
            <a:cxnSpLocks/>
          </p:cNvCxnSpPr>
          <p:nvPr/>
        </p:nvCxnSpPr>
        <p:spPr>
          <a:xfrm>
            <a:off x="1927635" y="1700913"/>
            <a:ext cx="0" cy="2822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499C2EE4-31DB-01B3-6DB7-7F7AE288D7C9}"/>
              </a:ext>
            </a:extLst>
          </p:cNvPr>
          <p:cNvCxnSpPr>
            <a:cxnSpLocks/>
          </p:cNvCxnSpPr>
          <p:nvPr/>
        </p:nvCxnSpPr>
        <p:spPr>
          <a:xfrm>
            <a:off x="1927635" y="4522996"/>
            <a:ext cx="5312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B5A8E944-3FD7-B2E0-7420-9DC0A048F180}"/>
              </a:ext>
            </a:extLst>
          </p:cNvPr>
          <p:cNvCxnSpPr>
            <a:cxnSpLocks/>
          </p:cNvCxnSpPr>
          <p:nvPr/>
        </p:nvCxnSpPr>
        <p:spPr>
          <a:xfrm>
            <a:off x="2968753" y="4521617"/>
            <a:ext cx="9667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EDA2C46F-4866-5A6D-1AFD-C237A60BC8E1}"/>
              </a:ext>
            </a:extLst>
          </p:cNvPr>
          <p:cNvCxnSpPr>
            <a:cxnSpLocks/>
          </p:cNvCxnSpPr>
          <p:nvPr/>
        </p:nvCxnSpPr>
        <p:spPr>
          <a:xfrm>
            <a:off x="2428837" y="4235450"/>
            <a:ext cx="578016" cy="286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50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BACD6-3495-2C8F-A038-DA409A1CB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A4D145D3-3363-3EA1-8A16-39F1CF93CCEF}"/>
              </a:ext>
            </a:extLst>
          </p:cNvPr>
          <p:cNvGrpSpPr/>
          <p:nvPr/>
        </p:nvGrpSpPr>
        <p:grpSpPr>
          <a:xfrm>
            <a:off x="418891" y="901700"/>
            <a:ext cx="11600066" cy="5082398"/>
            <a:chOff x="418891" y="901700"/>
            <a:chExt cx="11600066" cy="5082398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45D051A4-D470-6073-32E1-C6CE05917AD5}"/>
                </a:ext>
              </a:extLst>
            </p:cNvPr>
            <p:cNvSpPr/>
            <p:nvPr/>
          </p:nvSpPr>
          <p:spPr>
            <a:xfrm>
              <a:off x="5453743" y="901700"/>
              <a:ext cx="2612688" cy="5054600"/>
            </a:xfrm>
            <a:prstGeom prst="rect">
              <a:avLst/>
            </a:prstGeom>
            <a:noFill/>
            <a:ln>
              <a:solidFill>
                <a:srgbClr val="FF8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21DD2C30-E62C-61BC-2E35-6CB69F7BFD20}"/>
                </a:ext>
              </a:extLst>
            </p:cNvPr>
            <p:cNvSpPr/>
            <p:nvPr/>
          </p:nvSpPr>
          <p:spPr>
            <a:xfrm>
              <a:off x="418891" y="901700"/>
              <a:ext cx="2164652" cy="50545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1952F8D2-0F04-EAAA-4B30-903D41514634}"/>
                </a:ext>
              </a:extLst>
            </p:cNvPr>
            <p:cNvSpPr txBox="1"/>
            <p:nvPr/>
          </p:nvSpPr>
          <p:spPr>
            <a:xfrm>
              <a:off x="590872" y="1009035"/>
              <a:ext cx="6367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EVSE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A082FDAB-B245-FE6E-E25B-45EE609E1B98}"/>
                </a:ext>
              </a:extLst>
            </p:cNvPr>
            <p:cNvSpPr txBox="1"/>
            <p:nvPr/>
          </p:nvSpPr>
          <p:spPr>
            <a:xfrm>
              <a:off x="5607372" y="1009035"/>
              <a:ext cx="5453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rgbClr val="FF8200"/>
                  </a:solidFill>
                  <a:latin typeface="Arial Black" panose="020B0A04020102020204" pitchFamily="34" charset="0"/>
                </a:rPr>
                <a:t>CCY</a:t>
              </a:r>
            </a:p>
          </p:txBody>
        </p: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77363215-252C-E52F-687A-3D8372327B7E}"/>
                </a:ext>
              </a:extLst>
            </p:cNvPr>
            <p:cNvCxnSpPr/>
            <p:nvPr/>
          </p:nvCxnSpPr>
          <p:spPr>
            <a:xfrm>
              <a:off x="2583543" y="1549400"/>
              <a:ext cx="287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4523F100-3DB0-2575-2A36-4469B9FF0214}"/>
                </a:ext>
              </a:extLst>
            </p:cNvPr>
            <p:cNvCxnSpPr/>
            <p:nvPr/>
          </p:nvCxnSpPr>
          <p:spPr>
            <a:xfrm>
              <a:off x="2583543" y="1981200"/>
              <a:ext cx="287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6F1BB85-6B6D-6C74-41F2-54C16FCFD590}"/>
                </a:ext>
              </a:extLst>
            </p:cNvPr>
            <p:cNvSpPr txBox="1"/>
            <p:nvPr/>
          </p:nvSpPr>
          <p:spPr>
            <a:xfrm>
              <a:off x="3472915" y="1272401"/>
              <a:ext cx="11635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24 V </a:t>
              </a:r>
              <a:r>
                <a:rPr lang="de-DE" sz="1200" dirty="0" err="1">
                  <a:latin typeface="Arial Black" panose="020B0A04020102020204" pitchFamily="34" charset="0"/>
                </a:rPr>
                <a:t>supply</a:t>
              </a:r>
              <a:endParaRPr lang="de-DE" sz="1200" dirty="0">
                <a:latin typeface="Arial Black" panose="020B0A04020102020204" pitchFamily="34" charset="0"/>
              </a:endParaRP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1F27E232-A818-7EDA-4E39-EA884BBDCF5D}"/>
                </a:ext>
              </a:extLst>
            </p:cNvPr>
            <p:cNvSpPr txBox="1"/>
            <p:nvPr/>
          </p:nvSpPr>
          <p:spPr>
            <a:xfrm>
              <a:off x="3472915" y="1704200"/>
              <a:ext cx="118333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GND (EVSE)</a:t>
              </a:r>
            </a:p>
          </p:txBody>
        </p: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16961EC8-06C8-ABF0-54E2-64B7B130CDAA}"/>
                </a:ext>
              </a:extLst>
            </p:cNvPr>
            <p:cNvCxnSpPr/>
            <p:nvPr/>
          </p:nvCxnSpPr>
          <p:spPr>
            <a:xfrm>
              <a:off x="2583543" y="2400300"/>
              <a:ext cx="287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79B413F-C1E4-FF6F-2613-F2162696D9EC}"/>
                </a:ext>
              </a:extLst>
            </p:cNvPr>
            <p:cNvSpPr txBox="1"/>
            <p:nvPr/>
          </p:nvSpPr>
          <p:spPr>
            <a:xfrm>
              <a:off x="3348619" y="2140798"/>
              <a:ext cx="1340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Emergency In</a:t>
              </a:r>
            </a:p>
          </p:txBody>
        </p: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A241A8B4-6C78-5DC6-2740-7D9C0875F77E}"/>
                </a:ext>
              </a:extLst>
            </p:cNvPr>
            <p:cNvCxnSpPr/>
            <p:nvPr/>
          </p:nvCxnSpPr>
          <p:spPr>
            <a:xfrm>
              <a:off x="2583543" y="2836896"/>
              <a:ext cx="287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2046AA0-C395-E47C-868C-F5C9F5EFEF49}"/>
                </a:ext>
              </a:extLst>
            </p:cNvPr>
            <p:cNvSpPr txBox="1"/>
            <p:nvPr/>
          </p:nvSpPr>
          <p:spPr>
            <a:xfrm>
              <a:off x="3348619" y="2577394"/>
              <a:ext cx="11714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HV </a:t>
              </a:r>
              <a:r>
                <a:rPr lang="de-DE" sz="1200" dirty="0" err="1">
                  <a:latin typeface="Arial Black" panose="020B0A04020102020204" pitchFamily="34" charset="0"/>
                </a:rPr>
                <a:t>ready</a:t>
              </a:r>
              <a:r>
                <a:rPr lang="de-DE" sz="1200" dirty="0">
                  <a:latin typeface="Arial Black" panose="020B0A04020102020204" pitchFamily="34" charset="0"/>
                </a:rPr>
                <a:t> In</a:t>
              </a:r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5ED3DC11-D6D9-76DC-4BD4-31B555F61A2D}"/>
                </a:ext>
              </a:extLst>
            </p:cNvPr>
            <p:cNvCxnSpPr/>
            <p:nvPr/>
          </p:nvCxnSpPr>
          <p:spPr>
            <a:xfrm>
              <a:off x="2583543" y="3290988"/>
              <a:ext cx="287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feld 95">
              <a:extLst>
                <a:ext uri="{FF2B5EF4-FFF2-40B4-BE49-F238E27FC236}">
                  <a16:creationId xmlns:a16="http://schemas.microsoft.com/office/drawing/2014/main" id="{23D365B4-C5AF-2B4F-96AE-EDF648B9C521}"/>
                </a:ext>
              </a:extLst>
            </p:cNvPr>
            <p:cNvSpPr txBox="1"/>
            <p:nvPr/>
          </p:nvSpPr>
          <p:spPr>
            <a:xfrm>
              <a:off x="3348619" y="3031486"/>
              <a:ext cx="13092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HV </a:t>
              </a:r>
              <a:r>
                <a:rPr lang="de-DE" sz="1200" dirty="0" err="1">
                  <a:latin typeface="Arial Black" panose="020B0A04020102020204" pitchFamily="34" charset="0"/>
                </a:rPr>
                <a:t>ready</a:t>
              </a:r>
              <a:r>
                <a:rPr lang="de-DE" sz="1200" dirty="0">
                  <a:latin typeface="Arial Black" panose="020B0A04020102020204" pitchFamily="34" charset="0"/>
                </a:rPr>
                <a:t> Out</a:t>
              </a:r>
            </a:p>
          </p:txBody>
        </p:sp>
        <p:cxnSp>
          <p:nvCxnSpPr>
            <p:cNvPr id="97" name="Gerader Verbinder 96">
              <a:extLst>
                <a:ext uri="{FF2B5EF4-FFF2-40B4-BE49-F238E27FC236}">
                  <a16:creationId xmlns:a16="http://schemas.microsoft.com/office/drawing/2014/main" id="{882BF372-A62C-6554-53A3-F88403B6E964}"/>
                </a:ext>
              </a:extLst>
            </p:cNvPr>
            <p:cNvCxnSpPr>
              <a:cxnSpLocks/>
            </p:cNvCxnSpPr>
            <p:nvPr/>
          </p:nvCxnSpPr>
          <p:spPr>
            <a:xfrm>
              <a:off x="5453743" y="2841792"/>
              <a:ext cx="374650" cy="0"/>
            </a:xfrm>
            <a:prstGeom prst="line">
              <a:avLst/>
            </a:prstGeom>
            <a:ln>
              <a:solidFill>
                <a:srgbClr val="FF82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>
              <a:extLst>
                <a:ext uri="{FF2B5EF4-FFF2-40B4-BE49-F238E27FC236}">
                  <a16:creationId xmlns:a16="http://schemas.microsoft.com/office/drawing/2014/main" id="{FF60C08A-A049-ACAB-2795-E3098992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8393" y="2546774"/>
              <a:ext cx="457200" cy="290122"/>
            </a:xfrm>
            <a:prstGeom prst="line">
              <a:avLst/>
            </a:prstGeom>
            <a:ln>
              <a:solidFill>
                <a:srgbClr val="FF82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r Verbinder 110">
              <a:extLst>
                <a:ext uri="{FF2B5EF4-FFF2-40B4-BE49-F238E27FC236}">
                  <a16:creationId xmlns:a16="http://schemas.microsoft.com/office/drawing/2014/main" id="{18F95B23-0560-5932-6250-45EF924C8F11}"/>
                </a:ext>
              </a:extLst>
            </p:cNvPr>
            <p:cNvCxnSpPr>
              <a:cxnSpLocks/>
            </p:cNvCxnSpPr>
            <p:nvPr/>
          </p:nvCxnSpPr>
          <p:spPr>
            <a:xfrm>
              <a:off x="1090023" y="2400300"/>
              <a:ext cx="149352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Gerader Verbinder 113">
              <a:extLst>
                <a:ext uri="{FF2B5EF4-FFF2-40B4-BE49-F238E27FC236}">
                  <a16:creationId xmlns:a16="http://schemas.microsoft.com/office/drawing/2014/main" id="{3FB9B219-158C-F2CD-D963-93E81AB7A95F}"/>
                </a:ext>
              </a:extLst>
            </p:cNvPr>
            <p:cNvCxnSpPr>
              <a:cxnSpLocks/>
            </p:cNvCxnSpPr>
            <p:nvPr/>
          </p:nvCxnSpPr>
          <p:spPr>
            <a:xfrm>
              <a:off x="2050143" y="1981199"/>
              <a:ext cx="5334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>
              <a:extLst>
                <a:ext uri="{FF2B5EF4-FFF2-40B4-BE49-F238E27FC236}">
                  <a16:creationId xmlns:a16="http://schemas.microsoft.com/office/drawing/2014/main" id="{90110518-C0A6-F518-7587-AA1A15810680}"/>
                </a:ext>
              </a:extLst>
            </p:cNvPr>
            <p:cNvCxnSpPr>
              <a:cxnSpLocks/>
            </p:cNvCxnSpPr>
            <p:nvPr/>
          </p:nvCxnSpPr>
          <p:spPr>
            <a:xfrm>
              <a:off x="2050143" y="1549400"/>
              <a:ext cx="5334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>
              <a:extLst>
                <a:ext uri="{FF2B5EF4-FFF2-40B4-BE49-F238E27FC236}">
                  <a16:creationId xmlns:a16="http://schemas.microsoft.com/office/drawing/2014/main" id="{51BC1840-B433-6334-C769-D21825477D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023" y="1801566"/>
              <a:ext cx="0" cy="59873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r Verbinder 120">
              <a:extLst>
                <a:ext uri="{FF2B5EF4-FFF2-40B4-BE49-F238E27FC236}">
                  <a16:creationId xmlns:a16="http://schemas.microsoft.com/office/drawing/2014/main" id="{7E525E0E-E134-0965-8CF5-129BADC253C2}"/>
                </a:ext>
              </a:extLst>
            </p:cNvPr>
            <p:cNvCxnSpPr>
              <a:cxnSpLocks/>
            </p:cNvCxnSpPr>
            <p:nvPr/>
          </p:nvCxnSpPr>
          <p:spPr>
            <a:xfrm>
              <a:off x="1090023" y="1801566"/>
              <a:ext cx="58674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Gerader Verbinder 122">
              <a:extLst>
                <a:ext uri="{FF2B5EF4-FFF2-40B4-BE49-F238E27FC236}">
                  <a16:creationId xmlns:a16="http://schemas.microsoft.com/office/drawing/2014/main" id="{166C2148-E7E7-6066-68B7-94DE8CC145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763" y="1562098"/>
              <a:ext cx="302633" cy="23946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Gerader Verbinder 126">
              <a:extLst>
                <a:ext uri="{FF2B5EF4-FFF2-40B4-BE49-F238E27FC236}">
                  <a16:creationId xmlns:a16="http://schemas.microsoft.com/office/drawing/2014/main" id="{788DD848-DA1B-FB01-9DEC-659D0A170074}"/>
                </a:ext>
              </a:extLst>
            </p:cNvPr>
            <p:cNvCxnSpPr/>
            <p:nvPr/>
          </p:nvCxnSpPr>
          <p:spPr>
            <a:xfrm>
              <a:off x="2594185" y="4106328"/>
              <a:ext cx="287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feld 127">
              <a:extLst>
                <a:ext uri="{FF2B5EF4-FFF2-40B4-BE49-F238E27FC236}">
                  <a16:creationId xmlns:a16="http://schemas.microsoft.com/office/drawing/2014/main" id="{8B41D157-DB7A-DB59-0AB5-8F1805BCE0CB}"/>
                </a:ext>
              </a:extLst>
            </p:cNvPr>
            <p:cNvSpPr txBox="1"/>
            <p:nvPr/>
          </p:nvSpPr>
          <p:spPr>
            <a:xfrm>
              <a:off x="3359261" y="3846826"/>
              <a:ext cx="8540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>
                  <a:latin typeface="Arial Black" panose="020B0A04020102020204" pitchFamily="34" charset="0"/>
                </a:rPr>
                <a:t>Profinet</a:t>
              </a:r>
              <a:endParaRPr lang="de-DE" sz="1200" dirty="0">
                <a:latin typeface="Arial Black" panose="020B0A04020102020204" pitchFamily="34" charset="0"/>
              </a:endParaRPr>
            </a:p>
          </p:txBody>
        </p:sp>
        <p:cxnSp>
          <p:nvCxnSpPr>
            <p:cNvPr id="129" name="Gerader Verbinder 128">
              <a:extLst>
                <a:ext uri="{FF2B5EF4-FFF2-40B4-BE49-F238E27FC236}">
                  <a16:creationId xmlns:a16="http://schemas.microsoft.com/office/drawing/2014/main" id="{F548D76C-C449-A0D1-FE14-C030B7293E5C}"/>
                </a:ext>
              </a:extLst>
            </p:cNvPr>
            <p:cNvCxnSpPr/>
            <p:nvPr/>
          </p:nvCxnSpPr>
          <p:spPr>
            <a:xfrm>
              <a:off x="2583543" y="4627021"/>
              <a:ext cx="2870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feld 129">
              <a:extLst>
                <a:ext uri="{FF2B5EF4-FFF2-40B4-BE49-F238E27FC236}">
                  <a16:creationId xmlns:a16="http://schemas.microsoft.com/office/drawing/2014/main" id="{0644B4B5-396A-2BEE-BC99-A6021D8BD185}"/>
                </a:ext>
              </a:extLst>
            </p:cNvPr>
            <p:cNvSpPr txBox="1"/>
            <p:nvPr/>
          </p:nvSpPr>
          <p:spPr>
            <a:xfrm>
              <a:off x="3348619" y="4367519"/>
              <a:ext cx="11753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LAN (OCPP)</a:t>
              </a:r>
            </a:p>
          </p:txBody>
        </p:sp>
        <p:cxnSp>
          <p:nvCxnSpPr>
            <p:cNvPr id="133" name="Gerader Verbinder 132">
              <a:extLst>
                <a:ext uri="{FF2B5EF4-FFF2-40B4-BE49-F238E27FC236}">
                  <a16:creationId xmlns:a16="http://schemas.microsoft.com/office/drawing/2014/main" id="{30AF9F77-8FB8-9003-1440-DBD28AECE198}"/>
                </a:ext>
              </a:extLst>
            </p:cNvPr>
            <p:cNvCxnSpPr>
              <a:cxnSpLocks/>
            </p:cNvCxnSpPr>
            <p:nvPr/>
          </p:nvCxnSpPr>
          <p:spPr>
            <a:xfrm>
              <a:off x="5464385" y="3290988"/>
              <a:ext cx="1094258" cy="0"/>
            </a:xfrm>
            <a:prstGeom prst="line">
              <a:avLst/>
            </a:prstGeom>
            <a:ln>
              <a:solidFill>
                <a:srgbClr val="FF82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Gerader Verbinder 135">
              <a:extLst>
                <a:ext uri="{FF2B5EF4-FFF2-40B4-BE49-F238E27FC236}">
                  <a16:creationId xmlns:a16="http://schemas.microsoft.com/office/drawing/2014/main" id="{CC0BE822-C44E-128C-1F45-55C899A347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58643" y="2836896"/>
              <a:ext cx="0" cy="454092"/>
            </a:xfrm>
            <a:prstGeom prst="line">
              <a:avLst/>
            </a:prstGeom>
            <a:ln>
              <a:solidFill>
                <a:srgbClr val="FF82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Gerader Verbinder 138">
              <a:extLst>
                <a:ext uri="{FF2B5EF4-FFF2-40B4-BE49-F238E27FC236}">
                  <a16:creationId xmlns:a16="http://schemas.microsoft.com/office/drawing/2014/main" id="{E3613278-54D6-68C5-CA9A-2F75FCBF80E5}"/>
                </a:ext>
              </a:extLst>
            </p:cNvPr>
            <p:cNvCxnSpPr>
              <a:cxnSpLocks/>
            </p:cNvCxnSpPr>
            <p:nvPr/>
          </p:nvCxnSpPr>
          <p:spPr>
            <a:xfrm>
              <a:off x="6431643" y="2844869"/>
              <a:ext cx="127000" cy="0"/>
            </a:xfrm>
            <a:prstGeom prst="line">
              <a:avLst/>
            </a:prstGeom>
            <a:ln>
              <a:solidFill>
                <a:srgbClr val="FF82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F14CACC5-2B58-EC77-A270-8AE238F9CDC3}"/>
                </a:ext>
              </a:extLst>
            </p:cNvPr>
            <p:cNvSpPr/>
            <p:nvPr/>
          </p:nvSpPr>
          <p:spPr>
            <a:xfrm>
              <a:off x="9854305" y="929499"/>
              <a:ext cx="2164652" cy="50545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3" name="Textfeld 142">
              <a:extLst>
                <a:ext uri="{FF2B5EF4-FFF2-40B4-BE49-F238E27FC236}">
                  <a16:creationId xmlns:a16="http://schemas.microsoft.com/office/drawing/2014/main" id="{6E3C8E2B-B371-A266-9668-94E00AF62348}"/>
                </a:ext>
              </a:extLst>
            </p:cNvPr>
            <p:cNvSpPr txBox="1"/>
            <p:nvPr/>
          </p:nvSpPr>
          <p:spPr>
            <a:xfrm>
              <a:off x="10068701" y="1009035"/>
              <a:ext cx="99738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MCS </a:t>
              </a:r>
              <a:r>
                <a:rPr lang="de-DE" sz="1200" dirty="0" err="1">
                  <a:latin typeface="Arial Black" panose="020B0A04020102020204" pitchFamily="34" charset="0"/>
                </a:rPr>
                <a:t>Inlet</a:t>
              </a:r>
              <a:endParaRPr lang="de-DE" sz="1200" dirty="0">
                <a:latin typeface="Arial Black" panose="020B0A04020102020204" pitchFamily="34" charset="0"/>
              </a:endParaRPr>
            </a:p>
          </p:txBody>
        </p:sp>
        <p:cxnSp>
          <p:nvCxnSpPr>
            <p:cNvPr id="144" name="Gerader Verbinder 143">
              <a:extLst>
                <a:ext uri="{FF2B5EF4-FFF2-40B4-BE49-F238E27FC236}">
                  <a16:creationId xmlns:a16="http://schemas.microsoft.com/office/drawing/2014/main" id="{3B026976-21B6-6834-E9D3-7F12E8B95358}"/>
                </a:ext>
              </a:extLst>
            </p:cNvPr>
            <p:cNvCxnSpPr>
              <a:cxnSpLocks/>
            </p:cNvCxnSpPr>
            <p:nvPr/>
          </p:nvCxnSpPr>
          <p:spPr>
            <a:xfrm>
              <a:off x="8066431" y="1558936"/>
              <a:ext cx="1787874" cy="3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feld 144">
              <a:extLst>
                <a:ext uri="{FF2B5EF4-FFF2-40B4-BE49-F238E27FC236}">
                  <a16:creationId xmlns:a16="http://schemas.microsoft.com/office/drawing/2014/main" id="{629CDD34-E041-FD78-397B-5CBC6C38F053}"/>
                </a:ext>
              </a:extLst>
            </p:cNvPr>
            <p:cNvSpPr txBox="1"/>
            <p:nvPr/>
          </p:nvSpPr>
          <p:spPr>
            <a:xfrm>
              <a:off x="8323943" y="1272400"/>
              <a:ext cx="12362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10 Base T1S</a:t>
              </a:r>
            </a:p>
          </p:txBody>
        </p:sp>
        <p:cxnSp>
          <p:nvCxnSpPr>
            <p:cNvPr id="147" name="Gerader Verbinder 146">
              <a:extLst>
                <a:ext uri="{FF2B5EF4-FFF2-40B4-BE49-F238E27FC236}">
                  <a16:creationId xmlns:a16="http://schemas.microsoft.com/office/drawing/2014/main" id="{0E84391B-F204-1FE9-0E2E-2B120168555D}"/>
                </a:ext>
              </a:extLst>
            </p:cNvPr>
            <p:cNvCxnSpPr>
              <a:cxnSpLocks/>
            </p:cNvCxnSpPr>
            <p:nvPr/>
          </p:nvCxnSpPr>
          <p:spPr>
            <a:xfrm>
              <a:off x="8066431" y="1957141"/>
              <a:ext cx="1787874" cy="3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feld 147">
              <a:extLst>
                <a:ext uri="{FF2B5EF4-FFF2-40B4-BE49-F238E27FC236}">
                  <a16:creationId xmlns:a16="http://schemas.microsoft.com/office/drawing/2014/main" id="{B315B5A8-A189-E421-3607-55CFDF0C96FB}"/>
                </a:ext>
              </a:extLst>
            </p:cNvPr>
            <p:cNvSpPr txBox="1"/>
            <p:nvPr/>
          </p:nvSpPr>
          <p:spPr>
            <a:xfrm>
              <a:off x="8778267" y="1704200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ID</a:t>
              </a:r>
            </a:p>
          </p:txBody>
        </p:sp>
        <p:cxnSp>
          <p:nvCxnSpPr>
            <p:cNvPr id="149" name="Gerader Verbinder 148">
              <a:extLst>
                <a:ext uri="{FF2B5EF4-FFF2-40B4-BE49-F238E27FC236}">
                  <a16:creationId xmlns:a16="http://schemas.microsoft.com/office/drawing/2014/main" id="{747C85BD-4F43-AA49-EC43-8B02144E72FA}"/>
                </a:ext>
              </a:extLst>
            </p:cNvPr>
            <p:cNvCxnSpPr>
              <a:cxnSpLocks/>
            </p:cNvCxnSpPr>
            <p:nvPr/>
          </p:nvCxnSpPr>
          <p:spPr>
            <a:xfrm>
              <a:off x="8066431" y="2346035"/>
              <a:ext cx="1787874" cy="3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feld 149">
              <a:extLst>
                <a:ext uri="{FF2B5EF4-FFF2-40B4-BE49-F238E27FC236}">
                  <a16:creationId xmlns:a16="http://schemas.microsoft.com/office/drawing/2014/main" id="{C47C3C82-7537-42E2-E1A8-3187D4D01872}"/>
                </a:ext>
              </a:extLst>
            </p:cNvPr>
            <p:cNvSpPr txBox="1"/>
            <p:nvPr/>
          </p:nvSpPr>
          <p:spPr>
            <a:xfrm>
              <a:off x="8778267" y="2093094"/>
              <a:ext cx="41549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CE</a:t>
              </a:r>
            </a:p>
          </p:txBody>
        </p:sp>
        <p:cxnSp>
          <p:nvCxnSpPr>
            <p:cNvPr id="151" name="Gerader Verbinder 150">
              <a:extLst>
                <a:ext uri="{FF2B5EF4-FFF2-40B4-BE49-F238E27FC236}">
                  <a16:creationId xmlns:a16="http://schemas.microsoft.com/office/drawing/2014/main" id="{CB7D9047-2C7C-0DBB-D1CA-ED2A55EB540E}"/>
                </a:ext>
              </a:extLst>
            </p:cNvPr>
            <p:cNvCxnSpPr>
              <a:cxnSpLocks/>
            </p:cNvCxnSpPr>
            <p:nvPr/>
          </p:nvCxnSpPr>
          <p:spPr>
            <a:xfrm>
              <a:off x="8073467" y="2734929"/>
              <a:ext cx="1787874" cy="31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feld 151">
              <a:extLst>
                <a:ext uri="{FF2B5EF4-FFF2-40B4-BE49-F238E27FC236}">
                  <a16:creationId xmlns:a16="http://schemas.microsoft.com/office/drawing/2014/main" id="{A3DF9D2F-D0BF-0C33-9AAF-E86FEADAE742}"/>
                </a:ext>
              </a:extLst>
            </p:cNvPr>
            <p:cNvSpPr txBox="1"/>
            <p:nvPr/>
          </p:nvSpPr>
          <p:spPr>
            <a:xfrm>
              <a:off x="8785303" y="2481988"/>
              <a:ext cx="4058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PE</a:t>
              </a:r>
            </a:p>
          </p:txBody>
        </p:sp>
        <p:cxnSp>
          <p:nvCxnSpPr>
            <p:cNvPr id="153" name="Gerader Verbinder 152">
              <a:extLst>
                <a:ext uri="{FF2B5EF4-FFF2-40B4-BE49-F238E27FC236}">
                  <a16:creationId xmlns:a16="http://schemas.microsoft.com/office/drawing/2014/main" id="{CED1BDE5-BEBE-EF5A-E083-7A6A368CC9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3467" y="3185081"/>
              <a:ext cx="19952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feld 153">
              <a:extLst>
                <a:ext uri="{FF2B5EF4-FFF2-40B4-BE49-F238E27FC236}">
                  <a16:creationId xmlns:a16="http://schemas.microsoft.com/office/drawing/2014/main" id="{27C17AEF-1884-07D4-123F-D0238B2E9F9A}"/>
                </a:ext>
              </a:extLst>
            </p:cNvPr>
            <p:cNvSpPr txBox="1"/>
            <p:nvPr/>
          </p:nvSpPr>
          <p:spPr>
            <a:xfrm>
              <a:off x="8667310" y="2892986"/>
              <a:ext cx="7477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Temp1</a:t>
              </a:r>
            </a:p>
          </p:txBody>
        </p:sp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797FF3BD-04C6-A524-06C6-718F0B2B3D75}"/>
                </a:ext>
              </a:extLst>
            </p:cNvPr>
            <p:cNvSpPr/>
            <p:nvPr/>
          </p:nvSpPr>
          <p:spPr>
            <a:xfrm>
              <a:off x="10075555" y="2971933"/>
              <a:ext cx="998602" cy="4262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PT1000</a:t>
              </a:r>
            </a:p>
          </p:txBody>
        </p:sp>
        <p:cxnSp>
          <p:nvCxnSpPr>
            <p:cNvPr id="158" name="Gerader Verbinder 157">
              <a:extLst>
                <a:ext uri="{FF2B5EF4-FFF2-40B4-BE49-F238E27FC236}">
                  <a16:creationId xmlns:a16="http://schemas.microsoft.com/office/drawing/2014/main" id="{047F4E72-CDCC-6286-95E8-037E270FE43C}"/>
                </a:ext>
              </a:extLst>
            </p:cNvPr>
            <p:cNvCxnSpPr>
              <a:cxnSpLocks/>
            </p:cNvCxnSpPr>
            <p:nvPr/>
          </p:nvCxnSpPr>
          <p:spPr>
            <a:xfrm>
              <a:off x="8080321" y="3769281"/>
              <a:ext cx="19952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26317D4D-3A72-7F8A-F919-F66DADD85542}"/>
                </a:ext>
              </a:extLst>
            </p:cNvPr>
            <p:cNvSpPr/>
            <p:nvPr/>
          </p:nvSpPr>
          <p:spPr>
            <a:xfrm>
              <a:off x="10082409" y="3556133"/>
              <a:ext cx="998602" cy="4262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PT1000</a:t>
              </a:r>
            </a:p>
          </p:txBody>
        </p:sp>
        <p:sp>
          <p:nvSpPr>
            <p:cNvPr id="160" name="Textfeld 159">
              <a:extLst>
                <a:ext uri="{FF2B5EF4-FFF2-40B4-BE49-F238E27FC236}">
                  <a16:creationId xmlns:a16="http://schemas.microsoft.com/office/drawing/2014/main" id="{3E06590D-E617-57B2-98BA-242B92195587}"/>
                </a:ext>
              </a:extLst>
            </p:cNvPr>
            <p:cNvSpPr txBox="1"/>
            <p:nvPr/>
          </p:nvSpPr>
          <p:spPr>
            <a:xfrm>
              <a:off x="8667310" y="3477185"/>
              <a:ext cx="7477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Temp2</a:t>
              </a:r>
            </a:p>
          </p:txBody>
        </p:sp>
        <p:cxnSp>
          <p:nvCxnSpPr>
            <p:cNvPr id="161" name="Gerader Verbinder 160">
              <a:extLst>
                <a:ext uri="{FF2B5EF4-FFF2-40B4-BE49-F238E27FC236}">
                  <a16:creationId xmlns:a16="http://schemas.microsoft.com/office/drawing/2014/main" id="{DBB85300-F238-CE95-F9EB-5EF53BBCA771}"/>
                </a:ext>
              </a:extLst>
            </p:cNvPr>
            <p:cNvCxnSpPr>
              <a:cxnSpLocks/>
            </p:cNvCxnSpPr>
            <p:nvPr/>
          </p:nvCxnSpPr>
          <p:spPr>
            <a:xfrm>
              <a:off x="8073467" y="4302681"/>
              <a:ext cx="3301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r Verbinder 162">
              <a:extLst>
                <a:ext uri="{FF2B5EF4-FFF2-40B4-BE49-F238E27FC236}">
                  <a16:creationId xmlns:a16="http://schemas.microsoft.com/office/drawing/2014/main" id="{69E2B0B0-9B4C-CCD2-B964-FA9485B26045}"/>
                </a:ext>
              </a:extLst>
            </p:cNvPr>
            <p:cNvCxnSpPr>
              <a:cxnSpLocks/>
              <a:stCxn id="155" idx="3"/>
            </p:cNvCxnSpPr>
            <p:nvPr/>
          </p:nvCxnSpPr>
          <p:spPr>
            <a:xfrm>
              <a:off x="11074157" y="3185081"/>
              <a:ext cx="2939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r Verbinder 166">
              <a:extLst>
                <a:ext uri="{FF2B5EF4-FFF2-40B4-BE49-F238E27FC236}">
                  <a16:creationId xmlns:a16="http://schemas.microsoft.com/office/drawing/2014/main" id="{C55C4814-5F3C-9896-6667-187AD5335027}"/>
                </a:ext>
              </a:extLst>
            </p:cNvPr>
            <p:cNvCxnSpPr>
              <a:cxnSpLocks/>
            </p:cNvCxnSpPr>
            <p:nvPr/>
          </p:nvCxnSpPr>
          <p:spPr>
            <a:xfrm>
              <a:off x="11081011" y="3773012"/>
              <a:ext cx="2939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r Verbinder 168">
              <a:extLst>
                <a:ext uri="{FF2B5EF4-FFF2-40B4-BE49-F238E27FC236}">
                  <a16:creationId xmlns:a16="http://schemas.microsoft.com/office/drawing/2014/main" id="{67700B27-8825-140E-3942-89864605CB8F}"/>
                </a:ext>
              </a:extLst>
            </p:cNvPr>
            <p:cNvCxnSpPr>
              <a:cxnSpLocks/>
            </p:cNvCxnSpPr>
            <p:nvPr/>
          </p:nvCxnSpPr>
          <p:spPr>
            <a:xfrm>
              <a:off x="11368088" y="3185081"/>
              <a:ext cx="6854" cy="1117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feld 175">
              <a:extLst>
                <a:ext uri="{FF2B5EF4-FFF2-40B4-BE49-F238E27FC236}">
                  <a16:creationId xmlns:a16="http://schemas.microsoft.com/office/drawing/2014/main" id="{8EC70126-466B-18F3-39F1-95BCB073734B}"/>
                </a:ext>
              </a:extLst>
            </p:cNvPr>
            <p:cNvSpPr txBox="1"/>
            <p:nvPr/>
          </p:nvSpPr>
          <p:spPr>
            <a:xfrm>
              <a:off x="8402012" y="4024446"/>
              <a:ext cx="1278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GND Temp12</a:t>
              </a:r>
            </a:p>
          </p:txBody>
        </p:sp>
        <p:cxnSp>
          <p:nvCxnSpPr>
            <p:cNvPr id="177" name="Gerader Verbinder 176">
              <a:extLst>
                <a:ext uri="{FF2B5EF4-FFF2-40B4-BE49-F238E27FC236}">
                  <a16:creationId xmlns:a16="http://schemas.microsoft.com/office/drawing/2014/main" id="{45CEDB65-C8DD-5A9C-4E8D-C7A74356273F}"/>
                </a:ext>
              </a:extLst>
            </p:cNvPr>
            <p:cNvCxnSpPr>
              <a:cxnSpLocks/>
            </p:cNvCxnSpPr>
            <p:nvPr/>
          </p:nvCxnSpPr>
          <p:spPr>
            <a:xfrm>
              <a:off x="8073467" y="4728976"/>
              <a:ext cx="19952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feld 177">
              <a:extLst>
                <a:ext uri="{FF2B5EF4-FFF2-40B4-BE49-F238E27FC236}">
                  <a16:creationId xmlns:a16="http://schemas.microsoft.com/office/drawing/2014/main" id="{0DE2C0B8-5038-3825-7A59-6EBB7B8AEF95}"/>
                </a:ext>
              </a:extLst>
            </p:cNvPr>
            <p:cNvSpPr txBox="1"/>
            <p:nvPr/>
          </p:nvSpPr>
          <p:spPr>
            <a:xfrm>
              <a:off x="8667310" y="4436881"/>
              <a:ext cx="7477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Temp3</a:t>
              </a:r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D2682E06-9DD2-756B-53A3-33DA5F7AF489}"/>
                </a:ext>
              </a:extLst>
            </p:cNvPr>
            <p:cNvSpPr/>
            <p:nvPr/>
          </p:nvSpPr>
          <p:spPr>
            <a:xfrm>
              <a:off x="10075555" y="4515828"/>
              <a:ext cx="998602" cy="4262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PT1000</a:t>
              </a:r>
            </a:p>
          </p:txBody>
        </p: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8AB41F67-5857-D561-2F08-6996A53BEDF2}"/>
                </a:ext>
              </a:extLst>
            </p:cNvPr>
            <p:cNvCxnSpPr>
              <a:cxnSpLocks/>
            </p:cNvCxnSpPr>
            <p:nvPr/>
          </p:nvCxnSpPr>
          <p:spPr>
            <a:xfrm>
              <a:off x="8080321" y="5313176"/>
              <a:ext cx="19952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A26DD561-A1D0-930E-DA50-CDF64414ADA0}"/>
                </a:ext>
              </a:extLst>
            </p:cNvPr>
            <p:cNvSpPr/>
            <p:nvPr/>
          </p:nvSpPr>
          <p:spPr>
            <a:xfrm>
              <a:off x="10082409" y="5100028"/>
              <a:ext cx="998602" cy="4262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/>
                <a:t>PT1000</a:t>
              </a:r>
            </a:p>
          </p:txBody>
        </p:sp>
        <p:sp>
          <p:nvSpPr>
            <p:cNvPr id="182" name="Textfeld 181">
              <a:extLst>
                <a:ext uri="{FF2B5EF4-FFF2-40B4-BE49-F238E27FC236}">
                  <a16:creationId xmlns:a16="http://schemas.microsoft.com/office/drawing/2014/main" id="{498FD9FF-D180-16FA-1D7D-941A616058B5}"/>
                </a:ext>
              </a:extLst>
            </p:cNvPr>
            <p:cNvSpPr txBox="1"/>
            <p:nvPr/>
          </p:nvSpPr>
          <p:spPr>
            <a:xfrm>
              <a:off x="8667310" y="5021080"/>
              <a:ext cx="7477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Temp4</a:t>
              </a:r>
            </a:p>
          </p:txBody>
        </p:sp>
        <p:cxnSp>
          <p:nvCxnSpPr>
            <p:cNvPr id="183" name="Gerader Verbinder 182">
              <a:extLst>
                <a:ext uri="{FF2B5EF4-FFF2-40B4-BE49-F238E27FC236}">
                  <a16:creationId xmlns:a16="http://schemas.microsoft.com/office/drawing/2014/main" id="{B300A8D3-F295-4AFA-1D1E-69C92D07FEBF}"/>
                </a:ext>
              </a:extLst>
            </p:cNvPr>
            <p:cNvCxnSpPr>
              <a:cxnSpLocks/>
            </p:cNvCxnSpPr>
            <p:nvPr/>
          </p:nvCxnSpPr>
          <p:spPr>
            <a:xfrm>
              <a:off x="8073467" y="5846576"/>
              <a:ext cx="330147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Gerader Verbinder 183">
              <a:extLst>
                <a:ext uri="{FF2B5EF4-FFF2-40B4-BE49-F238E27FC236}">
                  <a16:creationId xmlns:a16="http://schemas.microsoft.com/office/drawing/2014/main" id="{E0DA76F8-6EB4-232E-8C01-8432CBA0B82D}"/>
                </a:ext>
              </a:extLst>
            </p:cNvPr>
            <p:cNvCxnSpPr>
              <a:cxnSpLocks/>
              <a:stCxn id="179" idx="3"/>
            </p:cNvCxnSpPr>
            <p:nvPr/>
          </p:nvCxnSpPr>
          <p:spPr>
            <a:xfrm>
              <a:off x="11074157" y="4728976"/>
              <a:ext cx="2939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r Verbinder 184">
              <a:extLst>
                <a:ext uri="{FF2B5EF4-FFF2-40B4-BE49-F238E27FC236}">
                  <a16:creationId xmlns:a16="http://schemas.microsoft.com/office/drawing/2014/main" id="{529F2FA3-AB10-B8B3-955A-1ED1D864F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081011" y="5316907"/>
              <a:ext cx="29393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r Verbinder 185">
              <a:extLst>
                <a:ext uri="{FF2B5EF4-FFF2-40B4-BE49-F238E27FC236}">
                  <a16:creationId xmlns:a16="http://schemas.microsoft.com/office/drawing/2014/main" id="{95B86A5D-C653-2B21-EEBA-22E7536A33B0}"/>
                </a:ext>
              </a:extLst>
            </p:cNvPr>
            <p:cNvCxnSpPr>
              <a:cxnSpLocks/>
            </p:cNvCxnSpPr>
            <p:nvPr/>
          </p:nvCxnSpPr>
          <p:spPr>
            <a:xfrm>
              <a:off x="11368088" y="4728976"/>
              <a:ext cx="6854" cy="11176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feld 186">
              <a:extLst>
                <a:ext uri="{FF2B5EF4-FFF2-40B4-BE49-F238E27FC236}">
                  <a16:creationId xmlns:a16="http://schemas.microsoft.com/office/drawing/2014/main" id="{A1106B57-D2E5-3172-B519-EDF6E7688E66}"/>
                </a:ext>
              </a:extLst>
            </p:cNvPr>
            <p:cNvSpPr txBox="1"/>
            <p:nvPr/>
          </p:nvSpPr>
          <p:spPr>
            <a:xfrm>
              <a:off x="8402012" y="5568341"/>
              <a:ext cx="12782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GND Temp34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3359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Breitbild</PresentationFormat>
  <Paragraphs>174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Arial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Stefan Nagel</dc:creator>
  <cp:lastModifiedBy>Dr. Stefan Nagel</cp:lastModifiedBy>
  <cp:revision>8</cp:revision>
  <dcterms:created xsi:type="dcterms:W3CDTF">2025-06-06T06:10:55Z</dcterms:created>
  <dcterms:modified xsi:type="dcterms:W3CDTF">2025-08-20T11:27:36Z</dcterms:modified>
</cp:coreProperties>
</file>