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2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B67C28-54A2-E298-455C-982E2BAE3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781DE4-F302-BFD9-FE68-98AC002726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CED623-218B-C7BB-B2C2-A6EE54494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1767-142D-4076-BCCA-FE857DF66050}" type="datetimeFigureOut">
              <a:rPr lang="de-DE" smtClean="0"/>
              <a:t>06.06.2025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F6005F-DB11-BF1C-4B30-17AB633C7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50C91A-17CF-47E7-E895-4C70A1E27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DC4E-A62A-4871-875E-9FEE856350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3381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16836F-3A15-4374-3D08-0E6902FD6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63AD352-F0A0-C4D5-8F36-931D356CB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6EB8A6-C75A-257A-03B8-92E3DA289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1767-142D-4076-BCCA-FE857DF66050}" type="datetimeFigureOut">
              <a:rPr lang="de-DE" smtClean="0"/>
              <a:t>06.06.2025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55766C-B22A-BB03-6756-81392B33A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262710-B9FE-77EC-E0D6-BA2B537F5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DC4E-A62A-4871-875E-9FEE856350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3884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C1223F6-C921-D657-3D1B-E595AFDCCF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3D2FC3C-7DCD-A9BB-649E-9D2274B01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3ED150-A436-D8A1-294E-8440B1576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1767-142D-4076-BCCA-FE857DF66050}" type="datetimeFigureOut">
              <a:rPr lang="de-DE" smtClean="0"/>
              <a:t>06.06.2025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8E96AD-F12F-F300-8D04-9005184EC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F6419B-8955-D838-DA5E-28658B874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DC4E-A62A-4871-875E-9FEE856350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9482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C8C98C-A506-23C5-71B1-BC9C7B790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236C89-F1D0-7371-EB48-D169003B8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E9C7F7-90EA-90B8-3BE0-97F404DAE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1767-142D-4076-BCCA-FE857DF66050}" type="datetimeFigureOut">
              <a:rPr lang="de-DE" smtClean="0"/>
              <a:t>06.06.2025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763F77-8320-6439-FC42-C23661CCD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630F96-45AC-49FE-93E6-E348EB14F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DC4E-A62A-4871-875E-9FEE856350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9010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A3BD8D-4AC7-F443-0A8D-F50AB2C14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5BF5BD6-D025-189E-2B23-5A59251BC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836342-7AD2-2639-1DC8-F9E2C3393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1767-142D-4076-BCCA-FE857DF66050}" type="datetimeFigureOut">
              <a:rPr lang="de-DE" smtClean="0"/>
              <a:t>06.06.2025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8F4786-F417-11E3-7395-9E23608A0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0CCB46-C7A7-C443-4B18-ED9C9BE14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DC4E-A62A-4871-875E-9FEE856350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5248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9ABA82-6668-896A-DDE3-4CB10DE5D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08998C-F24A-13D7-CA68-EC15291764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4C2DDF8-B72B-809A-9AA7-7B880C417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69F1C47-AB52-01DF-82D3-42473EDD4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1767-142D-4076-BCCA-FE857DF66050}" type="datetimeFigureOut">
              <a:rPr lang="de-DE" smtClean="0"/>
              <a:t>06.06.2025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E07B0C-37F2-BE08-AED1-6490D0E06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4EF91E4-7A35-77EC-AE8C-CCE775F0F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DC4E-A62A-4871-875E-9FEE856350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885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B6ABBC-3CC4-3307-AF5D-6CD0D1FCA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681A9C-E443-9535-0302-0854E56C4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97C72FF-4DE5-4347-CE4D-1A01FB8F56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38CEAEF-D4AA-2F1F-969C-E10474B798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1619BB1-A2C0-22BD-670E-67A1D7E983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794A810-7722-B5E2-F4F4-C0DAB6275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1767-142D-4076-BCCA-FE857DF66050}" type="datetimeFigureOut">
              <a:rPr lang="de-DE" smtClean="0"/>
              <a:t>06.06.2025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A4FAFE-A4DD-E3E9-DE4F-E3145DBFC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FB44E89-2467-FE42-8D22-A0ABEE2F3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DC4E-A62A-4871-875E-9FEE856350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2114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E746F9-BA17-9D6E-BA6E-CCC34F2E8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8514B44-4CC0-87D7-42D7-D4E360F8F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1767-142D-4076-BCCA-FE857DF66050}" type="datetimeFigureOut">
              <a:rPr lang="de-DE" smtClean="0"/>
              <a:t>06.06.2025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77AE14E-E2A6-B571-BD0D-1C55CE705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5B6AA61-2C0B-6BA4-2614-028A9A779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DC4E-A62A-4871-875E-9FEE856350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124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8AF7FD2-CE8F-423C-EE46-DC14E4D27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1767-142D-4076-BCCA-FE857DF66050}" type="datetimeFigureOut">
              <a:rPr lang="de-DE" smtClean="0"/>
              <a:t>06.06.2025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7CDBF99-F734-07E3-74BD-01AA3C3D8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77CE7A9-2B9A-AFE3-F062-DD65E1E9C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DC4E-A62A-4871-875E-9FEE856350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7602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720806-0346-FE70-D358-E6498F9EB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8011CD-DC64-11A5-4340-BA94EC7E8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99B1300-BEFD-A70B-0CF4-55975E816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B10BDD-73AD-7D68-5FD9-EDBA45AAD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1767-142D-4076-BCCA-FE857DF66050}" type="datetimeFigureOut">
              <a:rPr lang="de-DE" smtClean="0"/>
              <a:t>06.06.2025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E412687-D19D-EB41-EC8B-2611F59EE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DAFEB8-1553-325A-0272-489F599AA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DC4E-A62A-4871-875E-9FEE856350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9161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C85C60-B40F-414E-F25E-22B9A2B85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56F389A-7D6B-08B9-AC06-BF86FC1FA0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6EF3D38-61E2-9F33-2B15-05B17ACD8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40A2535-8C4F-8A36-F900-54D215961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1767-142D-4076-BCCA-FE857DF66050}" type="datetimeFigureOut">
              <a:rPr lang="de-DE" smtClean="0"/>
              <a:t>06.06.2025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806BFF0-7FAD-E51F-A79F-AB068DF7D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E7C85C9-1476-703B-87D9-7D2454F5E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DC4E-A62A-4871-875E-9FEE856350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8820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48DE778-387C-C1B5-C89F-4C84DD741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91EB141-FD2E-1170-14B3-417CEC36E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7225B8-0C72-F404-7F43-746619D3EA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8A1767-142D-4076-BCCA-FE857DF66050}" type="datetimeFigureOut">
              <a:rPr lang="de-DE" smtClean="0"/>
              <a:t>06.06.2025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914FBC-34A2-30CB-F7D5-2474479CEA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EEECE6-991B-3D7D-4DEA-755CD4DA7C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7FDC4E-A62A-4871-875E-9FEE856350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27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2D5C03DD-FF64-EFEE-2086-13FD619A5FEC}"/>
              </a:ext>
            </a:extLst>
          </p:cNvPr>
          <p:cNvSpPr/>
          <p:nvPr/>
        </p:nvSpPr>
        <p:spPr>
          <a:xfrm>
            <a:off x="5400339" y="957430"/>
            <a:ext cx="2857948" cy="300138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Safety</a:t>
            </a:r>
            <a:r>
              <a:rPr lang="de-DE" dirty="0"/>
              <a:t> Controller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13BFFE2-FD9F-3C1E-921B-9A734F4B8C44}"/>
              </a:ext>
            </a:extLst>
          </p:cNvPr>
          <p:cNvSpPr/>
          <p:nvPr/>
        </p:nvSpPr>
        <p:spPr>
          <a:xfrm>
            <a:off x="7512427" y="4891144"/>
            <a:ext cx="1623807" cy="7046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Mux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FCFA42A-65C8-D51B-9179-D63B2A672AF4}"/>
              </a:ext>
            </a:extLst>
          </p:cNvPr>
          <p:cNvSpPr/>
          <p:nvPr/>
        </p:nvSpPr>
        <p:spPr>
          <a:xfrm>
            <a:off x="2517288" y="4883972"/>
            <a:ext cx="2162287" cy="7046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PLC-Chip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BD54C6A-D084-198A-90C5-58E34A572F9C}"/>
              </a:ext>
            </a:extLst>
          </p:cNvPr>
          <p:cNvSpPr/>
          <p:nvPr/>
        </p:nvSpPr>
        <p:spPr>
          <a:xfrm>
            <a:off x="1538343" y="1269402"/>
            <a:ext cx="2657139" cy="23774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Linux </a:t>
            </a:r>
            <a:r>
              <a:rPr lang="de-DE" dirty="0" err="1">
                <a:solidFill>
                  <a:schemeClr val="tx1"/>
                </a:solidFill>
              </a:rPr>
              <a:t>Processor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B2C24D8B-04FF-EEA0-AADD-CC2933F25C17}"/>
              </a:ext>
            </a:extLst>
          </p:cNvPr>
          <p:cNvCxnSpPr>
            <a:cxnSpLocks/>
          </p:cNvCxnSpPr>
          <p:nvPr/>
        </p:nvCxnSpPr>
        <p:spPr>
          <a:xfrm flipH="1">
            <a:off x="8258287" y="1350427"/>
            <a:ext cx="3119627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3883D4B8-8086-CB38-95F9-969B5C5EBB59}"/>
              </a:ext>
            </a:extLst>
          </p:cNvPr>
          <p:cNvSpPr txBox="1"/>
          <p:nvPr/>
        </p:nvSpPr>
        <p:spPr>
          <a:xfrm>
            <a:off x="10023089" y="991219"/>
            <a:ext cx="1521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Emergency In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7F63075A-7BB4-B25D-B2E5-E84BDCE9758A}"/>
              </a:ext>
            </a:extLst>
          </p:cNvPr>
          <p:cNvCxnSpPr>
            <a:cxnSpLocks/>
          </p:cNvCxnSpPr>
          <p:nvPr/>
        </p:nvCxnSpPr>
        <p:spPr>
          <a:xfrm flipH="1">
            <a:off x="8258287" y="2042471"/>
            <a:ext cx="3119627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0644374C-9192-1EB8-851D-9DA049767550}"/>
              </a:ext>
            </a:extLst>
          </p:cNvPr>
          <p:cNvSpPr txBox="1"/>
          <p:nvPr/>
        </p:nvSpPr>
        <p:spPr>
          <a:xfrm>
            <a:off x="10023089" y="1642908"/>
            <a:ext cx="2189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Temp</a:t>
            </a:r>
            <a:r>
              <a:rPr lang="de-DE" dirty="0"/>
              <a:t>-Measurement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ECB42A91-89E5-90BB-E1C3-9AA6184BF080}"/>
              </a:ext>
            </a:extLst>
          </p:cNvPr>
          <p:cNvCxnSpPr>
            <a:cxnSpLocks/>
          </p:cNvCxnSpPr>
          <p:nvPr/>
        </p:nvCxnSpPr>
        <p:spPr>
          <a:xfrm flipH="1">
            <a:off x="8258287" y="2724392"/>
            <a:ext cx="3119627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97217143-B6BD-577E-BD8F-F35AEFB83F9D}"/>
              </a:ext>
            </a:extLst>
          </p:cNvPr>
          <p:cNvSpPr txBox="1"/>
          <p:nvPr/>
        </p:nvSpPr>
        <p:spPr>
          <a:xfrm>
            <a:off x="10023089" y="2374529"/>
            <a:ext cx="1168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HV-Ready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7C3CFC7D-2EB9-4D2F-4CF7-8044A5EE492C}"/>
              </a:ext>
            </a:extLst>
          </p:cNvPr>
          <p:cNvCxnSpPr>
            <a:cxnSpLocks/>
          </p:cNvCxnSpPr>
          <p:nvPr/>
        </p:nvCxnSpPr>
        <p:spPr>
          <a:xfrm flipH="1">
            <a:off x="8258287" y="3239140"/>
            <a:ext cx="3119627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71AD8CF7-A168-CC87-7BB7-2691F2FE6240}"/>
              </a:ext>
            </a:extLst>
          </p:cNvPr>
          <p:cNvSpPr txBox="1"/>
          <p:nvPr/>
        </p:nvSpPr>
        <p:spPr>
          <a:xfrm>
            <a:off x="10024884" y="2869808"/>
            <a:ext cx="161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HV-Connector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45CFBD5F-A48A-3BAF-64CF-179C9157FB2A}"/>
              </a:ext>
            </a:extLst>
          </p:cNvPr>
          <p:cNvCxnSpPr>
            <a:cxnSpLocks/>
          </p:cNvCxnSpPr>
          <p:nvPr/>
        </p:nvCxnSpPr>
        <p:spPr>
          <a:xfrm flipH="1">
            <a:off x="9132657" y="5260476"/>
            <a:ext cx="2245257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C9A589C2-C9DC-58D8-A0BD-38D9911A5322}"/>
              </a:ext>
            </a:extLst>
          </p:cNvPr>
          <p:cNvSpPr txBox="1"/>
          <p:nvPr/>
        </p:nvSpPr>
        <p:spPr>
          <a:xfrm>
            <a:off x="10129399" y="4891144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CP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103DA6D0-FD12-D441-B2B2-5D10F9D132A6}"/>
              </a:ext>
            </a:extLst>
          </p:cNvPr>
          <p:cNvCxnSpPr>
            <a:cxnSpLocks/>
          </p:cNvCxnSpPr>
          <p:nvPr/>
        </p:nvCxnSpPr>
        <p:spPr>
          <a:xfrm rot="16200000" flipV="1">
            <a:off x="6615357" y="4158481"/>
            <a:ext cx="1111026" cy="683114"/>
          </a:xfrm>
          <a:prstGeom prst="bentConnector3">
            <a:avLst>
              <a:gd name="adj1" fmla="val 133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FB5F4F4-1AC2-37AC-1521-AE37D9DCBFD1}"/>
              </a:ext>
            </a:extLst>
          </p:cNvPr>
          <p:cNvCxnSpPr>
            <a:cxnSpLocks/>
          </p:cNvCxnSpPr>
          <p:nvPr/>
        </p:nvCxnSpPr>
        <p:spPr>
          <a:xfrm flipH="1">
            <a:off x="4679575" y="5395745"/>
            <a:ext cx="2832852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9DB5D62C-E718-956B-45BD-5F246E994153}"/>
              </a:ext>
            </a:extLst>
          </p:cNvPr>
          <p:cNvSpPr txBox="1"/>
          <p:nvPr/>
        </p:nvSpPr>
        <p:spPr>
          <a:xfrm>
            <a:off x="4875349" y="5058791"/>
            <a:ext cx="1469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CP-</a:t>
            </a:r>
            <a:r>
              <a:rPr lang="de-DE" dirty="0" err="1"/>
              <a:t>Highlevel</a:t>
            </a:r>
            <a:endParaRPr lang="de-DE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5EDA4DEC-C97E-9482-7554-D00D08C78696}"/>
              </a:ext>
            </a:extLst>
          </p:cNvPr>
          <p:cNvSpPr txBox="1"/>
          <p:nvPr/>
        </p:nvSpPr>
        <p:spPr>
          <a:xfrm>
            <a:off x="5360065" y="4167723"/>
            <a:ext cx="141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CP-</a:t>
            </a:r>
            <a:r>
              <a:rPr lang="de-DE" dirty="0" err="1"/>
              <a:t>Lowlevel</a:t>
            </a:r>
            <a:endParaRPr lang="de-DE" dirty="0"/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694864D5-C5BC-4090-D98B-67EF865EBB4A}"/>
              </a:ext>
            </a:extLst>
          </p:cNvPr>
          <p:cNvCxnSpPr>
            <a:cxnSpLocks/>
          </p:cNvCxnSpPr>
          <p:nvPr/>
        </p:nvCxnSpPr>
        <p:spPr>
          <a:xfrm>
            <a:off x="7864852" y="3958814"/>
            <a:ext cx="0" cy="925158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DD2747CE-8617-B775-EB32-7AD6071E1985}"/>
              </a:ext>
            </a:extLst>
          </p:cNvPr>
          <p:cNvSpPr txBox="1"/>
          <p:nvPr/>
        </p:nvSpPr>
        <p:spPr>
          <a:xfrm>
            <a:off x="7842213" y="4152188"/>
            <a:ext cx="155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CP-</a:t>
            </a:r>
            <a:r>
              <a:rPr lang="de-DE" dirty="0" err="1"/>
              <a:t>Readback</a:t>
            </a:r>
            <a:endParaRPr lang="de-DE" dirty="0"/>
          </a:p>
        </p:txBody>
      </p:sp>
      <p:cxnSp>
        <p:nvCxnSpPr>
          <p:cNvPr id="38" name="Gerade Verbindung mit Pfeil 24">
            <a:extLst>
              <a:ext uri="{FF2B5EF4-FFF2-40B4-BE49-F238E27FC236}">
                <a16:creationId xmlns:a16="http://schemas.microsoft.com/office/drawing/2014/main" id="{EF74D132-AE76-7C82-1806-DD161046C57B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>
            <a:off x="1703660" y="3646845"/>
            <a:ext cx="813629" cy="1589441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6B04E946-6A03-7B07-67B7-0D4252220FDA}"/>
              </a:ext>
            </a:extLst>
          </p:cNvPr>
          <p:cNvSpPr txBox="1"/>
          <p:nvPr/>
        </p:nvSpPr>
        <p:spPr>
          <a:xfrm>
            <a:off x="1703659" y="4130705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SPI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6B2056B8-E829-DD5D-D366-8355BB50D695}"/>
              </a:ext>
            </a:extLst>
          </p:cNvPr>
          <p:cNvSpPr txBox="1"/>
          <p:nvPr/>
        </p:nvSpPr>
        <p:spPr>
          <a:xfrm>
            <a:off x="4458394" y="2042471"/>
            <a:ext cx="719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UART</a:t>
            </a: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FD682F73-9F44-DB78-228E-7BC0700ABCC6}"/>
              </a:ext>
            </a:extLst>
          </p:cNvPr>
          <p:cNvCxnSpPr>
            <a:cxnSpLocks/>
            <a:stCxn id="6" idx="1"/>
            <a:endCxn id="9" idx="3"/>
          </p:cNvCxnSpPr>
          <p:nvPr/>
        </p:nvCxnSpPr>
        <p:spPr>
          <a:xfrm flipH="1">
            <a:off x="4195482" y="2458122"/>
            <a:ext cx="1204857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Rechteck 46">
            <a:extLst>
              <a:ext uri="{FF2B5EF4-FFF2-40B4-BE49-F238E27FC236}">
                <a16:creationId xmlns:a16="http://schemas.microsoft.com/office/drawing/2014/main" id="{C5974630-A86A-0568-DA81-4280A9EC8AEB}"/>
              </a:ext>
            </a:extLst>
          </p:cNvPr>
          <p:cNvSpPr/>
          <p:nvPr/>
        </p:nvSpPr>
        <p:spPr>
          <a:xfrm>
            <a:off x="555585" y="335669"/>
            <a:ext cx="9317620" cy="55648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12E7204B-A0DA-B084-30F7-920568300CEF}"/>
              </a:ext>
            </a:extLst>
          </p:cNvPr>
          <p:cNvSpPr txBox="1"/>
          <p:nvPr/>
        </p:nvSpPr>
        <p:spPr>
          <a:xfrm>
            <a:off x="686321" y="416207"/>
            <a:ext cx="1342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chargeSOM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9653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DFF260-F30C-4133-3A97-C4DADA394C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96D35661-75F9-9CA6-A8FA-DA1A4A4A45E6}"/>
              </a:ext>
            </a:extLst>
          </p:cNvPr>
          <p:cNvSpPr/>
          <p:nvPr/>
        </p:nvSpPr>
        <p:spPr>
          <a:xfrm>
            <a:off x="4673600" y="1290320"/>
            <a:ext cx="1422400" cy="711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INIT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E2968CF-292B-2F29-3CA2-D4305D7D3096}"/>
              </a:ext>
            </a:extLst>
          </p:cNvPr>
          <p:cNvSpPr/>
          <p:nvPr/>
        </p:nvSpPr>
        <p:spPr>
          <a:xfrm>
            <a:off x="4673600" y="2717800"/>
            <a:ext cx="1422400" cy="711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RUNNING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8C8C5DB-B792-D38D-AEBE-DB8C6C10E320}"/>
              </a:ext>
            </a:extLst>
          </p:cNvPr>
          <p:cNvSpPr/>
          <p:nvPr/>
        </p:nvSpPr>
        <p:spPr>
          <a:xfrm>
            <a:off x="4673600" y="4145280"/>
            <a:ext cx="1422400" cy="711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SAFE_STATE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378F36AD-9770-2E11-E40A-A6D75AD96DE5}"/>
              </a:ext>
            </a:extLst>
          </p:cNvPr>
          <p:cNvCxnSpPr>
            <a:stCxn id="2" idx="2"/>
            <a:endCxn id="5" idx="0"/>
          </p:cNvCxnSpPr>
          <p:nvPr/>
        </p:nvCxnSpPr>
        <p:spPr>
          <a:xfrm>
            <a:off x="5384800" y="2001520"/>
            <a:ext cx="0" cy="71628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AF64B3A-4D66-6F14-48B7-2D320657096F}"/>
              </a:ext>
            </a:extLst>
          </p:cNvPr>
          <p:cNvCxnSpPr/>
          <p:nvPr/>
        </p:nvCxnSpPr>
        <p:spPr>
          <a:xfrm>
            <a:off x="5384800" y="3429000"/>
            <a:ext cx="0" cy="71628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7DC8E499-EE59-B3C2-8068-3506A900027B}"/>
              </a:ext>
            </a:extLst>
          </p:cNvPr>
          <p:cNvSpPr txBox="1"/>
          <p:nvPr/>
        </p:nvSpPr>
        <p:spPr>
          <a:xfrm>
            <a:off x="2412704" y="2172454"/>
            <a:ext cx="297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Reception of UART </a:t>
            </a:r>
            <a:r>
              <a:rPr lang="de-DE" dirty="0" err="1"/>
              <a:t>message</a:t>
            </a:r>
            <a:endParaRPr lang="de-DE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A701AECE-043A-641C-B09D-F5DD63325FC7}"/>
              </a:ext>
            </a:extLst>
          </p:cNvPr>
          <p:cNvSpPr txBox="1"/>
          <p:nvPr/>
        </p:nvSpPr>
        <p:spPr>
          <a:xfrm>
            <a:off x="3356873" y="3613388"/>
            <a:ext cx="202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Error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system</a:t>
            </a:r>
            <a:endParaRPr lang="de-DE" dirty="0"/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D1C9B447-0F46-DBA5-D5CE-B498976CA53F}"/>
              </a:ext>
            </a:extLst>
          </p:cNvPr>
          <p:cNvCxnSpPr/>
          <p:nvPr/>
        </p:nvCxnSpPr>
        <p:spPr>
          <a:xfrm>
            <a:off x="5384800" y="574040"/>
            <a:ext cx="0" cy="71628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873B4103-2F7F-834D-5092-673C18E5F5A5}"/>
              </a:ext>
            </a:extLst>
          </p:cNvPr>
          <p:cNvSpPr txBox="1"/>
          <p:nvPr/>
        </p:nvSpPr>
        <p:spPr>
          <a:xfrm>
            <a:off x="4629465" y="737354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Reset</a:t>
            </a:r>
            <a:endParaRPr lang="de-DE" dirty="0"/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B136C19E-D78F-E62A-A6F7-A133BF546863}"/>
              </a:ext>
            </a:extLst>
          </p:cNvPr>
          <p:cNvCxnSpPr/>
          <p:nvPr/>
        </p:nvCxnSpPr>
        <p:spPr>
          <a:xfrm>
            <a:off x="5384800" y="4891008"/>
            <a:ext cx="0" cy="71628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2EDEF1FA-A565-37D6-4C21-1DE1917521D8}"/>
              </a:ext>
            </a:extLst>
          </p:cNvPr>
          <p:cNvSpPr txBox="1"/>
          <p:nvPr/>
        </p:nvSpPr>
        <p:spPr>
          <a:xfrm>
            <a:off x="4629465" y="5054322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Reset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9702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Breitbild</PresentationFormat>
  <Paragraphs>22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Dr. Stefan Nagel</dc:creator>
  <cp:lastModifiedBy>Dr. Stefan Nagel</cp:lastModifiedBy>
  <cp:revision>2</cp:revision>
  <dcterms:created xsi:type="dcterms:W3CDTF">2025-06-06T06:10:55Z</dcterms:created>
  <dcterms:modified xsi:type="dcterms:W3CDTF">2025-06-06T09:24:55Z</dcterms:modified>
</cp:coreProperties>
</file>