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C45B-0A8A-43A6-93EB-B36DEB3EE138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468CDD5-FDC3-4627-9DC7-18034232EB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C45B-0A8A-43A6-93EB-B36DEB3EE138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CDD5-FDC3-4627-9DC7-18034232EB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C45B-0A8A-43A6-93EB-B36DEB3EE138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CDD5-FDC3-4627-9DC7-18034232EB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C45B-0A8A-43A6-93EB-B36DEB3EE138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468CDD5-FDC3-4627-9DC7-18034232EB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C45B-0A8A-43A6-93EB-B36DEB3EE138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CDD5-FDC3-4627-9DC7-18034232EBE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C45B-0A8A-43A6-93EB-B36DEB3EE138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CDD5-FDC3-4627-9DC7-18034232EB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C45B-0A8A-43A6-93EB-B36DEB3EE138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468CDD5-FDC3-4627-9DC7-18034232EBE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C45B-0A8A-43A6-93EB-B36DEB3EE138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CDD5-FDC3-4627-9DC7-18034232EB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C45B-0A8A-43A6-93EB-B36DEB3EE138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CDD5-FDC3-4627-9DC7-18034232EB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C45B-0A8A-43A6-93EB-B36DEB3EE138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CDD5-FDC3-4627-9DC7-18034232EBE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C45B-0A8A-43A6-93EB-B36DEB3EE138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CDD5-FDC3-4627-9DC7-18034232EBE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BF5C45B-0A8A-43A6-93EB-B36DEB3EE138}" type="datetimeFigureOut">
              <a:rPr lang="en-IN" smtClean="0"/>
              <a:t>08-07-2018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468CDD5-FDC3-4627-9DC7-18034232EBE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20C0-CA59-41E3-A148-98D95F343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413" y="2139404"/>
            <a:ext cx="7467600" cy="1691958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D3272A-9452-4878-908D-5DABF4706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7880" y="4384358"/>
            <a:ext cx="2865120" cy="2087562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latin typeface="Baskerville Old Face" panose="02020602080505020303" pitchFamily="18" charset="0"/>
              </a:rPr>
              <a:t>Team Members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A.Swathi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N.Mani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Pravallika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B.Anjaneya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Chari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B.Naga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Sravya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86A326-B0E4-4EE5-807F-60656AE057E5}"/>
              </a:ext>
            </a:extLst>
          </p:cNvPr>
          <p:cNvSpPr txBox="1"/>
          <p:nvPr/>
        </p:nvSpPr>
        <p:spPr>
          <a:xfrm>
            <a:off x="830580" y="386081"/>
            <a:ext cx="7780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MALINENI PERUMALLU 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Society's Group Of Institutions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D6A2BDB-F01A-46D9-AF1C-CBEA59255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1" y="193655"/>
            <a:ext cx="1212547" cy="106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96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4065B-3573-41D7-B291-579D3F19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4902F2-3053-4A8E-9F5B-195D29B7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The college management has to handle records for  all </a:t>
            </a:r>
            <a:r>
              <a:rPr lang="en-US" sz="2400" dirty="0" err="1">
                <a:latin typeface="Baskerville Old Face" panose="02020602080505020303" pitchFamily="18" charset="0"/>
              </a:rPr>
              <a:t>departmentes</a:t>
            </a:r>
            <a:r>
              <a:rPr lang="en-US" sz="2400" dirty="0">
                <a:latin typeface="Baskerville Old Face" panose="02020602080505020303" pitchFamily="18" charset="0"/>
              </a:rPr>
              <a:t>(</a:t>
            </a:r>
            <a:r>
              <a:rPr lang="en-US" sz="2400" dirty="0" err="1">
                <a:latin typeface="Baskerville Old Face" panose="02020602080505020303" pitchFamily="18" charset="0"/>
              </a:rPr>
              <a:t>academics,account</a:t>
            </a:r>
            <a:r>
              <a:rPr lang="en-US" sz="2400" dirty="0">
                <a:latin typeface="Baskerville Old Face" panose="02020602080505020303" pitchFamily="18" charset="0"/>
              </a:rPr>
              <a:t>) and  its </a:t>
            </a:r>
            <a:r>
              <a:rPr lang="en-US" sz="2400" dirty="0" err="1">
                <a:latin typeface="Baskerville Old Face" panose="02020602080505020303" pitchFamily="18" charset="0"/>
              </a:rPr>
              <a:t>maintainance</a:t>
            </a:r>
            <a:r>
              <a:rPr lang="en-US" sz="2400" dirty="0">
                <a:latin typeface="Baskerville Old Face" panose="02020602080505020303" pitchFamily="18" charset="0"/>
              </a:rPr>
              <a:t> was </a:t>
            </a:r>
            <a:r>
              <a:rPr lang="en-US" sz="2400" dirty="0" err="1">
                <a:latin typeface="Baskerville Old Face" panose="02020602080505020303" pitchFamily="18" charset="0"/>
              </a:rPr>
              <a:t>difficult.Though</a:t>
            </a:r>
            <a:r>
              <a:rPr lang="en-US" sz="2400" dirty="0">
                <a:latin typeface="Baskerville Old Face" panose="02020602080505020303" pitchFamily="18" charset="0"/>
              </a:rPr>
              <a:t> it has used an information system it was totally </a:t>
            </a:r>
            <a:r>
              <a:rPr lang="en-US" sz="2400" dirty="0" err="1">
                <a:latin typeface="Baskerville Old Face" panose="02020602080505020303" pitchFamily="18" charset="0"/>
              </a:rPr>
              <a:t>manual.hence</a:t>
            </a:r>
            <a:r>
              <a:rPr lang="en-US" sz="2400" dirty="0">
                <a:latin typeface="Baskerville Old Face" panose="02020602080505020303" pitchFamily="18" charset="0"/>
              </a:rPr>
              <a:t>  there is a need to upgrade the system with a computer based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364693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FF1668-B71F-440D-A422-37B4FFE7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Choose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7BEF5E-3BEE-4440-8DEC-9EE0CB07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EXISTING SYSTEM: </a:t>
            </a:r>
          </a:p>
          <a:p>
            <a:pPr marL="0" indent="0" algn="ctr">
              <a:buNone/>
            </a:pPr>
            <a:r>
              <a:rPr lang="en-US" sz="20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All the details of the all department  are maintained in a single record .so search and upgrading the details is a tedious </a:t>
            </a:r>
            <a:r>
              <a:rPr lang="en-US" sz="2000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task. Also </a:t>
            </a:r>
            <a:r>
              <a:rPr lang="en-US" sz="20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there is a chance of errors.</a:t>
            </a:r>
          </a:p>
          <a:p>
            <a:pPr marL="0" indent="0" algn="ctr">
              <a:buNone/>
            </a:pPr>
            <a:r>
              <a:rPr lang="en-US" sz="20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 In centralized data base we can access the data and modify or update </a:t>
            </a:r>
            <a:r>
              <a:rPr lang="en-US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the data.</a:t>
            </a:r>
          </a:p>
          <a:p>
            <a:r>
              <a:rPr lang="en-US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PROPOSED SYSTEM: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Blockchain is a decentralized database we can’t modify and update  the data.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It Provides the </a:t>
            </a:r>
            <a:r>
              <a:rPr lang="en-US" sz="2000" dirty="0" err="1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Secutity</a:t>
            </a:r>
            <a:r>
              <a:rPr lang="en-US" sz="20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By using Blockchain Data will be stored in a distributed </a:t>
            </a:r>
            <a:r>
              <a:rPr lang="en-US" sz="2000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ledger.</a:t>
            </a:r>
            <a:endParaRPr lang="en-US" sz="20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4318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F04A599-5CF3-41F5-B89F-7EC2263745AF}"/>
              </a:ext>
            </a:extLst>
          </p:cNvPr>
          <p:cNvSpPr txBox="1"/>
          <p:nvPr/>
        </p:nvSpPr>
        <p:spPr>
          <a:xfrm>
            <a:off x="1648689" y="170442"/>
            <a:ext cx="5770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Phases In College Management System</a:t>
            </a:r>
            <a:endParaRPr lang="en-US" sz="2800" b="1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60078C4-1B88-4873-AB66-A73AC52851D6}"/>
              </a:ext>
            </a:extLst>
          </p:cNvPr>
          <p:cNvSpPr/>
          <p:nvPr/>
        </p:nvSpPr>
        <p:spPr>
          <a:xfrm>
            <a:off x="3719946" y="2736274"/>
            <a:ext cx="1517073" cy="1385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College Management 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110F3D4C-859D-4AE9-942A-9FEC0A400A8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478482" y="1745673"/>
            <a:ext cx="24245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FFAD3F0-F318-4B0B-8BB1-ADE3B4D66B53}"/>
              </a:ext>
            </a:extLst>
          </p:cNvPr>
          <p:cNvSpPr/>
          <p:nvPr/>
        </p:nvSpPr>
        <p:spPr>
          <a:xfrm>
            <a:off x="3744191" y="1183494"/>
            <a:ext cx="151707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Student Info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D3A5AF4-F544-4765-8FD5-02459092E10D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4478482" y="1706715"/>
            <a:ext cx="24245" cy="10295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BA2EE5B-DC64-46BA-8F43-C5B626345917}"/>
              </a:ext>
            </a:extLst>
          </p:cNvPr>
          <p:cNvCxnSpPr>
            <a:stCxn id="6" idx="2"/>
          </p:cNvCxnSpPr>
          <p:nvPr/>
        </p:nvCxnSpPr>
        <p:spPr>
          <a:xfrm flipH="1">
            <a:off x="2867892" y="3429000"/>
            <a:ext cx="8520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0B569AE-2A5D-4804-9BFE-2F334B569B09}"/>
              </a:ext>
            </a:extLst>
          </p:cNvPr>
          <p:cNvSpPr/>
          <p:nvPr/>
        </p:nvSpPr>
        <p:spPr>
          <a:xfrm>
            <a:off x="1331641" y="3073399"/>
            <a:ext cx="1536251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Faculty Management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4152914-D2E6-490A-9437-CB378290467F}"/>
              </a:ext>
            </a:extLst>
          </p:cNvPr>
          <p:cNvCxnSpPr/>
          <p:nvPr/>
        </p:nvCxnSpPr>
        <p:spPr>
          <a:xfrm>
            <a:off x="4994564" y="350058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5791A4BA-F27B-4A5E-8EE6-9F3F3DF4EBF8}"/>
              </a:ext>
            </a:extLst>
          </p:cNvPr>
          <p:cNvCxnSpPr>
            <a:stCxn id="6" idx="6"/>
          </p:cNvCxnSpPr>
          <p:nvPr/>
        </p:nvCxnSpPr>
        <p:spPr>
          <a:xfrm>
            <a:off x="5237020" y="3429000"/>
            <a:ext cx="907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D8C69EF-25F4-4FE1-8738-70E1BC3F15B7}"/>
              </a:ext>
            </a:extLst>
          </p:cNvPr>
          <p:cNvSpPr/>
          <p:nvPr/>
        </p:nvSpPr>
        <p:spPr>
          <a:xfrm>
            <a:off x="6137564" y="3073399"/>
            <a:ext cx="174680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Account Management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879D829C-109D-4395-8C04-697BB919EA4C}"/>
              </a:ext>
            </a:extLst>
          </p:cNvPr>
          <p:cNvCxnSpPr>
            <a:stCxn id="6" idx="4"/>
          </p:cNvCxnSpPr>
          <p:nvPr/>
        </p:nvCxnSpPr>
        <p:spPr>
          <a:xfrm>
            <a:off x="4478483" y="4121726"/>
            <a:ext cx="12122" cy="1069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888522B-DC22-438E-92F7-F2FA5A487D6E}"/>
              </a:ext>
            </a:extLst>
          </p:cNvPr>
          <p:cNvSpPr/>
          <p:nvPr/>
        </p:nvSpPr>
        <p:spPr>
          <a:xfrm>
            <a:off x="3744191" y="5264728"/>
            <a:ext cx="1517073" cy="57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Examination Management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5907D06E-1B8A-4E04-A4D8-8965708AD6D6}"/>
              </a:ext>
            </a:extLst>
          </p:cNvPr>
          <p:cNvCxnSpPr>
            <a:cxnSpLocks/>
          </p:cNvCxnSpPr>
          <p:nvPr/>
        </p:nvCxnSpPr>
        <p:spPr>
          <a:xfrm>
            <a:off x="5031302" y="3879281"/>
            <a:ext cx="1004951" cy="1272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7D67D19-26B0-444B-9B36-A4EBBE9CE654}"/>
              </a:ext>
            </a:extLst>
          </p:cNvPr>
          <p:cNvSpPr/>
          <p:nvPr/>
        </p:nvSpPr>
        <p:spPr>
          <a:xfrm>
            <a:off x="6089074" y="5190836"/>
            <a:ext cx="1795294" cy="653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Transportation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D6B68D95-16E2-4863-AABB-711AC892AE3D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014849" y="1780606"/>
            <a:ext cx="1021404" cy="1158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3B79276-C9B6-4D17-A195-F3DC617C6983}"/>
              </a:ext>
            </a:extLst>
          </p:cNvPr>
          <p:cNvSpPr/>
          <p:nvPr/>
        </p:nvSpPr>
        <p:spPr>
          <a:xfrm>
            <a:off x="6036252" y="1125984"/>
            <a:ext cx="1848115" cy="58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Login Management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7B34D989-9F85-465C-9E86-D730B5EACCF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867891" y="1840946"/>
            <a:ext cx="1074225" cy="1098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80B64CD7-99C5-4707-9CF5-4D2ACDA84B96}"/>
              </a:ext>
            </a:extLst>
          </p:cNvPr>
          <p:cNvSpPr/>
          <p:nvPr/>
        </p:nvSpPr>
        <p:spPr>
          <a:xfrm>
            <a:off x="1331641" y="1125984"/>
            <a:ext cx="1536252" cy="61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Course Management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129D7BE8-4B26-4923-AE7D-2C61693882C3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867891" y="3918831"/>
            <a:ext cx="1074225" cy="1345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04155B5E-7BD9-484E-9F29-1910EB352597}"/>
              </a:ext>
            </a:extLst>
          </p:cNvPr>
          <p:cNvSpPr/>
          <p:nvPr/>
        </p:nvSpPr>
        <p:spPr>
          <a:xfrm>
            <a:off x="1331641" y="5264711"/>
            <a:ext cx="1536251" cy="57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Library </a:t>
            </a:r>
          </a:p>
          <a:p>
            <a:pPr algn="ctr"/>
            <a:r>
              <a:rPr lang="en-US" dirty="0">
                <a:latin typeface="Baskerville Old Face" panose="02020602080505020303" pitchFamily="18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367064527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PROPERTY OF 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Clr>
                <a:schemeClr val="tx1"/>
              </a:buClr>
              <a:buSzPct val="77000"/>
              <a:buFont typeface="Arial" pitchFamily="34" charset="0"/>
              <a:buChar char="•"/>
            </a:pPr>
            <a:r>
              <a:rPr lang="en-IN" dirty="0" smtClean="0"/>
              <a:t>Distributed </a:t>
            </a:r>
            <a:r>
              <a:rPr lang="en-IN" dirty="0" err="1" smtClean="0"/>
              <a:t>Letger</a:t>
            </a:r>
            <a:endParaRPr lang="en-IN" dirty="0" smtClean="0"/>
          </a:p>
          <a:p>
            <a:pPr lvl="2">
              <a:buClr>
                <a:schemeClr val="tx1"/>
              </a:buClr>
              <a:buSzPct val="77000"/>
              <a:buFont typeface="Arial" pitchFamily="34" charset="0"/>
              <a:buChar char="•"/>
            </a:pPr>
            <a:r>
              <a:rPr lang="en-IN" dirty="0" smtClean="0"/>
              <a:t>Decentralized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7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BBF392-E9EF-4C43-8B04-D49AD62251FF}"/>
              </a:ext>
            </a:extLst>
          </p:cNvPr>
          <p:cNvSpPr txBox="1"/>
          <p:nvPr/>
        </p:nvSpPr>
        <p:spPr>
          <a:xfrm>
            <a:off x="1537855" y="2641600"/>
            <a:ext cx="60682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implementing this Process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member in this College Management System have their unique id.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:we can enter a student ID 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ID,we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All Details About student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8980D3C4-6322-4BE1-998F-D57EB90ECF53}"/>
              </a:ext>
            </a:extLst>
          </p:cNvPr>
          <p:cNvCxnSpPr/>
          <p:nvPr/>
        </p:nvCxnSpPr>
        <p:spPr>
          <a:xfrm>
            <a:off x="4433455" y="3216564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279</TotalTime>
  <Words>215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College Management System </vt:lpstr>
      <vt:lpstr>Problem definition: </vt:lpstr>
      <vt:lpstr>Why We Choose Blockchain?</vt:lpstr>
      <vt:lpstr>PowerPoint Presentation</vt:lpstr>
      <vt:lpstr>PROPERTY OF BLOCKCHAIN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Management System</dc:title>
  <dc:creator>Windows User</dc:creator>
  <cp:lastModifiedBy>Windows User</cp:lastModifiedBy>
  <cp:revision>7</cp:revision>
  <dcterms:created xsi:type="dcterms:W3CDTF">2018-07-08T04:53:30Z</dcterms:created>
  <dcterms:modified xsi:type="dcterms:W3CDTF">2018-07-08T09:32:42Z</dcterms:modified>
</cp:coreProperties>
</file>