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6E8E012-9DB6-4EF1-A83A-CAFAF01A5B5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31600" y="984240"/>
            <a:ext cx="4746240" cy="440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663680" y="5837040"/>
            <a:ext cx="264240" cy="2808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6492240" y="1427760"/>
            <a:ext cx="2651760" cy="3749040"/>
          </a:xfrm>
          <a:custGeom>
            <a:avLst/>
            <a:gdLst/>
            <a:ahLst/>
            <a:rect l="0" t="0" r="r" b="b"/>
            <a:pathLst>
              <a:path w="7368" h="10416">
                <a:moveTo>
                  <a:pt x="1227" y="0"/>
                </a:moveTo>
                <a:cubicBezTo>
                  <a:pt x="613" y="0"/>
                  <a:pt x="0" y="613"/>
                  <a:pt x="0" y="1227"/>
                </a:cubicBezTo>
                <a:lnTo>
                  <a:pt x="0" y="9187"/>
                </a:lnTo>
                <a:cubicBezTo>
                  <a:pt x="0" y="9801"/>
                  <a:pt x="613" y="10415"/>
                  <a:pt x="1227" y="10415"/>
                </a:cubicBezTo>
                <a:lnTo>
                  <a:pt x="6139" y="10415"/>
                </a:lnTo>
                <a:cubicBezTo>
                  <a:pt x="6753" y="10415"/>
                  <a:pt x="7367" y="9801"/>
                  <a:pt x="7367" y="9187"/>
                </a:cubicBezTo>
                <a:lnTo>
                  <a:pt x="7367" y="1227"/>
                </a:lnTo>
                <a:cubicBezTo>
                  <a:pt x="7367" y="613"/>
                  <a:pt x="6753" y="0"/>
                  <a:pt x="6139" y="0"/>
                </a:cubicBezTo>
                <a:lnTo>
                  <a:pt x="122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6899040" y="3075840"/>
            <a:ext cx="2062080" cy="1014480"/>
          </a:xfrm>
          <a:custGeom>
            <a:avLst/>
            <a:gdLst/>
            <a:ahLst/>
            <a:rect l="0" t="0" r="r" b="b"/>
            <a:pathLst>
              <a:path w="5729" h="2820">
                <a:moveTo>
                  <a:pt x="469" y="0"/>
                </a:moveTo>
                <a:cubicBezTo>
                  <a:pt x="234" y="0"/>
                  <a:pt x="0" y="234"/>
                  <a:pt x="0" y="469"/>
                </a:cubicBezTo>
                <a:lnTo>
                  <a:pt x="0" y="2349"/>
                </a:lnTo>
                <a:cubicBezTo>
                  <a:pt x="0" y="2584"/>
                  <a:pt x="234" y="2819"/>
                  <a:pt x="469" y="2819"/>
                </a:cubicBezTo>
                <a:lnTo>
                  <a:pt x="5259" y="2819"/>
                </a:lnTo>
                <a:cubicBezTo>
                  <a:pt x="5493" y="2819"/>
                  <a:pt x="5728" y="2584"/>
                  <a:pt x="5728" y="2349"/>
                </a:cubicBezTo>
                <a:lnTo>
                  <a:pt x="5728" y="469"/>
                </a:lnTo>
                <a:cubicBezTo>
                  <a:pt x="5728" y="234"/>
                  <a:pt x="5493" y="0"/>
                  <a:pt x="5259" y="0"/>
                </a:cubicBezTo>
                <a:lnTo>
                  <a:pt x="469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6702120" y="4645440"/>
            <a:ext cx="2153160" cy="381240"/>
          </a:xfrm>
          <a:custGeom>
            <a:avLst/>
            <a:gdLst/>
            <a:ahLst/>
            <a:rect l="0" t="0" r="r" b="b"/>
            <a:pathLst>
              <a:path w="5983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5805" y="1060"/>
                </a:lnTo>
                <a:cubicBezTo>
                  <a:pt x="5893" y="1060"/>
                  <a:pt x="5982" y="971"/>
                  <a:pt x="5982" y="883"/>
                </a:cubicBezTo>
                <a:lnTo>
                  <a:pt x="5982" y="176"/>
                </a:lnTo>
                <a:cubicBezTo>
                  <a:pt x="5982" y="88"/>
                  <a:pt x="5893" y="0"/>
                  <a:pt x="5805" y="0"/>
                </a:cubicBezTo>
                <a:lnTo>
                  <a:pt x="17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1471680" y="1848240"/>
            <a:ext cx="2103120" cy="2441520"/>
          </a:xfrm>
          <a:custGeom>
            <a:avLst/>
            <a:gdLst/>
            <a:ahLst/>
            <a:rect l="0" t="0" r="r" b="b"/>
            <a:pathLst>
              <a:path w="5844" h="6784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809"/>
                </a:lnTo>
                <a:cubicBezTo>
                  <a:pt x="0" y="6296"/>
                  <a:pt x="486" y="6783"/>
                  <a:pt x="973" y="6783"/>
                </a:cubicBezTo>
                <a:lnTo>
                  <a:pt x="4869" y="6783"/>
                </a:lnTo>
                <a:cubicBezTo>
                  <a:pt x="5356" y="6783"/>
                  <a:pt x="5843" y="6296"/>
                  <a:pt x="5843" y="5809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1654560" y="3094560"/>
            <a:ext cx="1749600" cy="923040"/>
          </a:xfrm>
          <a:custGeom>
            <a:avLst/>
            <a:gdLst/>
            <a:ahLst/>
            <a:rect l="0" t="0" r="r" b="b"/>
            <a:pathLst>
              <a:path w="4862" h="2566">
                <a:moveTo>
                  <a:pt x="427" y="0"/>
                </a:moveTo>
                <a:cubicBezTo>
                  <a:pt x="213" y="0"/>
                  <a:pt x="0" y="213"/>
                  <a:pt x="0" y="427"/>
                </a:cubicBezTo>
                <a:lnTo>
                  <a:pt x="0" y="2137"/>
                </a:lnTo>
                <a:cubicBezTo>
                  <a:pt x="0" y="2351"/>
                  <a:pt x="213" y="2565"/>
                  <a:pt x="427" y="2565"/>
                </a:cubicBezTo>
                <a:lnTo>
                  <a:pt x="4433" y="2565"/>
                </a:lnTo>
                <a:cubicBezTo>
                  <a:pt x="4647" y="2565"/>
                  <a:pt x="4861" y="2351"/>
                  <a:pt x="4861" y="2137"/>
                </a:cubicBezTo>
                <a:lnTo>
                  <a:pt x="4861" y="427"/>
                </a:lnTo>
                <a:cubicBezTo>
                  <a:pt x="4861" y="213"/>
                  <a:pt x="4647" y="0"/>
                  <a:pt x="4433" y="0"/>
                </a:cubicBezTo>
                <a:lnTo>
                  <a:pt x="42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8"/>
          <p:cNvSpPr txBox="1"/>
          <p:nvPr/>
        </p:nvSpPr>
        <p:spPr>
          <a:xfrm>
            <a:off x="3248280" y="1178640"/>
            <a:ext cx="775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9"/>
          <p:cNvSpPr txBox="1"/>
          <p:nvPr/>
        </p:nvSpPr>
        <p:spPr>
          <a:xfrm>
            <a:off x="7840800" y="41760"/>
            <a:ext cx="189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VNF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7340760" y="51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5000760" y="51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2"/>
          <p:cNvSpPr txBox="1"/>
          <p:nvPr/>
        </p:nvSpPr>
        <p:spPr>
          <a:xfrm>
            <a:off x="5548320" y="41760"/>
            <a:ext cx="167544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13"/>
          <p:cNvSpPr txBox="1"/>
          <p:nvPr/>
        </p:nvSpPr>
        <p:spPr>
          <a:xfrm>
            <a:off x="0" y="0"/>
            <a:ext cx="178992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VNF = Virtual Network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7052760" y="2031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15"/>
          <p:cNvSpPr txBox="1"/>
          <p:nvPr/>
        </p:nvSpPr>
        <p:spPr>
          <a:xfrm>
            <a:off x="7052760" y="2003760"/>
            <a:ext cx="62856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µNF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16"/>
          <p:cNvSpPr txBox="1"/>
          <p:nvPr/>
        </p:nvSpPr>
        <p:spPr>
          <a:xfrm>
            <a:off x="7880760" y="1980720"/>
            <a:ext cx="6598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7223760" y="2984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8123760" y="2984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>
            <a:off x="8123760" y="2336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>
            <a:off x="7223760" y="2336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>
            <a:off x="7655760" y="3956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7655760" y="4532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>
            <a:off x="6656760" y="3651480"/>
            <a:ext cx="547560" cy="371880"/>
          </a:xfrm>
          <a:custGeom>
            <a:avLst/>
            <a:gdLst/>
            <a:ahLst/>
            <a:rect l="0" t="0" r="r" b="b"/>
            <a:pathLst>
              <a:path w="1523" h="1035">
                <a:moveTo>
                  <a:pt x="380" y="0"/>
                </a:moveTo>
                <a:lnTo>
                  <a:pt x="1141" y="0"/>
                </a:lnTo>
                <a:lnTo>
                  <a:pt x="1522" y="517"/>
                </a:lnTo>
                <a:lnTo>
                  <a:pt x="1141" y="1034"/>
                </a:lnTo>
                <a:lnTo>
                  <a:pt x="380" y="1034"/>
                </a:lnTo>
                <a:lnTo>
                  <a:pt x="0" y="517"/>
                </a:lnTo>
                <a:lnTo>
                  <a:pt x="380" y="0"/>
                </a:lnTo>
              </a:path>
            </a:pathLst>
          </a:custGeom>
          <a:noFill/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4"/>
          <p:cNvSpPr/>
          <p:nvPr/>
        </p:nvSpPr>
        <p:spPr>
          <a:xfrm>
            <a:off x="6827760" y="3740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>
            <a:off x="3299760" y="3740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2975760" y="2984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7"/>
          <p:cNvSpPr/>
          <p:nvPr/>
        </p:nvSpPr>
        <p:spPr>
          <a:xfrm>
            <a:off x="1931760" y="2984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>
            <a:off x="3694680" y="136800"/>
            <a:ext cx="92160" cy="1458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29"/>
          <p:cNvSpPr txBox="1"/>
          <p:nvPr/>
        </p:nvSpPr>
        <p:spPr>
          <a:xfrm>
            <a:off x="3820320" y="4176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6971760" y="2003760"/>
            <a:ext cx="689760" cy="430920"/>
          </a:xfrm>
          <a:custGeom>
            <a:avLst/>
            <a:gdLst/>
            <a:ahLst/>
            <a:rect l="0" t="0" r="r" b="b"/>
            <a:pathLst>
              <a:path w="1917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1717" y="1198"/>
                </a:lnTo>
                <a:cubicBezTo>
                  <a:pt x="1816" y="1198"/>
                  <a:pt x="1916" y="1098"/>
                  <a:pt x="1916" y="998"/>
                </a:cubicBezTo>
                <a:lnTo>
                  <a:pt x="1916" y="199"/>
                </a:lnTo>
                <a:cubicBezTo>
                  <a:pt x="1916" y="99"/>
                  <a:pt x="1816" y="0"/>
                  <a:pt x="1717" y="0"/>
                </a:cubicBezTo>
                <a:lnTo>
                  <a:pt x="199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1"/>
          <p:cNvSpPr/>
          <p:nvPr/>
        </p:nvSpPr>
        <p:spPr>
          <a:xfrm>
            <a:off x="7836120" y="1980720"/>
            <a:ext cx="689760" cy="453960"/>
          </a:xfrm>
          <a:custGeom>
            <a:avLst/>
            <a:gdLst/>
            <a:ahLst/>
            <a:rect l="0" t="0" r="r" b="b"/>
            <a:pathLst>
              <a:path w="1918" h="1263">
                <a:moveTo>
                  <a:pt x="210" y="0"/>
                </a:moveTo>
                <a:cubicBezTo>
                  <a:pt x="105" y="0"/>
                  <a:pt x="0" y="105"/>
                  <a:pt x="0" y="210"/>
                </a:cubicBezTo>
                <a:lnTo>
                  <a:pt x="0" y="1051"/>
                </a:lnTo>
                <a:cubicBezTo>
                  <a:pt x="0" y="1156"/>
                  <a:pt x="105" y="1262"/>
                  <a:pt x="210" y="1262"/>
                </a:cubicBezTo>
                <a:lnTo>
                  <a:pt x="1706" y="1262"/>
                </a:lnTo>
                <a:cubicBezTo>
                  <a:pt x="1811" y="1262"/>
                  <a:pt x="1917" y="1156"/>
                  <a:pt x="1917" y="1051"/>
                </a:cubicBezTo>
                <a:lnTo>
                  <a:pt x="1917" y="210"/>
                </a:lnTo>
                <a:cubicBezTo>
                  <a:pt x="1917" y="105"/>
                  <a:pt x="1811" y="0"/>
                  <a:pt x="1706" y="0"/>
                </a:cubicBezTo>
                <a:lnTo>
                  <a:pt x="21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70" name="Line 32"/>
          <p:cNvCxnSpPr>
            <a:stCxn id="58" idx="2"/>
            <a:endCxn id="55" idx="0"/>
          </p:cNvCxnSpPr>
          <p:nvPr/>
        </p:nvCxnSpPr>
        <p:spPr>
          <a:xfrm>
            <a:off x="7315200" y="2519280"/>
            <a:ext cx="360" cy="465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71" name="Line 33"/>
          <p:cNvCxnSpPr>
            <a:stCxn id="57" idx="2"/>
            <a:endCxn id="56" idx="0"/>
          </p:cNvCxnSpPr>
          <p:nvPr/>
        </p:nvCxnSpPr>
        <p:spPr>
          <a:xfrm>
            <a:off x="8215200" y="2519280"/>
            <a:ext cx="360" cy="465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72" name="Line 34"/>
          <p:cNvCxnSpPr>
            <a:stCxn id="59" idx="2"/>
            <a:endCxn id="60" idx="0"/>
          </p:cNvCxnSpPr>
          <p:nvPr/>
        </p:nvCxnSpPr>
        <p:spPr>
          <a:xfrm>
            <a:off x="7747200" y="4139280"/>
            <a:ext cx="360" cy="393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73" name="Line 35"/>
          <p:cNvCxnSpPr>
            <a:stCxn id="62" idx="1"/>
            <a:endCxn id="63" idx="3"/>
          </p:cNvCxnSpPr>
          <p:nvPr/>
        </p:nvCxnSpPr>
        <p:spPr>
          <a:xfrm flipH="1">
            <a:off x="3482640" y="3831840"/>
            <a:ext cx="3345480" cy="360"/>
          </a:xfrm>
          <a:prstGeom prst="straightConnector1">
            <a:avLst/>
          </a:prstGeom>
          <a:ln w="38160">
            <a:solidFill>
              <a:srgbClr val="000000"/>
            </a:solidFill>
            <a:round/>
          </a:ln>
        </p:spPr>
      </p:cxnSp>
      <p:sp>
        <p:nvSpPr>
          <p:cNvPr id="74" name="CustomShape 36"/>
          <p:cNvSpPr/>
          <p:nvPr/>
        </p:nvSpPr>
        <p:spPr>
          <a:xfrm>
            <a:off x="2688480" y="1980720"/>
            <a:ext cx="689760" cy="453960"/>
          </a:xfrm>
          <a:custGeom>
            <a:avLst/>
            <a:gdLst/>
            <a:ahLst/>
            <a:rect l="0" t="0" r="r" b="b"/>
            <a:pathLst>
              <a:path w="1918" h="1263">
                <a:moveTo>
                  <a:pt x="210" y="0"/>
                </a:moveTo>
                <a:cubicBezTo>
                  <a:pt x="105" y="0"/>
                  <a:pt x="0" y="105"/>
                  <a:pt x="0" y="210"/>
                </a:cubicBezTo>
                <a:lnTo>
                  <a:pt x="0" y="1051"/>
                </a:lnTo>
                <a:cubicBezTo>
                  <a:pt x="0" y="1156"/>
                  <a:pt x="105" y="1262"/>
                  <a:pt x="210" y="1262"/>
                </a:cubicBezTo>
                <a:lnTo>
                  <a:pt x="1706" y="1262"/>
                </a:lnTo>
                <a:cubicBezTo>
                  <a:pt x="1811" y="1262"/>
                  <a:pt x="1917" y="1156"/>
                  <a:pt x="1917" y="1051"/>
                </a:cubicBezTo>
                <a:lnTo>
                  <a:pt x="1917" y="210"/>
                </a:lnTo>
                <a:cubicBezTo>
                  <a:pt x="1917" y="105"/>
                  <a:pt x="1811" y="0"/>
                  <a:pt x="1706" y="0"/>
                </a:cubicBezTo>
                <a:lnTo>
                  <a:pt x="21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7"/>
          <p:cNvSpPr/>
          <p:nvPr/>
        </p:nvSpPr>
        <p:spPr>
          <a:xfrm>
            <a:off x="1716840" y="1980720"/>
            <a:ext cx="689760" cy="453960"/>
          </a:xfrm>
          <a:custGeom>
            <a:avLst/>
            <a:gdLst/>
            <a:ahLst/>
            <a:rect l="0" t="0" r="r" b="b"/>
            <a:pathLst>
              <a:path w="1918" h="1263">
                <a:moveTo>
                  <a:pt x="210" y="0"/>
                </a:moveTo>
                <a:cubicBezTo>
                  <a:pt x="105" y="0"/>
                  <a:pt x="0" y="105"/>
                  <a:pt x="0" y="210"/>
                </a:cubicBezTo>
                <a:lnTo>
                  <a:pt x="0" y="1051"/>
                </a:lnTo>
                <a:cubicBezTo>
                  <a:pt x="0" y="1156"/>
                  <a:pt x="105" y="1262"/>
                  <a:pt x="210" y="1262"/>
                </a:cubicBezTo>
                <a:lnTo>
                  <a:pt x="1706" y="1262"/>
                </a:lnTo>
                <a:cubicBezTo>
                  <a:pt x="1811" y="1262"/>
                  <a:pt x="1917" y="1156"/>
                  <a:pt x="1917" y="1051"/>
                </a:cubicBezTo>
                <a:lnTo>
                  <a:pt x="1917" y="210"/>
                </a:lnTo>
                <a:cubicBezTo>
                  <a:pt x="1917" y="105"/>
                  <a:pt x="1811" y="0"/>
                  <a:pt x="1706" y="0"/>
                </a:cubicBezTo>
                <a:lnTo>
                  <a:pt x="21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8"/>
          <p:cNvSpPr/>
          <p:nvPr/>
        </p:nvSpPr>
        <p:spPr>
          <a:xfrm>
            <a:off x="2975760" y="2372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9"/>
          <p:cNvSpPr/>
          <p:nvPr/>
        </p:nvSpPr>
        <p:spPr>
          <a:xfrm>
            <a:off x="1931760" y="2336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0"/>
          <p:cNvSpPr/>
          <p:nvPr/>
        </p:nvSpPr>
        <p:spPr>
          <a:xfrm>
            <a:off x="1828800" y="2022840"/>
            <a:ext cx="498600" cy="365760"/>
          </a:xfrm>
          <a:custGeom>
            <a:avLst/>
            <a:gdLst/>
            <a:ahLst/>
            <a:rect l="0" t="0" r="r" b="b"/>
            <a:pathLst>
              <a:path w="1387" h="1018">
                <a:moveTo>
                  <a:pt x="346" y="0"/>
                </a:moveTo>
                <a:lnTo>
                  <a:pt x="1039" y="0"/>
                </a:lnTo>
                <a:lnTo>
                  <a:pt x="1386" y="508"/>
                </a:lnTo>
                <a:lnTo>
                  <a:pt x="1039" y="1017"/>
                </a:lnTo>
                <a:lnTo>
                  <a:pt x="346" y="1017"/>
                </a:lnTo>
                <a:lnTo>
                  <a:pt x="0" y="508"/>
                </a:lnTo>
                <a:lnTo>
                  <a:pt x="346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41"/>
          <p:cNvSpPr txBox="1"/>
          <p:nvPr/>
        </p:nvSpPr>
        <p:spPr>
          <a:xfrm>
            <a:off x="1814760" y="205884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2713320" y="2047680"/>
            <a:ext cx="664920" cy="266400"/>
          </a:xfrm>
          <a:custGeom>
            <a:avLst/>
            <a:gdLst/>
            <a:ahLst/>
            <a:rect l="0" t="0" r="r" b="b"/>
            <a:pathLst>
              <a:path w="1849" h="742">
                <a:moveTo>
                  <a:pt x="462" y="0"/>
                </a:moveTo>
                <a:lnTo>
                  <a:pt x="1386" y="0"/>
                </a:lnTo>
                <a:lnTo>
                  <a:pt x="1848" y="370"/>
                </a:lnTo>
                <a:lnTo>
                  <a:pt x="1386" y="741"/>
                </a:lnTo>
                <a:lnTo>
                  <a:pt x="462" y="741"/>
                </a:lnTo>
                <a:lnTo>
                  <a:pt x="0" y="370"/>
                </a:lnTo>
                <a:lnTo>
                  <a:pt x="46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43"/>
          <p:cNvSpPr txBox="1"/>
          <p:nvPr/>
        </p:nvSpPr>
        <p:spPr>
          <a:xfrm>
            <a:off x="2784600" y="2011680"/>
            <a:ext cx="6274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2" name="Line 44"/>
          <p:cNvCxnSpPr>
            <a:stCxn id="76" idx="2"/>
            <a:endCxn id="64" idx="0"/>
          </p:cNvCxnSpPr>
          <p:nvPr/>
        </p:nvCxnSpPr>
        <p:spPr>
          <a:xfrm>
            <a:off x="3067200" y="2555280"/>
            <a:ext cx="360" cy="429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3" name="Line 45"/>
          <p:cNvCxnSpPr>
            <a:stCxn id="77" idx="2"/>
            <a:endCxn id="65" idx="0"/>
          </p:cNvCxnSpPr>
          <p:nvPr/>
        </p:nvCxnSpPr>
        <p:spPr>
          <a:xfrm>
            <a:off x="2023200" y="2519280"/>
            <a:ext cx="360" cy="465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4" name="TextShape 46"/>
          <p:cNvSpPr txBox="1"/>
          <p:nvPr/>
        </p:nvSpPr>
        <p:spPr>
          <a:xfrm>
            <a:off x="1920240" y="3281760"/>
            <a:ext cx="1220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7"/>
          <p:cNvSpPr txBox="1"/>
          <p:nvPr/>
        </p:nvSpPr>
        <p:spPr>
          <a:xfrm>
            <a:off x="6858000" y="4680360"/>
            <a:ext cx="18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48"/>
          <p:cNvSpPr txBox="1"/>
          <p:nvPr/>
        </p:nvSpPr>
        <p:spPr>
          <a:xfrm>
            <a:off x="7012440" y="1560240"/>
            <a:ext cx="1582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3757680" y="1937520"/>
            <a:ext cx="1545840" cy="704160"/>
          </a:xfrm>
          <a:custGeom>
            <a:avLst/>
            <a:gdLst/>
            <a:ahLst/>
            <a:rect l="0" t="0" r="r" b="b"/>
            <a:pathLst>
              <a:path w="4296" h="1958">
                <a:moveTo>
                  <a:pt x="326" y="0"/>
                </a:moveTo>
                <a:cubicBezTo>
                  <a:pt x="163" y="0"/>
                  <a:pt x="0" y="163"/>
                  <a:pt x="0" y="326"/>
                </a:cubicBezTo>
                <a:lnTo>
                  <a:pt x="0" y="1630"/>
                </a:lnTo>
                <a:cubicBezTo>
                  <a:pt x="0" y="1793"/>
                  <a:pt x="163" y="1957"/>
                  <a:pt x="326" y="1957"/>
                </a:cubicBezTo>
                <a:lnTo>
                  <a:pt x="3968" y="1957"/>
                </a:lnTo>
                <a:cubicBezTo>
                  <a:pt x="4131" y="1957"/>
                  <a:pt x="4295" y="1793"/>
                  <a:pt x="4295" y="1630"/>
                </a:cubicBezTo>
                <a:lnTo>
                  <a:pt x="4295" y="326"/>
                </a:lnTo>
                <a:cubicBezTo>
                  <a:pt x="4295" y="163"/>
                  <a:pt x="4131" y="0"/>
                  <a:pt x="3968" y="0"/>
                </a:cubicBezTo>
                <a:lnTo>
                  <a:pt x="32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50"/>
          <p:cNvSpPr txBox="1"/>
          <p:nvPr/>
        </p:nvSpPr>
        <p:spPr>
          <a:xfrm>
            <a:off x="3895920" y="2003400"/>
            <a:ext cx="1220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1"/>
          <p:cNvSpPr txBox="1"/>
          <p:nvPr/>
        </p:nvSpPr>
        <p:spPr>
          <a:xfrm>
            <a:off x="7010640" y="3282120"/>
            <a:ext cx="202032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OpenFlow-aware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 Environment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2"/>
          <p:cNvSpPr/>
          <p:nvPr/>
        </p:nvSpPr>
        <p:spPr>
          <a:xfrm>
            <a:off x="3299760" y="3308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>
            <a:off x="6827760" y="3344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92" name="Line 5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200000" sp="100000"/>
              <a:ds d="200000" sp="100000"/>
              <a:ds d="200000" sp="100000"/>
              <a:ds d="0" sp="100000"/>
              <a:ds d="0" sp="100000"/>
            </a:custDash>
            <a:round/>
          </a:ln>
        </p:spPr>
      </p:cxnSp>
      <p:cxnSp>
        <p:nvCxnSpPr>
          <p:cNvPr id="93" name="Line 5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200000" sp="100000"/>
              <a:ds d="200000" sp="100000"/>
              <a:ds d="200000" sp="100000"/>
              <a:ds d="0" sp="100000"/>
              <a:ds d="0" sp="100000"/>
            </a:custDash>
            <a:round/>
          </a:ln>
        </p:spPr>
      </p:cxnSp>
      <p:cxnSp>
        <p:nvCxnSpPr>
          <p:cNvPr id="94" name="Line 56"/>
          <p:cNvCxnSpPr>
            <a:stCxn id="85" idx="2"/>
            <a:endCxn id="40" idx="0"/>
          </p:cNvCxnSpPr>
          <p:nvPr/>
        </p:nvCxnSpPr>
        <p:spPr>
          <a:xfrm>
            <a:off x="7765200" y="5026680"/>
            <a:ext cx="30960" cy="8107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5" name="TextShape 57"/>
          <p:cNvSpPr txBox="1"/>
          <p:nvPr/>
        </p:nvSpPr>
        <p:spPr>
          <a:xfrm>
            <a:off x="2596320" y="4176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8"/>
          <p:cNvSpPr/>
          <p:nvPr/>
        </p:nvSpPr>
        <p:spPr>
          <a:xfrm>
            <a:off x="2399760" y="104400"/>
            <a:ext cx="182880" cy="1828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59"/>
          <p:cNvSpPr txBox="1"/>
          <p:nvPr/>
        </p:nvSpPr>
        <p:spPr>
          <a:xfrm>
            <a:off x="8229960" y="7315560"/>
            <a:ext cx="184644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Charif.mahmoudi.us@gmail.com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044960" y="2676960"/>
            <a:ext cx="4297680" cy="548640"/>
          </a:xfrm>
          <a:custGeom>
            <a:avLst/>
            <a:gdLst/>
            <a:ahLst/>
            <a:rect l="0" t="0" r="r" b="b"/>
            <a:pathLst>
              <a:path w="11939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11684" y="1524"/>
                </a:lnTo>
                <a:cubicBezTo>
                  <a:pt x="11811" y="1524"/>
                  <a:pt x="11938" y="1397"/>
                  <a:pt x="11938" y="1270"/>
                </a:cubicBezTo>
                <a:lnTo>
                  <a:pt x="11938" y="254"/>
                </a:lnTo>
                <a:cubicBezTo>
                  <a:pt x="11938" y="127"/>
                  <a:pt x="11811" y="0"/>
                  <a:pt x="11684" y="0"/>
                </a:cubicBezTo>
                <a:lnTo>
                  <a:pt x="254" y="0"/>
                </a:lnTo>
              </a:path>
            </a:pathLst>
          </a:cu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5443920" y="2836080"/>
            <a:ext cx="160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91520" y="1909440"/>
            <a:ext cx="154584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4"/>
          <p:cNvSpPr txBox="1"/>
          <p:nvPr/>
        </p:nvSpPr>
        <p:spPr>
          <a:xfrm>
            <a:off x="448560" y="2092320"/>
            <a:ext cx="18374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access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91880" y="289800"/>
            <a:ext cx="154548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6"/>
          <p:cNvSpPr txBox="1"/>
          <p:nvPr/>
        </p:nvSpPr>
        <p:spPr>
          <a:xfrm>
            <a:off x="448920" y="472680"/>
            <a:ext cx="18374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7"/>
          <p:cNvSpPr txBox="1"/>
          <p:nvPr/>
        </p:nvSpPr>
        <p:spPr>
          <a:xfrm>
            <a:off x="0" y="360"/>
            <a:ext cx="371484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8950680" y="64800"/>
            <a:ext cx="92160" cy="1458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8844480" y="51480"/>
            <a:ext cx="92520" cy="18216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8557560" y="64800"/>
            <a:ext cx="115560" cy="14580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8686440" y="51840"/>
            <a:ext cx="138600" cy="18216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12"/>
          <p:cNvSpPr txBox="1"/>
          <p:nvPr/>
        </p:nvSpPr>
        <p:spPr>
          <a:xfrm>
            <a:off x="9004320" y="-3024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1141560" y="748800"/>
            <a:ext cx="115560" cy="14580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946440" y="988200"/>
            <a:ext cx="138600" cy="18216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995040" y="2729160"/>
            <a:ext cx="92160" cy="1458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1212840" y="2427840"/>
            <a:ext cx="92520" cy="18216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8595360" y="939600"/>
            <a:ext cx="121608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18"/>
          <p:cNvSpPr txBox="1"/>
          <p:nvPr/>
        </p:nvSpPr>
        <p:spPr>
          <a:xfrm>
            <a:off x="8778240" y="1264320"/>
            <a:ext cx="1044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858400" y="1825200"/>
            <a:ext cx="979200" cy="9792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978640" y="348840"/>
            <a:ext cx="786240" cy="786240"/>
          </a:xfrm>
          <a:prstGeom prst="rect">
            <a:avLst/>
          </a:prstGeom>
          <a:ln>
            <a:noFill/>
          </a:ln>
        </p:spPr>
      </p:pic>
      <p:sp>
        <p:nvSpPr>
          <p:cNvPr id="118" name="TextShape 19"/>
          <p:cNvSpPr txBox="1"/>
          <p:nvPr/>
        </p:nvSpPr>
        <p:spPr>
          <a:xfrm>
            <a:off x="2978640" y="1135080"/>
            <a:ext cx="105228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19" name="TextShape 20"/>
          <p:cNvSpPr txBox="1"/>
          <p:nvPr/>
        </p:nvSpPr>
        <p:spPr>
          <a:xfrm>
            <a:off x="2966040" y="2808360"/>
            <a:ext cx="105228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20" name="CustomShape 21"/>
          <p:cNvSpPr/>
          <p:nvPr/>
        </p:nvSpPr>
        <p:spPr>
          <a:xfrm>
            <a:off x="4851360" y="972720"/>
            <a:ext cx="274320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2"/>
          <p:cNvSpPr/>
          <p:nvPr/>
        </p:nvSpPr>
        <p:spPr>
          <a:xfrm rot="5455200">
            <a:off x="3210840" y="1295280"/>
            <a:ext cx="2180520" cy="338400"/>
          </a:xfrm>
          <a:custGeom>
            <a:avLst/>
            <a:gdLst/>
            <a:ahLst/>
            <a:rect l="0" t="0" r="r" b="b"/>
            <a:pathLst>
              <a:path w="6061" h="951">
                <a:moveTo>
                  <a:pt x="156" y="9"/>
                </a:moveTo>
                <a:cubicBezTo>
                  <a:pt x="78" y="9"/>
                  <a:pt x="1" y="87"/>
                  <a:pt x="0" y="165"/>
                </a:cubicBezTo>
                <a:lnTo>
                  <a:pt x="1" y="793"/>
                </a:lnTo>
                <a:cubicBezTo>
                  <a:pt x="1" y="871"/>
                  <a:pt x="80" y="950"/>
                  <a:pt x="158" y="950"/>
                </a:cubicBezTo>
                <a:lnTo>
                  <a:pt x="5902" y="942"/>
                </a:lnTo>
                <a:cubicBezTo>
                  <a:pt x="5980" y="941"/>
                  <a:pt x="6059" y="863"/>
                  <a:pt x="6060" y="785"/>
                </a:cubicBezTo>
                <a:lnTo>
                  <a:pt x="6059" y="157"/>
                </a:lnTo>
                <a:cubicBezTo>
                  <a:pt x="6058" y="79"/>
                  <a:pt x="5979" y="0"/>
                  <a:pt x="5901" y="1"/>
                </a:cubicBezTo>
                <a:lnTo>
                  <a:pt x="156" y="9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3"/>
          <p:cNvSpPr txBox="1"/>
          <p:nvPr/>
        </p:nvSpPr>
        <p:spPr>
          <a:xfrm rot="5400000">
            <a:off x="3143520" y="1356480"/>
            <a:ext cx="2272680" cy="30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4"/>
          <p:cNvSpPr/>
          <p:nvPr/>
        </p:nvSpPr>
        <p:spPr>
          <a:xfrm rot="5455200">
            <a:off x="6954840" y="1295280"/>
            <a:ext cx="2180520" cy="338400"/>
          </a:xfrm>
          <a:custGeom>
            <a:avLst/>
            <a:gdLst/>
            <a:ahLst/>
            <a:rect l="0" t="0" r="r" b="b"/>
            <a:pathLst>
              <a:path w="6061" h="951">
                <a:moveTo>
                  <a:pt x="157" y="8"/>
                </a:moveTo>
                <a:cubicBezTo>
                  <a:pt x="79" y="9"/>
                  <a:pt x="1" y="86"/>
                  <a:pt x="0" y="164"/>
                </a:cubicBezTo>
                <a:lnTo>
                  <a:pt x="1" y="792"/>
                </a:lnTo>
                <a:cubicBezTo>
                  <a:pt x="2" y="870"/>
                  <a:pt x="80" y="950"/>
                  <a:pt x="158" y="950"/>
                </a:cubicBezTo>
                <a:lnTo>
                  <a:pt x="5903" y="941"/>
                </a:lnTo>
                <a:cubicBezTo>
                  <a:pt x="5981" y="941"/>
                  <a:pt x="6060" y="863"/>
                  <a:pt x="6060" y="785"/>
                </a:cubicBezTo>
                <a:lnTo>
                  <a:pt x="6059" y="156"/>
                </a:lnTo>
                <a:cubicBezTo>
                  <a:pt x="6059" y="78"/>
                  <a:pt x="5980" y="0"/>
                  <a:pt x="5902" y="0"/>
                </a:cubicBezTo>
                <a:lnTo>
                  <a:pt x="157" y="8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25"/>
          <p:cNvSpPr txBox="1"/>
          <p:nvPr/>
        </p:nvSpPr>
        <p:spPr>
          <a:xfrm rot="5400000">
            <a:off x="6887520" y="1356480"/>
            <a:ext cx="2272680" cy="30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6"/>
          <p:cNvSpPr txBox="1"/>
          <p:nvPr/>
        </p:nvSpPr>
        <p:spPr>
          <a:xfrm>
            <a:off x="5857200" y="1338480"/>
            <a:ext cx="74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26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27" name="Line 2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28" name="Line 2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29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0" name="Line 3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1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2" name="Line 3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3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4" name="Line 3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5" name="Line 3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6" name="Line 3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137" name="CustomShape 38"/>
          <p:cNvSpPr/>
          <p:nvPr/>
        </p:nvSpPr>
        <p:spPr>
          <a:xfrm>
            <a:off x="678960" y="3937680"/>
            <a:ext cx="2011680" cy="1371600"/>
          </a:xfrm>
          <a:custGeom>
            <a:avLst/>
            <a:gdLst/>
            <a:ahLst/>
            <a:rect l="0" t="0" r="r" b="b"/>
            <a:pathLst>
              <a:path w="5590" h="3812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3175"/>
                </a:lnTo>
                <a:cubicBezTo>
                  <a:pt x="0" y="3493"/>
                  <a:pt x="317" y="3811"/>
                  <a:pt x="635" y="3811"/>
                </a:cubicBezTo>
                <a:lnTo>
                  <a:pt x="4953" y="3811"/>
                </a:lnTo>
                <a:cubicBezTo>
                  <a:pt x="5271" y="3811"/>
                  <a:pt x="5589" y="3493"/>
                  <a:pt x="5589" y="3175"/>
                </a:cubicBezTo>
                <a:lnTo>
                  <a:pt x="5589" y="635"/>
                </a:lnTo>
                <a:cubicBezTo>
                  <a:pt x="5589" y="317"/>
                  <a:pt x="5271" y="0"/>
                  <a:pt x="4953" y="0"/>
                </a:cubicBezTo>
                <a:lnTo>
                  <a:pt x="635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39"/>
          <p:cNvSpPr txBox="1"/>
          <p:nvPr/>
        </p:nvSpPr>
        <p:spPr>
          <a:xfrm>
            <a:off x="1132920" y="3911760"/>
            <a:ext cx="11919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0"/>
          <p:cNvSpPr/>
          <p:nvPr/>
        </p:nvSpPr>
        <p:spPr>
          <a:xfrm>
            <a:off x="678960" y="7048440"/>
            <a:ext cx="7664040" cy="306000"/>
          </a:xfrm>
          <a:custGeom>
            <a:avLst/>
            <a:gdLst/>
            <a:ahLst/>
            <a:rect l="0" t="0" r="r" b="b"/>
            <a:pathLst>
              <a:path w="21291" h="852">
                <a:moveTo>
                  <a:pt x="141" y="0"/>
                </a:moveTo>
                <a:cubicBezTo>
                  <a:pt x="70" y="0"/>
                  <a:pt x="0" y="70"/>
                  <a:pt x="0" y="141"/>
                </a:cubicBezTo>
                <a:lnTo>
                  <a:pt x="0" y="709"/>
                </a:lnTo>
                <a:cubicBezTo>
                  <a:pt x="0" y="780"/>
                  <a:pt x="70" y="851"/>
                  <a:pt x="141" y="851"/>
                </a:cubicBezTo>
                <a:lnTo>
                  <a:pt x="21148" y="851"/>
                </a:lnTo>
                <a:cubicBezTo>
                  <a:pt x="21219" y="851"/>
                  <a:pt x="21290" y="780"/>
                  <a:pt x="21290" y="709"/>
                </a:cubicBezTo>
                <a:lnTo>
                  <a:pt x="21290" y="141"/>
                </a:lnTo>
                <a:cubicBezTo>
                  <a:pt x="21290" y="70"/>
                  <a:pt x="21219" y="0"/>
                  <a:pt x="21148" y="0"/>
                </a:cubicBezTo>
                <a:lnTo>
                  <a:pt x="141" y="0"/>
                </a:lnTo>
              </a:path>
            </a:pathLst>
          </a:cu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41"/>
          <p:cNvSpPr txBox="1"/>
          <p:nvPr/>
        </p:nvSpPr>
        <p:spPr>
          <a:xfrm>
            <a:off x="5444280" y="7048440"/>
            <a:ext cx="160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VNF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2"/>
          <p:cNvSpPr/>
          <p:nvPr/>
        </p:nvSpPr>
        <p:spPr>
          <a:xfrm>
            <a:off x="8595720" y="4935960"/>
            <a:ext cx="121608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43"/>
          <p:cNvSpPr txBox="1"/>
          <p:nvPr/>
        </p:nvSpPr>
        <p:spPr>
          <a:xfrm>
            <a:off x="8778600" y="5260680"/>
            <a:ext cx="1044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Destination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858760" y="5461560"/>
            <a:ext cx="979200" cy="9792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2979000" y="3985200"/>
            <a:ext cx="786240" cy="786240"/>
          </a:xfrm>
          <a:prstGeom prst="rect">
            <a:avLst/>
          </a:prstGeom>
          <a:ln>
            <a:noFill/>
          </a:ln>
        </p:spPr>
      </p:pic>
      <p:sp>
        <p:nvSpPr>
          <p:cNvPr id="145" name="TextShape 44"/>
          <p:cNvSpPr txBox="1"/>
          <p:nvPr/>
        </p:nvSpPr>
        <p:spPr>
          <a:xfrm>
            <a:off x="2979000" y="4807440"/>
            <a:ext cx="105228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46" name="TextShape 45"/>
          <p:cNvSpPr txBox="1"/>
          <p:nvPr/>
        </p:nvSpPr>
        <p:spPr>
          <a:xfrm>
            <a:off x="2966400" y="6480720"/>
            <a:ext cx="105228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47" name="CustomShape 46"/>
          <p:cNvSpPr/>
          <p:nvPr/>
        </p:nvSpPr>
        <p:spPr>
          <a:xfrm>
            <a:off x="5112360" y="4389480"/>
            <a:ext cx="905760" cy="338400"/>
          </a:xfrm>
          <a:custGeom>
            <a:avLst/>
            <a:gdLst/>
            <a:ahLst/>
            <a:rect l="0" t="0" r="r" b="b"/>
            <a:pathLst>
              <a:path w="2518" h="942">
                <a:moveTo>
                  <a:pt x="156" y="0"/>
                </a:moveTo>
                <a:cubicBezTo>
                  <a:pt x="78" y="0"/>
                  <a:pt x="0" y="78"/>
                  <a:pt x="0" y="156"/>
                </a:cubicBezTo>
                <a:lnTo>
                  <a:pt x="0" y="784"/>
                </a:lnTo>
                <a:cubicBezTo>
                  <a:pt x="0" y="862"/>
                  <a:pt x="78" y="941"/>
                  <a:pt x="156" y="941"/>
                </a:cubicBezTo>
                <a:lnTo>
                  <a:pt x="2360" y="941"/>
                </a:lnTo>
                <a:cubicBezTo>
                  <a:pt x="2438" y="941"/>
                  <a:pt x="2517" y="862"/>
                  <a:pt x="2517" y="784"/>
                </a:cubicBezTo>
                <a:lnTo>
                  <a:pt x="2517" y="156"/>
                </a:lnTo>
                <a:cubicBezTo>
                  <a:pt x="2517" y="78"/>
                  <a:pt x="2438" y="0"/>
                  <a:pt x="2360" y="0"/>
                </a:cubicBezTo>
                <a:lnTo>
                  <a:pt x="15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7"/>
          <p:cNvSpPr/>
          <p:nvPr/>
        </p:nvSpPr>
        <p:spPr>
          <a:xfrm>
            <a:off x="4754880" y="4969080"/>
            <a:ext cx="284004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8"/>
          <p:cNvSpPr/>
          <p:nvPr/>
        </p:nvSpPr>
        <p:spPr>
          <a:xfrm>
            <a:off x="6192720" y="4353840"/>
            <a:ext cx="905760" cy="338400"/>
          </a:xfrm>
          <a:custGeom>
            <a:avLst/>
            <a:gdLst/>
            <a:ahLst/>
            <a:rect l="0" t="0" r="r" b="b"/>
            <a:pathLst>
              <a:path w="2518" h="942">
                <a:moveTo>
                  <a:pt x="156" y="0"/>
                </a:moveTo>
                <a:cubicBezTo>
                  <a:pt x="78" y="0"/>
                  <a:pt x="0" y="78"/>
                  <a:pt x="0" y="156"/>
                </a:cubicBezTo>
                <a:lnTo>
                  <a:pt x="0" y="784"/>
                </a:lnTo>
                <a:cubicBezTo>
                  <a:pt x="0" y="862"/>
                  <a:pt x="78" y="941"/>
                  <a:pt x="156" y="941"/>
                </a:cubicBezTo>
                <a:lnTo>
                  <a:pt x="2360" y="941"/>
                </a:lnTo>
                <a:cubicBezTo>
                  <a:pt x="2438" y="941"/>
                  <a:pt x="2517" y="862"/>
                  <a:pt x="2517" y="784"/>
                </a:cubicBezTo>
                <a:lnTo>
                  <a:pt x="2517" y="156"/>
                </a:lnTo>
                <a:cubicBezTo>
                  <a:pt x="2517" y="78"/>
                  <a:pt x="2438" y="0"/>
                  <a:pt x="2360" y="0"/>
                </a:cubicBezTo>
                <a:lnTo>
                  <a:pt x="15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9"/>
          <p:cNvSpPr/>
          <p:nvPr/>
        </p:nvSpPr>
        <p:spPr>
          <a:xfrm rot="5455200">
            <a:off x="6955200" y="5291640"/>
            <a:ext cx="2180520" cy="338400"/>
          </a:xfrm>
          <a:custGeom>
            <a:avLst/>
            <a:gdLst/>
            <a:ahLst/>
            <a:rect l="0" t="0" r="r" b="b"/>
            <a:pathLst>
              <a:path w="6061" h="951">
                <a:moveTo>
                  <a:pt x="156" y="9"/>
                </a:moveTo>
                <a:cubicBezTo>
                  <a:pt x="78" y="9"/>
                  <a:pt x="0" y="86"/>
                  <a:pt x="0" y="164"/>
                </a:cubicBezTo>
                <a:lnTo>
                  <a:pt x="1" y="793"/>
                </a:lnTo>
                <a:cubicBezTo>
                  <a:pt x="1" y="871"/>
                  <a:pt x="79" y="950"/>
                  <a:pt x="158" y="950"/>
                </a:cubicBezTo>
                <a:lnTo>
                  <a:pt x="5902" y="942"/>
                </a:lnTo>
                <a:cubicBezTo>
                  <a:pt x="5980" y="941"/>
                  <a:pt x="6059" y="863"/>
                  <a:pt x="6060" y="785"/>
                </a:cubicBezTo>
                <a:lnTo>
                  <a:pt x="6059" y="157"/>
                </a:lnTo>
                <a:cubicBezTo>
                  <a:pt x="6058" y="79"/>
                  <a:pt x="5979" y="0"/>
                  <a:pt x="5901" y="0"/>
                </a:cubicBezTo>
                <a:lnTo>
                  <a:pt x="156" y="9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50"/>
          <p:cNvSpPr txBox="1"/>
          <p:nvPr/>
        </p:nvSpPr>
        <p:spPr>
          <a:xfrm rot="5400000">
            <a:off x="6887880" y="5352840"/>
            <a:ext cx="2272680" cy="30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sifi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51"/>
          <p:cNvSpPr txBox="1"/>
          <p:nvPr/>
        </p:nvSpPr>
        <p:spPr>
          <a:xfrm>
            <a:off x="5821560" y="5406840"/>
            <a:ext cx="74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52"/>
          <p:cNvSpPr txBox="1"/>
          <p:nvPr/>
        </p:nvSpPr>
        <p:spPr>
          <a:xfrm>
            <a:off x="6355800" y="4357440"/>
            <a:ext cx="49392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53"/>
          <p:cNvSpPr txBox="1"/>
          <p:nvPr/>
        </p:nvSpPr>
        <p:spPr>
          <a:xfrm>
            <a:off x="5234040" y="4352760"/>
            <a:ext cx="7840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5" name="Line 5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56" name="Line 5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157" name="CustomShape 56"/>
          <p:cNvSpPr/>
          <p:nvPr/>
        </p:nvSpPr>
        <p:spPr>
          <a:xfrm>
            <a:off x="1247040" y="4178880"/>
            <a:ext cx="1354320" cy="654480"/>
          </a:xfrm>
          <a:custGeom>
            <a:avLst/>
            <a:gdLst/>
            <a:ahLst/>
            <a:rect l="0" t="0" r="r" b="b"/>
            <a:pathLst>
              <a:path w="3763" h="1820">
                <a:moveTo>
                  <a:pt x="303" y="0"/>
                </a:moveTo>
                <a:cubicBezTo>
                  <a:pt x="151" y="0"/>
                  <a:pt x="0" y="151"/>
                  <a:pt x="0" y="303"/>
                </a:cubicBezTo>
                <a:lnTo>
                  <a:pt x="0" y="1515"/>
                </a:lnTo>
                <a:cubicBezTo>
                  <a:pt x="0" y="1667"/>
                  <a:pt x="151" y="1819"/>
                  <a:pt x="303" y="1819"/>
                </a:cubicBezTo>
                <a:lnTo>
                  <a:pt x="3459" y="1819"/>
                </a:lnTo>
                <a:cubicBezTo>
                  <a:pt x="3610" y="1819"/>
                  <a:pt x="3762" y="1667"/>
                  <a:pt x="3762" y="1515"/>
                </a:cubicBezTo>
                <a:lnTo>
                  <a:pt x="3762" y="303"/>
                </a:lnTo>
                <a:cubicBezTo>
                  <a:pt x="3762" y="151"/>
                  <a:pt x="3610" y="0"/>
                  <a:pt x="3459" y="0"/>
                </a:cubicBezTo>
                <a:lnTo>
                  <a:pt x="30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57"/>
          <p:cNvSpPr txBox="1"/>
          <p:nvPr/>
        </p:nvSpPr>
        <p:spPr>
          <a:xfrm>
            <a:off x="1421280" y="4201200"/>
            <a:ext cx="14630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Micro-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8"/>
          <p:cNvSpPr/>
          <p:nvPr/>
        </p:nvSpPr>
        <p:spPr>
          <a:xfrm>
            <a:off x="1969200" y="4431240"/>
            <a:ext cx="585360" cy="354600"/>
          </a:xfrm>
          <a:custGeom>
            <a:avLst/>
            <a:gdLst/>
            <a:ahLst/>
            <a:rect l="0" t="0" r="r" b="b"/>
            <a:pathLst>
              <a:path w="1628" h="987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1"/>
                </a:lnTo>
                <a:cubicBezTo>
                  <a:pt x="0" y="903"/>
                  <a:pt x="82" y="986"/>
                  <a:pt x="164" y="986"/>
                </a:cubicBezTo>
                <a:lnTo>
                  <a:pt x="1462" y="986"/>
                </a:lnTo>
                <a:cubicBezTo>
                  <a:pt x="1544" y="986"/>
                  <a:pt x="1627" y="903"/>
                  <a:pt x="1627" y="821"/>
                </a:cubicBezTo>
                <a:lnTo>
                  <a:pt x="1627" y="164"/>
                </a:lnTo>
                <a:cubicBezTo>
                  <a:pt x="1627" y="82"/>
                  <a:pt x="1544" y="0"/>
                  <a:pt x="1462" y="0"/>
                </a:cubicBezTo>
                <a:lnTo>
                  <a:pt x="164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9"/>
          <p:cNvSpPr/>
          <p:nvPr/>
        </p:nvSpPr>
        <p:spPr>
          <a:xfrm>
            <a:off x="783720" y="4179240"/>
            <a:ext cx="327240" cy="675720"/>
          </a:xfrm>
          <a:custGeom>
            <a:avLst/>
            <a:gdLst/>
            <a:ahLst/>
            <a:rect l="0" t="0" r="r" b="b"/>
            <a:pathLst>
              <a:path w="911" h="1879">
                <a:moveTo>
                  <a:pt x="151" y="0"/>
                </a:moveTo>
                <a:cubicBezTo>
                  <a:pt x="75" y="0"/>
                  <a:pt x="0" y="75"/>
                  <a:pt x="0" y="151"/>
                </a:cubicBezTo>
                <a:lnTo>
                  <a:pt x="0" y="1726"/>
                </a:lnTo>
                <a:cubicBezTo>
                  <a:pt x="0" y="1802"/>
                  <a:pt x="75" y="1878"/>
                  <a:pt x="151" y="1878"/>
                </a:cubicBezTo>
                <a:lnTo>
                  <a:pt x="758" y="1878"/>
                </a:lnTo>
                <a:cubicBezTo>
                  <a:pt x="834" y="1878"/>
                  <a:pt x="910" y="1802"/>
                  <a:pt x="910" y="1726"/>
                </a:cubicBezTo>
                <a:lnTo>
                  <a:pt x="910" y="151"/>
                </a:lnTo>
                <a:cubicBezTo>
                  <a:pt x="910" y="75"/>
                  <a:pt x="834" y="0"/>
                  <a:pt x="758" y="0"/>
                </a:cubicBezTo>
                <a:lnTo>
                  <a:pt x="1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0"/>
          <p:cNvSpPr/>
          <p:nvPr/>
        </p:nvSpPr>
        <p:spPr>
          <a:xfrm>
            <a:off x="781560" y="4932720"/>
            <a:ext cx="1773000" cy="255240"/>
          </a:xfrm>
          <a:custGeom>
            <a:avLst/>
            <a:gdLst/>
            <a:ahLst/>
            <a:rect l="0" t="0" r="r" b="b"/>
            <a:pathLst>
              <a:path w="4926" h="711">
                <a:moveTo>
                  <a:pt x="118" y="0"/>
                </a:moveTo>
                <a:cubicBezTo>
                  <a:pt x="59" y="0"/>
                  <a:pt x="0" y="59"/>
                  <a:pt x="0" y="118"/>
                </a:cubicBezTo>
                <a:lnTo>
                  <a:pt x="0" y="591"/>
                </a:lnTo>
                <a:cubicBezTo>
                  <a:pt x="0" y="650"/>
                  <a:pt x="59" y="710"/>
                  <a:pt x="118" y="710"/>
                </a:cubicBezTo>
                <a:lnTo>
                  <a:pt x="4807" y="710"/>
                </a:lnTo>
                <a:cubicBezTo>
                  <a:pt x="4866" y="710"/>
                  <a:pt x="4925" y="650"/>
                  <a:pt x="4925" y="591"/>
                </a:cubicBezTo>
                <a:lnTo>
                  <a:pt x="4925" y="118"/>
                </a:lnTo>
                <a:cubicBezTo>
                  <a:pt x="4925" y="59"/>
                  <a:pt x="4866" y="0"/>
                  <a:pt x="4807" y="0"/>
                </a:cubicBezTo>
                <a:lnTo>
                  <a:pt x="118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61"/>
          <p:cNvSpPr txBox="1"/>
          <p:nvPr/>
        </p:nvSpPr>
        <p:spPr>
          <a:xfrm>
            <a:off x="928080" y="4932720"/>
            <a:ext cx="1343520" cy="2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2"/>
          <p:cNvSpPr/>
          <p:nvPr/>
        </p:nvSpPr>
        <p:spPr>
          <a:xfrm>
            <a:off x="1321560" y="4431240"/>
            <a:ext cx="585360" cy="354600"/>
          </a:xfrm>
          <a:custGeom>
            <a:avLst/>
            <a:gdLst/>
            <a:ahLst/>
            <a:rect l="0" t="0" r="r" b="b"/>
            <a:pathLst>
              <a:path w="1628" h="987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1"/>
                </a:lnTo>
                <a:cubicBezTo>
                  <a:pt x="0" y="903"/>
                  <a:pt x="82" y="986"/>
                  <a:pt x="164" y="986"/>
                </a:cubicBezTo>
                <a:lnTo>
                  <a:pt x="1462" y="986"/>
                </a:lnTo>
                <a:cubicBezTo>
                  <a:pt x="1544" y="986"/>
                  <a:pt x="1627" y="903"/>
                  <a:pt x="1627" y="821"/>
                </a:cubicBezTo>
                <a:lnTo>
                  <a:pt x="1627" y="164"/>
                </a:lnTo>
                <a:cubicBezTo>
                  <a:pt x="1627" y="82"/>
                  <a:pt x="1544" y="0"/>
                  <a:pt x="1462" y="0"/>
                </a:cubicBezTo>
                <a:lnTo>
                  <a:pt x="164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63"/>
          <p:cNvSpPr txBox="1"/>
          <p:nvPr/>
        </p:nvSpPr>
        <p:spPr>
          <a:xfrm>
            <a:off x="1247040" y="4487040"/>
            <a:ext cx="8229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64"/>
          <p:cNvSpPr txBox="1"/>
          <p:nvPr/>
        </p:nvSpPr>
        <p:spPr>
          <a:xfrm rot="5378400">
            <a:off x="513000" y="4465080"/>
            <a:ext cx="9230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5"/>
          <p:cNvSpPr/>
          <p:nvPr/>
        </p:nvSpPr>
        <p:spPr>
          <a:xfrm>
            <a:off x="164520" y="6563880"/>
            <a:ext cx="292680" cy="34344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6"/>
          <p:cNvSpPr/>
          <p:nvPr/>
        </p:nvSpPr>
        <p:spPr>
          <a:xfrm>
            <a:off x="678960" y="5558040"/>
            <a:ext cx="2011680" cy="1371600"/>
          </a:xfrm>
          <a:custGeom>
            <a:avLst/>
            <a:gdLst/>
            <a:ahLst/>
            <a:rect l="0" t="0" r="r" b="b"/>
            <a:pathLst>
              <a:path w="5590" h="3812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3175"/>
                </a:lnTo>
                <a:cubicBezTo>
                  <a:pt x="0" y="3493"/>
                  <a:pt x="317" y="3811"/>
                  <a:pt x="635" y="3811"/>
                </a:cubicBezTo>
                <a:lnTo>
                  <a:pt x="4953" y="3811"/>
                </a:lnTo>
                <a:cubicBezTo>
                  <a:pt x="5271" y="3811"/>
                  <a:pt x="5589" y="3493"/>
                  <a:pt x="5589" y="3175"/>
                </a:cubicBezTo>
                <a:lnTo>
                  <a:pt x="5589" y="635"/>
                </a:lnTo>
                <a:cubicBezTo>
                  <a:pt x="5589" y="317"/>
                  <a:pt x="5271" y="0"/>
                  <a:pt x="4953" y="0"/>
                </a:cubicBezTo>
                <a:lnTo>
                  <a:pt x="635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67"/>
          <p:cNvSpPr txBox="1"/>
          <p:nvPr/>
        </p:nvSpPr>
        <p:spPr>
          <a:xfrm>
            <a:off x="1132920" y="5532120"/>
            <a:ext cx="11919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8"/>
          <p:cNvSpPr/>
          <p:nvPr/>
        </p:nvSpPr>
        <p:spPr>
          <a:xfrm>
            <a:off x="1247040" y="5799240"/>
            <a:ext cx="1354320" cy="654480"/>
          </a:xfrm>
          <a:custGeom>
            <a:avLst/>
            <a:gdLst/>
            <a:ahLst/>
            <a:rect l="0" t="0" r="r" b="b"/>
            <a:pathLst>
              <a:path w="3763" h="1820">
                <a:moveTo>
                  <a:pt x="303" y="0"/>
                </a:moveTo>
                <a:cubicBezTo>
                  <a:pt x="151" y="0"/>
                  <a:pt x="0" y="151"/>
                  <a:pt x="0" y="303"/>
                </a:cubicBezTo>
                <a:lnTo>
                  <a:pt x="0" y="1515"/>
                </a:lnTo>
                <a:cubicBezTo>
                  <a:pt x="0" y="1667"/>
                  <a:pt x="151" y="1819"/>
                  <a:pt x="303" y="1819"/>
                </a:cubicBezTo>
                <a:lnTo>
                  <a:pt x="3459" y="1819"/>
                </a:lnTo>
                <a:cubicBezTo>
                  <a:pt x="3610" y="1819"/>
                  <a:pt x="3762" y="1667"/>
                  <a:pt x="3762" y="1515"/>
                </a:cubicBezTo>
                <a:lnTo>
                  <a:pt x="3762" y="303"/>
                </a:lnTo>
                <a:cubicBezTo>
                  <a:pt x="3762" y="151"/>
                  <a:pt x="3610" y="0"/>
                  <a:pt x="3459" y="0"/>
                </a:cubicBezTo>
                <a:lnTo>
                  <a:pt x="30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69"/>
          <p:cNvSpPr txBox="1"/>
          <p:nvPr/>
        </p:nvSpPr>
        <p:spPr>
          <a:xfrm>
            <a:off x="1421280" y="5821560"/>
            <a:ext cx="11332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Micro-Functions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0"/>
          <p:cNvSpPr/>
          <p:nvPr/>
        </p:nvSpPr>
        <p:spPr>
          <a:xfrm>
            <a:off x="1969200" y="6051600"/>
            <a:ext cx="585360" cy="354600"/>
          </a:xfrm>
          <a:custGeom>
            <a:avLst/>
            <a:gdLst/>
            <a:ahLst/>
            <a:rect l="0" t="0" r="r" b="b"/>
            <a:pathLst>
              <a:path w="1628" h="987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1"/>
                </a:lnTo>
                <a:cubicBezTo>
                  <a:pt x="0" y="903"/>
                  <a:pt x="82" y="986"/>
                  <a:pt x="164" y="986"/>
                </a:cubicBezTo>
                <a:lnTo>
                  <a:pt x="1462" y="986"/>
                </a:lnTo>
                <a:cubicBezTo>
                  <a:pt x="1544" y="986"/>
                  <a:pt x="1627" y="903"/>
                  <a:pt x="1627" y="821"/>
                </a:cubicBezTo>
                <a:lnTo>
                  <a:pt x="1627" y="164"/>
                </a:lnTo>
                <a:cubicBezTo>
                  <a:pt x="1627" y="82"/>
                  <a:pt x="1544" y="0"/>
                  <a:pt x="1462" y="0"/>
                </a:cubicBezTo>
                <a:lnTo>
                  <a:pt x="164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71"/>
          <p:cNvSpPr txBox="1"/>
          <p:nvPr/>
        </p:nvSpPr>
        <p:spPr>
          <a:xfrm>
            <a:off x="1969200" y="6035040"/>
            <a:ext cx="585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2"/>
          <p:cNvSpPr/>
          <p:nvPr/>
        </p:nvSpPr>
        <p:spPr>
          <a:xfrm>
            <a:off x="783720" y="5799600"/>
            <a:ext cx="327240" cy="675720"/>
          </a:xfrm>
          <a:custGeom>
            <a:avLst/>
            <a:gdLst/>
            <a:ahLst/>
            <a:rect l="0" t="0" r="r" b="b"/>
            <a:pathLst>
              <a:path w="911" h="1879">
                <a:moveTo>
                  <a:pt x="151" y="0"/>
                </a:moveTo>
                <a:cubicBezTo>
                  <a:pt x="75" y="0"/>
                  <a:pt x="0" y="75"/>
                  <a:pt x="0" y="151"/>
                </a:cubicBezTo>
                <a:lnTo>
                  <a:pt x="0" y="1726"/>
                </a:lnTo>
                <a:cubicBezTo>
                  <a:pt x="0" y="1802"/>
                  <a:pt x="75" y="1878"/>
                  <a:pt x="151" y="1878"/>
                </a:cubicBezTo>
                <a:lnTo>
                  <a:pt x="758" y="1878"/>
                </a:lnTo>
                <a:cubicBezTo>
                  <a:pt x="834" y="1878"/>
                  <a:pt x="910" y="1802"/>
                  <a:pt x="910" y="1726"/>
                </a:cubicBezTo>
                <a:lnTo>
                  <a:pt x="910" y="151"/>
                </a:lnTo>
                <a:cubicBezTo>
                  <a:pt x="910" y="75"/>
                  <a:pt x="834" y="0"/>
                  <a:pt x="758" y="0"/>
                </a:cubicBezTo>
                <a:lnTo>
                  <a:pt x="1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3"/>
          <p:cNvSpPr/>
          <p:nvPr/>
        </p:nvSpPr>
        <p:spPr>
          <a:xfrm>
            <a:off x="781560" y="6553080"/>
            <a:ext cx="1773000" cy="255240"/>
          </a:xfrm>
          <a:custGeom>
            <a:avLst/>
            <a:gdLst/>
            <a:ahLst/>
            <a:rect l="0" t="0" r="r" b="b"/>
            <a:pathLst>
              <a:path w="4926" h="711">
                <a:moveTo>
                  <a:pt x="118" y="0"/>
                </a:moveTo>
                <a:cubicBezTo>
                  <a:pt x="59" y="0"/>
                  <a:pt x="0" y="59"/>
                  <a:pt x="0" y="118"/>
                </a:cubicBezTo>
                <a:lnTo>
                  <a:pt x="0" y="591"/>
                </a:lnTo>
                <a:cubicBezTo>
                  <a:pt x="0" y="650"/>
                  <a:pt x="59" y="710"/>
                  <a:pt x="118" y="710"/>
                </a:cubicBezTo>
                <a:lnTo>
                  <a:pt x="4807" y="710"/>
                </a:lnTo>
                <a:cubicBezTo>
                  <a:pt x="4866" y="710"/>
                  <a:pt x="4925" y="650"/>
                  <a:pt x="4925" y="591"/>
                </a:cubicBezTo>
                <a:lnTo>
                  <a:pt x="4925" y="118"/>
                </a:lnTo>
                <a:cubicBezTo>
                  <a:pt x="4925" y="59"/>
                  <a:pt x="4866" y="0"/>
                  <a:pt x="4807" y="0"/>
                </a:cubicBezTo>
                <a:lnTo>
                  <a:pt x="118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74"/>
          <p:cNvSpPr txBox="1"/>
          <p:nvPr/>
        </p:nvSpPr>
        <p:spPr>
          <a:xfrm>
            <a:off x="928080" y="6553080"/>
            <a:ext cx="1343520" cy="2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5"/>
          <p:cNvSpPr/>
          <p:nvPr/>
        </p:nvSpPr>
        <p:spPr>
          <a:xfrm>
            <a:off x="1321560" y="6051600"/>
            <a:ext cx="585360" cy="354600"/>
          </a:xfrm>
          <a:custGeom>
            <a:avLst/>
            <a:gdLst/>
            <a:ahLst/>
            <a:rect l="0" t="0" r="r" b="b"/>
            <a:pathLst>
              <a:path w="1628" h="987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1"/>
                </a:lnTo>
                <a:cubicBezTo>
                  <a:pt x="0" y="903"/>
                  <a:pt x="82" y="986"/>
                  <a:pt x="164" y="986"/>
                </a:cubicBezTo>
                <a:lnTo>
                  <a:pt x="1462" y="986"/>
                </a:lnTo>
                <a:cubicBezTo>
                  <a:pt x="1544" y="986"/>
                  <a:pt x="1627" y="903"/>
                  <a:pt x="1627" y="821"/>
                </a:cubicBezTo>
                <a:lnTo>
                  <a:pt x="1627" y="164"/>
                </a:lnTo>
                <a:cubicBezTo>
                  <a:pt x="1627" y="82"/>
                  <a:pt x="1544" y="0"/>
                  <a:pt x="1462" y="0"/>
                </a:cubicBezTo>
                <a:lnTo>
                  <a:pt x="164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76"/>
          <p:cNvSpPr txBox="1"/>
          <p:nvPr/>
        </p:nvSpPr>
        <p:spPr>
          <a:xfrm>
            <a:off x="1247040" y="6107400"/>
            <a:ext cx="8229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ring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77"/>
          <p:cNvSpPr txBox="1"/>
          <p:nvPr/>
        </p:nvSpPr>
        <p:spPr>
          <a:xfrm rot="5378400">
            <a:off x="513000" y="6085440"/>
            <a:ext cx="9230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ations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8"/>
          <p:cNvSpPr/>
          <p:nvPr/>
        </p:nvSpPr>
        <p:spPr>
          <a:xfrm>
            <a:off x="182880" y="4849920"/>
            <a:ext cx="333720" cy="36792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80" name="Line 7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81" name="Line 8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182" name="CustomShape 81"/>
          <p:cNvSpPr/>
          <p:nvPr/>
        </p:nvSpPr>
        <p:spPr>
          <a:xfrm rot="5455200">
            <a:off x="3210840" y="5255280"/>
            <a:ext cx="2180520" cy="338400"/>
          </a:xfrm>
          <a:custGeom>
            <a:avLst/>
            <a:gdLst/>
            <a:ahLst/>
            <a:rect l="0" t="0" r="r" b="b"/>
            <a:pathLst>
              <a:path w="6061" h="951">
                <a:moveTo>
                  <a:pt x="157" y="9"/>
                </a:moveTo>
                <a:cubicBezTo>
                  <a:pt x="79" y="9"/>
                  <a:pt x="1" y="87"/>
                  <a:pt x="0" y="165"/>
                </a:cubicBezTo>
                <a:lnTo>
                  <a:pt x="1" y="793"/>
                </a:lnTo>
                <a:cubicBezTo>
                  <a:pt x="2" y="871"/>
                  <a:pt x="80" y="950"/>
                  <a:pt x="158" y="950"/>
                </a:cubicBezTo>
                <a:lnTo>
                  <a:pt x="5903" y="942"/>
                </a:lnTo>
                <a:cubicBezTo>
                  <a:pt x="5981" y="941"/>
                  <a:pt x="6059" y="863"/>
                  <a:pt x="6060" y="785"/>
                </a:cubicBezTo>
                <a:lnTo>
                  <a:pt x="6059" y="157"/>
                </a:lnTo>
                <a:cubicBezTo>
                  <a:pt x="6059" y="79"/>
                  <a:pt x="5979" y="0"/>
                  <a:pt x="5901" y="1"/>
                </a:cubicBezTo>
                <a:lnTo>
                  <a:pt x="157" y="9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82"/>
          <p:cNvSpPr txBox="1"/>
          <p:nvPr/>
        </p:nvSpPr>
        <p:spPr>
          <a:xfrm rot="5400000">
            <a:off x="3143520" y="5316480"/>
            <a:ext cx="2272680" cy="30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4" name="Line 8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85" name="Line 8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86" name="Line 8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87" name="Line 8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88" name="Line 8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189" name="Freeform 88"/>
          <p:cNvSpPr/>
          <p:nvPr/>
        </p:nvSpPr>
        <p:spPr>
          <a:xfrm>
            <a:off x="4488120" y="4317840"/>
            <a:ext cx="3382560" cy="1188360"/>
          </a:xfrm>
          <a:custGeom>
            <a:avLst/>
            <a:gdLst/>
            <a:ahLst/>
            <a:rect l="0" t="0" r="r" b="b"/>
            <a:pathLst>
              <a:path w="9396" h="3301">
                <a:moveTo>
                  <a:pt x="0" y="1522"/>
                </a:moveTo>
                <a:cubicBezTo>
                  <a:pt x="1757" y="1609"/>
                  <a:pt x="1249" y="1268"/>
                  <a:pt x="1503" y="1609"/>
                </a:cubicBezTo>
                <a:cubicBezTo>
                  <a:pt x="1757" y="1950"/>
                  <a:pt x="2519" y="3046"/>
                  <a:pt x="2773" y="2284"/>
                </a:cubicBezTo>
                <a:cubicBezTo>
                  <a:pt x="3027" y="1522"/>
                  <a:pt x="2519" y="506"/>
                  <a:pt x="3281" y="822"/>
                </a:cubicBezTo>
                <a:cubicBezTo>
                  <a:pt x="4043" y="1138"/>
                  <a:pt x="3804" y="3300"/>
                  <a:pt x="4551" y="2538"/>
                </a:cubicBezTo>
                <a:cubicBezTo>
                  <a:pt x="5298" y="1776"/>
                  <a:pt x="5588" y="0"/>
                  <a:pt x="6075" y="940"/>
                </a:cubicBezTo>
                <a:cubicBezTo>
                  <a:pt x="6562" y="1880"/>
                  <a:pt x="6075" y="2538"/>
                  <a:pt x="7345" y="2284"/>
                </a:cubicBezTo>
                <a:cubicBezTo>
                  <a:pt x="8615" y="2030"/>
                  <a:pt x="9395" y="1776"/>
                  <a:pt x="9395" y="1776"/>
                </a:cubicBezTo>
              </a:path>
            </a:pathLst>
          </a:custGeom>
          <a:ln w="38160">
            <a:solidFill>
              <a:srgbClr val="ff3333"/>
            </a:solidFill>
            <a:round/>
          </a:ln>
        </p:spPr>
      </p:sp>
      <p:sp>
        <p:nvSpPr>
          <p:cNvPr id="190" name="Freeform 89"/>
          <p:cNvSpPr/>
          <p:nvPr/>
        </p:nvSpPr>
        <p:spPr>
          <a:xfrm>
            <a:off x="4506120" y="4461480"/>
            <a:ext cx="3436560" cy="1371600"/>
          </a:xfrm>
          <a:custGeom>
            <a:avLst/>
            <a:gdLst/>
            <a:ahLst/>
            <a:rect l="0" t="0" r="r" b="b"/>
            <a:pathLst>
              <a:path w="9546" h="3810">
                <a:moveTo>
                  <a:pt x="0" y="1777"/>
                </a:moveTo>
                <a:cubicBezTo>
                  <a:pt x="1399" y="1777"/>
                  <a:pt x="2923" y="3809"/>
                  <a:pt x="2923" y="2793"/>
                </a:cubicBezTo>
                <a:cubicBezTo>
                  <a:pt x="2923" y="1777"/>
                  <a:pt x="2923" y="0"/>
                  <a:pt x="3177" y="623"/>
                </a:cubicBezTo>
                <a:cubicBezTo>
                  <a:pt x="3431" y="1246"/>
                  <a:pt x="3685" y="3047"/>
                  <a:pt x="4193" y="2626"/>
                </a:cubicBezTo>
                <a:cubicBezTo>
                  <a:pt x="4701" y="2205"/>
                  <a:pt x="9545" y="2285"/>
                  <a:pt x="9545" y="2285"/>
                </a:cubicBezTo>
              </a:path>
            </a:pathLst>
          </a:custGeom>
          <a:ln w="38160">
            <a:solidFill>
              <a:srgbClr val="ff00cc"/>
            </a:solidFill>
            <a:round/>
          </a:ln>
        </p:spPr>
      </p:sp>
      <p:sp>
        <p:nvSpPr>
          <p:cNvPr id="191" name="CustomShape 90"/>
          <p:cNvSpPr/>
          <p:nvPr/>
        </p:nvSpPr>
        <p:spPr>
          <a:xfrm>
            <a:off x="5112360" y="321480"/>
            <a:ext cx="905760" cy="338400"/>
          </a:xfrm>
          <a:custGeom>
            <a:avLst/>
            <a:gdLst/>
            <a:ahLst/>
            <a:rect l="0" t="0" r="r" b="b"/>
            <a:pathLst>
              <a:path w="2518" h="942">
                <a:moveTo>
                  <a:pt x="156" y="0"/>
                </a:moveTo>
                <a:cubicBezTo>
                  <a:pt x="78" y="0"/>
                  <a:pt x="0" y="78"/>
                  <a:pt x="0" y="156"/>
                </a:cubicBezTo>
                <a:lnTo>
                  <a:pt x="0" y="784"/>
                </a:lnTo>
                <a:cubicBezTo>
                  <a:pt x="0" y="862"/>
                  <a:pt x="78" y="941"/>
                  <a:pt x="156" y="941"/>
                </a:cubicBezTo>
                <a:lnTo>
                  <a:pt x="2360" y="941"/>
                </a:lnTo>
                <a:cubicBezTo>
                  <a:pt x="2438" y="941"/>
                  <a:pt x="2517" y="862"/>
                  <a:pt x="2517" y="784"/>
                </a:cubicBezTo>
                <a:lnTo>
                  <a:pt x="2517" y="156"/>
                </a:lnTo>
                <a:cubicBezTo>
                  <a:pt x="2517" y="78"/>
                  <a:pt x="2438" y="0"/>
                  <a:pt x="2360" y="0"/>
                </a:cubicBezTo>
                <a:lnTo>
                  <a:pt x="15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91"/>
          <p:cNvSpPr/>
          <p:nvPr/>
        </p:nvSpPr>
        <p:spPr>
          <a:xfrm>
            <a:off x="6192720" y="285840"/>
            <a:ext cx="905760" cy="338400"/>
          </a:xfrm>
          <a:custGeom>
            <a:avLst/>
            <a:gdLst/>
            <a:ahLst/>
            <a:rect l="0" t="0" r="r" b="b"/>
            <a:pathLst>
              <a:path w="2518" h="942">
                <a:moveTo>
                  <a:pt x="156" y="0"/>
                </a:moveTo>
                <a:cubicBezTo>
                  <a:pt x="78" y="0"/>
                  <a:pt x="0" y="78"/>
                  <a:pt x="0" y="156"/>
                </a:cubicBezTo>
                <a:lnTo>
                  <a:pt x="0" y="784"/>
                </a:lnTo>
                <a:cubicBezTo>
                  <a:pt x="0" y="862"/>
                  <a:pt x="78" y="941"/>
                  <a:pt x="156" y="941"/>
                </a:cubicBezTo>
                <a:lnTo>
                  <a:pt x="2360" y="941"/>
                </a:lnTo>
                <a:cubicBezTo>
                  <a:pt x="2438" y="941"/>
                  <a:pt x="2517" y="862"/>
                  <a:pt x="2517" y="784"/>
                </a:cubicBezTo>
                <a:lnTo>
                  <a:pt x="2517" y="156"/>
                </a:lnTo>
                <a:cubicBezTo>
                  <a:pt x="2517" y="78"/>
                  <a:pt x="2438" y="0"/>
                  <a:pt x="2360" y="0"/>
                </a:cubicBezTo>
                <a:lnTo>
                  <a:pt x="15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92"/>
          <p:cNvSpPr txBox="1"/>
          <p:nvPr/>
        </p:nvSpPr>
        <p:spPr>
          <a:xfrm>
            <a:off x="6355800" y="289440"/>
            <a:ext cx="49392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93"/>
          <p:cNvSpPr txBox="1"/>
          <p:nvPr/>
        </p:nvSpPr>
        <p:spPr>
          <a:xfrm>
            <a:off x="5234040" y="284760"/>
            <a:ext cx="7840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95" name="Line 9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96" name="Line 9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97" name="Line 9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198" name="Freeform 97"/>
          <p:cNvSpPr/>
          <p:nvPr/>
        </p:nvSpPr>
        <p:spPr>
          <a:xfrm>
            <a:off x="4488120" y="249840"/>
            <a:ext cx="3382560" cy="1188360"/>
          </a:xfrm>
          <a:custGeom>
            <a:avLst/>
            <a:gdLst/>
            <a:ahLst/>
            <a:rect l="0" t="0" r="r" b="b"/>
            <a:pathLst>
              <a:path w="9396" h="3301">
                <a:moveTo>
                  <a:pt x="0" y="1522"/>
                </a:moveTo>
                <a:cubicBezTo>
                  <a:pt x="1757" y="1609"/>
                  <a:pt x="1249" y="1268"/>
                  <a:pt x="1503" y="1609"/>
                </a:cubicBezTo>
                <a:cubicBezTo>
                  <a:pt x="1757" y="1950"/>
                  <a:pt x="2519" y="3046"/>
                  <a:pt x="2773" y="2284"/>
                </a:cubicBezTo>
                <a:cubicBezTo>
                  <a:pt x="3027" y="1522"/>
                  <a:pt x="2519" y="506"/>
                  <a:pt x="3281" y="822"/>
                </a:cubicBezTo>
                <a:cubicBezTo>
                  <a:pt x="4043" y="1138"/>
                  <a:pt x="3804" y="3300"/>
                  <a:pt x="4551" y="2538"/>
                </a:cubicBezTo>
                <a:cubicBezTo>
                  <a:pt x="5298" y="1776"/>
                  <a:pt x="5588" y="0"/>
                  <a:pt x="6075" y="940"/>
                </a:cubicBezTo>
                <a:cubicBezTo>
                  <a:pt x="6562" y="1880"/>
                  <a:pt x="6075" y="2538"/>
                  <a:pt x="7345" y="2284"/>
                </a:cubicBezTo>
                <a:cubicBezTo>
                  <a:pt x="8615" y="2030"/>
                  <a:pt x="9395" y="1776"/>
                  <a:pt x="9395" y="1776"/>
                </a:cubicBezTo>
              </a:path>
            </a:pathLst>
          </a:custGeom>
          <a:ln w="38160">
            <a:solidFill>
              <a:srgbClr val="ff3333"/>
            </a:solidFill>
            <a:round/>
          </a:ln>
        </p:spPr>
      </p:sp>
      <p:sp>
        <p:nvSpPr>
          <p:cNvPr id="199" name="Freeform 98"/>
          <p:cNvSpPr/>
          <p:nvPr/>
        </p:nvSpPr>
        <p:spPr>
          <a:xfrm>
            <a:off x="4506120" y="393480"/>
            <a:ext cx="3436560" cy="1371600"/>
          </a:xfrm>
          <a:custGeom>
            <a:avLst/>
            <a:gdLst/>
            <a:ahLst/>
            <a:rect l="0" t="0" r="r" b="b"/>
            <a:pathLst>
              <a:path w="9546" h="3810">
                <a:moveTo>
                  <a:pt x="0" y="1777"/>
                </a:moveTo>
                <a:cubicBezTo>
                  <a:pt x="1399" y="1777"/>
                  <a:pt x="2923" y="3809"/>
                  <a:pt x="2923" y="2793"/>
                </a:cubicBezTo>
                <a:cubicBezTo>
                  <a:pt x="2923" y="1777"/>
                  <a:pt x="2923" y="0"/>
                  <a:pt x="3177" y="623"/>
                </a:cubicBezTo>
                <a:cubicBezTo>
                  <a:pt x="3431" y="1246"/>
                  <a:pt x="3685" y="3047"/>
                  <a:pt x="4193" y="2626"/>
                </a:cubicBezTo>
                <a:cubicBezTo>
                  <a:pt x="4701" y="2205"/>
                  <a:pt x="9545" y="2285"/>
                  <a:pt x="9545" y="2285"/>
                </a:cubicBezTo>
              </a:path>
            </a:pathLst>
          </a:custGeom>
          <a:ln w="38160">
            <a:solidFill>
              <a:srgbClr val="ff00cc"/>
            </a:solidFill>
            <a:round/>
          </a:ln>
        </p:spPr>
      </p:sp>
      <p:sp>
        <p:nvSpPr>
          <p:cNvPr id="200" name="Freeform 99"/>
          <p:cNvSpPr/>
          <p:nvPr/>
        </p:nvSpPr>
        <p:spPr>
          <a:xfrm>
            <a:off x="365760" y="4572000"/>
            <a:ext cx="4122720" cy="549000"/>
          </a:xfrm>
          <a:custGeom>
            <a:avLst/>
            <a:gdLst/>
            <a:ahLst/>
            <a:rect l="0" t="0" r="r" b="b"/>
            <a:pathLst>
              <a:path w="11452" h="1525">
                <a:moveTo>
                  <a:pt x="0" y="1270"/>
                </a:moveTo>
                <a:cubicBezTo>
                  <a:pt x="3048" y="1270"/>
                  <a:pt x="2655" y="0"/>
                  <a:pt x="3302" y="409"/>
                </a:cubicBezTo>
                <a:cubicBezTo>
                  <a:pt x="3949" y="818"/>
                  <a:pt x="4064" y="1524"/>
                  <a:pt x="4572" y="1270"/>
                </a:cubicBezTo>
                <a:cubicBezTo>
                  <a:pt x="5080" y="1016"/>
                  <a:pt x="4734" y="409"/>
                  <a:pt x="5334" y="254"/>
                </a:cubicBezTo>
                <a:cubicBezTo>
                  <a:pt x="5934" y="99"/>
                  <a:pt x="11451" y="762"/>
                  <a:pt x="11451" y="762"/>
                </a:cubicBezTo>
              </a:path>
            </a:pathLst>
          </a:custGeom>
          <a:ln w="38160">
            <a:solidFill>
              <a:srgbClr val="ff3333"/>
            </a:solidFill>
            <a:round/>
          </a:ln>
        </p:spPr>
      </p:sp>
      <p:sp>
        <p:nvSpPr>
          <p:cNvPr id="201" name="TextShape 100"/>
          <p:cNvSpPr txBox="1"/>
          <p:nvPr/>
        </p:nvSpPr>
        <p:spPr>
          <a:xfrm>
            <a:off x="1969200" y="4415040"/>
            <a:ext cx="585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Freeform 101"/>
          <p:cNvSpPr/>
          <p:nvPr/>
        </p:nvSpPr>
        <p:spPr>
          <a:xfrm>
            <a:off x="493200" y="5084640"/>
            <a:ext cx="4031280" cy="1760040"/>
          </a:xfrm>
          <a:custGeom>
            <a:avLst/>
            <a:gdLst/>
            <a:ahLst/>
            <a:rect l="0" t="0" r="r" b="b"/>
            <a:pathLst>
              <a:path w="11198" h="4889">
                <a:moveTo>
                  <a:pt x="0" y="4686"/>
                </a:moveTo>
                <a:cubicBezTo>
                  <a:pt x="3048" y="4686"/>
                  <a:pt x="2401" y="2941"/>
                  <a:pt x="3048" y="3586"/>
                </a:cubicBezTo>
                <a:cubicBezTo>
                  <a:pt x="3695" y="4231"/>
                  <a:pt x="3810" y="4518"/>
                  <a:pt x="4318" y="4179"/>
                </a:cubicBezTo>
                <a:cubicBezTo>
                  <a:pt x="4826" y="3840"/>
                  <a:pt x="4480" y="3248"/>
                  <a:pt x="4826" y="3771"/>
                </a:cubicBezTo>
                <a:cubicBezTo>
                  <a:pt x="5172" y="4294"/>
                  <a:pt x="4826" y="4888"/>
                  <a:pt x="5334" y="4518"/>
                </a:cubicBezTo>
                <a:cubicBezTo>
                  <a:pt x="5842" y="4148"/>
                  <a:pt x="11197" y="0"/>
                  <a:pt x="11197" y="0"/>
                </a:cubicBezTo>
              </a:path>
            </a:pathLst>
          </a:custGeom>
          <a:ln w="38160">
            <a:solidFill>
              <a:srgbClr val="ff00cc"/>
            </a:solidFill>
            <a:round/>
          </a:ln>
        </p:spPr>
      </p:sp>
      <p:sp>
        <p:nvSpPr>
          <p:cNvPr id="203" name="Line 102"/>
          <p:cNvSpPr/>
          <p:nvPr/>
        </p:nvSpPr>
        <p:spPr>
          <a:xfrm>
            <a:off x="199440" y="3657600"/>
            <a:ext cx="97840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103"/>
          <p:cNvSpPr txBox="1"/>
          <p:nvPr/>
        </p:nvSpPr>
        <p:spPr>
          <a:xfrm>
            <a:off x="9017280" y="3336120"/>
            <a:ext cx="7502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104"/>
          <p:cNvSpPr txBox="1"/>
          <p:nvPr/>
        </p:nvSpPr>
        <p:spPr>
          <a:xfrm>
            <a:off x="9052560" y="3696480"/>
            <a:ext cx="9144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05"/>
          <p:cNvSpPr/>
          <p:nvPr/>
        </p:nvSpPr>
        <p:spPr>
          <a:xfrm>
            <a:off x="8869680" y="3749040"/>
            <a:ext cx="274320" cy="365760"/>
          </a:xfrm>
          <a:custGeom>
            <a:avLst/>
            <a:gdLst/>
            <a:ahLst/>
            <a:rect l="0" t="0" r="r" b="b"/>
            <a:pathLst>
              <a:path w="764" h="1018">
                <a:moveTo>
                  <a:pt x="190" y="0"/>
                </a:moveTo>
                <a:lnTo>
                  <a:pt x="190" y="762"/>
                </a:lnTo>
                <a:lnTo>
                  <a:pt x="0" y="762"/>
                </a:lnTo>
                <a:lnTo>
                  <a:pt x="381" y="1017"/>
                </a:lnTo>
                <a:lnTo>
                  <a:pt x="763" y="762"/>
                </a:lnTo>
                <a:lnTo>
                  <a:pt x="572" y="762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6"/>
          <p:cNvSpPr/>
          <p:nvPr/>
        </p:nvSpPr>
        <p:spPr>
          <a:xfrm>
            <a:off x="9709200" y="3200400"/>
            <a:ext cx="274320" cy="365760"/>
          </a:xfrm>
          <a:custGeom>
            <a:avLst/>
            <a:gdLst/>
            <a:ahLst/>
            <a:rect l="0" t="0" r="r" b="b"/>
            <a:pathLst>
              <a:path w="764" h="1018">
                <a:moveTo>
                  <a:pt x="190" y="1017"/>
                </a:moveTo>
                <a:lnTo>
                  <a:pt x="190" y="254"/>
                </a:lnTo>
                <a:lnTo>
                  <a:pt x="0" y="254"/>
                </a:lnTo>
                <a:lnTo>
                  <a:pt x="381" y="0"/>
                </a:lnTo>
                <a:lnTo>
                  <a:pt x="763" y="254"/>
                </a:lnTo>
                <a:lnTo>
                  <a:pt x="572" y="254"/>
                </a:lnTo>
                <a:lnTo>
                  <a:pt x="572" y="1017"/>
                </a:lnTo>
                <a:lnTo>
                  <a:pt x="190" y="10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31520" y="346320"/>
            <a:ext cx="4023360" cy="21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8386560" y="6708240"/>
            <a:ext cx="365760" cy="3657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4870800" y="6675120"/>
            <a:ext cx="365760" cy="45720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1429200" y="6708240"/>
            <a:ext cx="457200" cy="36576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5"/>
          <p:cNvSpPr txBox="1"/>
          <p:nvPr/>
        </p:nvSpPr>
        <p:spPr>
          <a:xfrm>
            <a:off x="7840800" y="41760"/>
            <a:ext cx="189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2352600" y="922680"/>
            <a:ext cx="822960" cy="457200"/>
          </a:xfrm>
          <a:custGeom>
            <a:avLst/>
            <a:gdLst/>
            <a:ahLst/>
            <a:rect l="0" t="0" r="r" b="b"/>
            <a:pathLst>
              <a:path w="2288" h="1272">
                <a:moveTo>
                  <a:pt x="571" y="0"/>
                </a:moveTo>
                <a:lnTo>
                  <a:pt x="1715" y="0"/>
                </a:lnTo>
                <a:lnTo>
                  <a:pt x="2287" y="635"/>
                </a:lnTo>
                <a:lnTo>
                  <a:pt x="1715" y="1271"/>
                </a:lnTo>
                <a:lnTo>
                  <a:pt x="571" y="1271"/>
                </a:lnTo>
                <a:lnTo>
                  <a:pt x="0" y="635"/>
                </a:lnTo>
                <a:lnTo>
                  <a:pt x="571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7"/>
          <p:cNvSpPr txBox="1"/>
          <p:nvPr/>
        </p:nvSpPr>
        <p:spPr>
          <a:xfrm>
            <a:off x="2462400" y="1014120"/>
            <a:ext cx="548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3576960" y="923040"/>
            <a:ext cx="822960" cy="457200"/>
          </a:xfrm>
          <a:custGeom>
            <a:avLst/>
            <a:gdLst/>
            <a:ahLst/>
            <a:rect l="0" t="0" r="r" b="b"/>
            <a:pathLst>
              <a:path w="2288" h="1272">
                <a:moveTo>
                  <a:pt x="571" y="0"/>
                </a:moveTo>
                <a:lnTo>
                  <a:pt x="1715" y="0"/>
                </a:lnTo>
                <a:lnTo>
                  <a:pt x="2287" y="635"/>
                </a:lnTo>
                <a:lnTo>
                  <a:pt x="1715" y="1271"/>
                </a:lnTo>
                <a:lnTo>
                  <a:pt x="571" y="1271"/>
                </a:lnTo>
                <a:lnTo>
                  <a:pt x="0" y="635"/>
                </a:lnTo>
                <a:lnTo>
                  <a:pt x="571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9"/>
          <p:cNvSpPr txBox="1"/>
          <p:nvPr/>
        </p:nvSpPr>
        <p:spPr>
          <a:xfrm>
            <a:off x="3756240" y="1002960"/>
            <a:ext cx="5918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548640" y="274320"/>
            <a:ext cx="182880" cy="2103120"/>
          </a:xfrm>
          <a:custGeom>
            <a:avLst/>
            <a:gdLst/>
            <a:ahLst/>
            <a:rect l="0" t="0" r="r" b="b"/>
            <a:pathLst>
              <a:path w="510" h="5844">
                <a:moveTo>
                  <a:pt x="509" y="0"/>
                </a:moveTo>
                <a:cubicBezTo>
                  <a:pt x="381" y="0"/>
                  <a:pt x="254" y="243"/>
                  <a:pt x="254" y="486"/>
                </a:cubicBezTo>
                <a:lnTo>
                  <a:pt x="254" y="2434"/>
                </a:lnTo>
                <a:cubicBezTo>
                  <a:pt x="254" y="2678"/>
                  <a:pt x="127" y="2921"/>
                  <a:pt x="0" y="2921"/>
                </a:cubicBezTo>
                <a:cubicBezTo>
                  <a:pt x="127" y="2921"/>
                  <a:pt x="254" y="3164"/>
                  <a:pt x="254" y="3408"/>
                </a:cubicBezTo>
                <a:lnTo>
                  <a:pt x="254" y="5356"/>
                </a:lnTo>
                <a:cubicBezTo>
                  <a:pt x="254" y="5599"/>
                  <a:pt x="381" y="5843"/>
                  <a:pt x="509" y="5843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1"/>
          <p:cNvSpPr/>
          <p:nvPr/>
        </p:nvSpPr>
        <p:spPr>
          <a:xfrm>
            <a:off x="548640" y="2468880"/>
            <a:ext cx="182880" cy="2468880"/>
          </a:xfrm>
          <a:custGeom>
            <a:avLst/>
            <a:gdLst/>
            <a:ahLst/>
            <a:rect l="0" t="0" r="r" b="b"/>
            <a:pathLst>
              <a:path w="510" h="6859">
                <a:moveTo>
                  <a:pt x="509" y="0"/>
                </a:moveTo>
                <a:cubicBezTo>
                  <a:pt x="381" y="0"/>
                  <a:pt x="254" y="285"/>
                  <a:pt x="254" y="571"/>
                </a:cubicBezTo>
                <a:lnTo>
                  <a:pt x="254" y="2857"/>
                </a:lnTo>
                <a:cubicBezTo>
                  <a:pt x="254" y="3143"/>
                  <a:pt x="127" y="3429"/>
                  <a:pt x="0" y="3429"/>
                </a:cubicBezTo>
                <a:cubicBezTo>
                  <a:pt x="127" y="3429"/>
                  <a:pt x="254" y="3715"/>
                  <a:pt x="254" y="4001"/>
                </a:cubicBezTo>
                <a:lnTo>
                  <a:pt x="254" y="6287"/>
                </a:lnTo>
                <a:cubicBezTo>
                  <a:pt x="254" y="6573"/>
                  <a:pt x="381" y="6858"/>
                  <a:pt x="509" y="685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2"/>
          <p:cNvSpPr/>
          <p:nvPr/>
        </p:nvSpPr>
        <p:spPr>
          <a:xfrm>
            <a:off x="457200" y="5029200"/>
            <a:ext cx="274320" cy="2194560"/>
          </a:xfrm>
          <a:custGeom>
            <a:avLst/>
            <a:gdLst/>
            <a:ahLst/>
            <a:rect l="0" t="0" r="r" b="b"/>
            <a:pathLst>
              <a:path w="764" h="6098">
                <a:moveTo>
                  <a:pt x="763" y="0"/>
                </a:moveTo>
                <a:cubicBezTo>
                  <a:pt x="572" y="0"/>
                  <a:pt x="381" y="254"/>
                  <a:pt x="381" y="508"/>
                </a:cubicBezTo>
                <a:lnTo>
                  <a:pt x="381" y="2540"/>
                </a:lnTo>
                <a:cubicBezTo>
                  <a:pt x="381" y="2794"/>
                  <a:pt x="190" y="3048"/>
                  <a:pt x="0" y="3048"/>
                </a:cubicBezTo>
                <a:cubicBezTo>
                  <a:pt x="190" y="3048"/>
                  <a:pt x="381" y="3302"/>
                  <a:pt x="381" y="3556"/>
                </a:cubicBezTo>
                <a:lnTo>
                  <a:pt x="381" y="5588"/>
                </a:lnTo>
                <a:cubicBezTo>
                  <a:pt x="381" y="5842"/>
                  <a:pt x="572" y="6097"/>
                  <a:pt x="763" y="6097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Shape 13"/>
          <p:cNvSpPr txBox="1"/>
          <p:nvPr/>
        </p:nvSpPr>
        <p:spPr>
          <a:xfrm rot="16245600">
            <a:off x="-108360" y="1222200"/>
            <a:ext cx="775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14"/>
          <p:cNvSpPr txBox="1"/>
          <p:nvPr/>
        </p:nvSpPr>
        <p:spPr>
          <a:xfrm rot="16186800">
            <a:off x="-302760" y="3521160"/>
            <a:ext cx="1169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Edge/F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15"/>
          <p:cNvSpPr txBox="1"/>
          <p:nvPr/>
        </p:nvSpPr>
        <p:spPr>
          <a:xfrm rot="16179600">
            <a:off x="-437400" y="5874840"/>
            <a:ext cx="1434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8203680" y="5303520"/>
            <a:ext cx="731520" cy="1097280"/>
          </a:xfrm>
          <a:custGeom>
            <a:avLst/>
            <a:gdLst/>
            <a:ahLst/>
            <a:rect l="0" t="0" r="r" b="b"/>
            <a:pathLst>
              <a:path w="2034" h="3049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710"/>
                </a:lnTo>
                <a:cubicBezTo>
                  <a:pt x="0" y="2879"/>
                  <a:pt x="169" y="3048"/>
                  <a:pt x="338" y="3048"/>
                </a:cubicBezTo>
                <a:lnTo>
                  <a:pt x="1694" y="3048"/>
                </a:lnTo>
                <a:cubicBezTo>
                  <a:pt x="1863" y="3048"/>
                  <a:pt x="2033" y="2879"/>
                  <a:pt x="2033" y="2710"/>
                </a:cubicBezTo>
                <a:lnTo>
                  <a:pt x="2033" y="338"/>
                </a:lnTo>
                <a:cubicBezTo>
                  <a:pt x="2033" y="169"/>
                  <a:pt x="1863" y="0"/>
                  <a:pt x="1694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7"/>
          <p:cNvSpPr/>
          <p:nvPr/>
        </p:nvSpPr>
        <p:spPr>
          <a:xfrm>
            <a:off x="8203680" y="5414400"/>
            <a:ext cx="731520" cy="365760"/>
          </a:xfrm>
          <a:custGeom>
            <a:avLst/>
            <a:gdLst/>
            <a:ahLst/>
            <a:rect l="0" t="0" r="r" b="b"/>
            <a:pathLst>
              <a:path w="2034" h="1018">
                <a:moveTo>
                  <a:pt x="508" y="0"/>
                </a:move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508" y="1017"/>
                </a:lnTo>
                <a:lnTo>
                  <a:pt x="0" y="508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"/>
          <p:cNvSpPr/>
          <p:nvPr/>
        </p:nvSpPr>
        <p:spPr>
          <a:xfrm>
            <a:off x="8204040" y="5882760"/>
            <a:ext cx="731520" cy="365760"/>
          </a:xfrm>
          <a:custGeom>
            <a:avLst/>
            <a:gdLst/>
            <a:ahLst/>
            <a:rect l="0" t="0" r="r" b="b"/>
            <a:pathLst>
              <a:path w="2034" h="1018">
                <a:moveTo>
                  <a:pt x="508" y="0"/>
                </a:move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508" y="1017"/>
                </a:lnTo>
                <a:lnTo>
                  <a:pt x="0" y="508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9"/>
          <p:cNvSpPr/>
          <p:nvPr/>
        </p:nvSpPr>
        <p:spPr>
          <a:xfrm>
            <a:off x="731520" y="4937760"/>
            <a:ext cx="886968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0"/>
          <p:cNvSpPr/>
          <p:nvPr/>
        </p:nvSpPr>
        <p:spPr>
          <a:xfrm>
            <a:off x="731520" y="4993200"/>
            <a:ext cx="877824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21"/>
          <p:cNvSpPr/>
          <p:nvPr/>
        </p:nvSpPr>
        <p:spPr>
          <a:xfrm>
            <a:off x="731520" y="2473200"/>
            <a:ext cx="603504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2"/>
          <p:cNvSpPr/>
          <p:nvPr/>
        </p:nvSpPr>
        <p:spPr>
          <a:xfrm>
            <a:off x="7340760" y="51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"/>
          <p:cNvSpPr/>
          <p:nvPr/>
        </p:nvSpPr>
        <p:spPr>
          <a:xfrm>
            <a:off x="1292040" y="911880"/>
            <a:ext cx="731520" cy="1097280"/>
          </a:xfrm>
          <a:custGeom>
            <a:avLst/>
            <a:gdLst/>
            <a:ahLst/>
            <a:rect l="0" t="0" r="r" b="b"/>
            <a:pathLst>
              <a:path w="2034" h="3049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710"/>
                </a:lnTo>
                <a:cubicBezTo>
                  <a:pt x="0" y="2879"/>
                  <a:pt x="169" y="3048"/>
                  <a:pt x="338" y="3048"/>
                </a:cubicBezTo>
                <a:lnTo>
                  <a:pt x="1694" y="3048"/>
                </a:lnTo>
                <a:cubicBezTo>
                  <a:pt x="1863" y="3048"/>
                  <a:pt x="2033" y="2879"/>
                  <a:pt x="2033" y="2710"/>
                </a:cubicBezTo>
                <a:lnTo>
                  <a:pt x="2033" y="338"/>
                </a:lnTo>
                <a:cubicBezTo>
                  <a:pt x="2033" y="169"/>
                  <a:pt x="1863" y="0"/>
                  <a:pt x="1694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4"/>
          <p:cNvSpPr/>
          <p:nvPr/>
        </p:nvSpPr>
        <p:spPr>
          <a:xfrm>
            <a:off x="1292040" y="1022760"/>
            <a:ext cx="731520" cy="365760"/>
          </a:xfrm>
          <a:custGeom>
            <a:avLst/>
            <a:gdLst/>
            <a:ahLst/>
            <a:rect l="0" t="0" r="r" b="b"/>
            <a:pathLst>
              <a:path w="2034" h="1018">
                <a:moveTo>
                  <a:pt x="508" y="0"/>
                </a:move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508" y="1017"/>
                </a:lnTo>
                <a:lnTo>
                  <a:pt x="0" y="508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5"/>
          <p:cNvSpPr/>
          <p:nvPr/>
        </p:nvSpPr>
        <p:spPr>
          <a:xfrm>
            <a:off x="1292400" y="1491120"/>
            <a:ext cx="731520" cy="365760"/>
          </a:xfrm>
          <a:custGeom>
            <a:avLst/>
            <a:gdLst/>
            <a:ahLst/>
            <a:rect l="0" t="0" r="r" b="b"/>
            <a:pathLst>
              <a:path w="2034" h="1018">
                <a:moveTo>
                  <a:pt x="508" y="0"/>
                </a:move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508" y="1017"/>
                </a:lnTo>
                <a:lnTo>
                  <a:pt x="0" y="508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26"/>
          <p:cNvSpPr txBox="1"/>
          <p:nvPr/>
        </p:nvSpPr>
        <p:spPr>
          <a:xfrm>
            <a:off x="2103120" y="4572000"/>
            <a:ext cx="153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010600" y="3039840"/>
            <a:ext cx="1740600" cy="17406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4991760" y="2816640"/>
            <a:ext cx="1935360" cy="1935360"/>
          </a:xfrm>
          <a:prstGeom prst="rect">
            <a:avLst/>
          </a:prstGeom>
          <a:ln>
            <a:noFill/>
          </a:ln>
        </p:spPr>
      </p:pic>
      <p:sp>
        <p:nvSpPr>
          <p:cNvPr id="236" name="CustomShape 27"/>
          <p:cNvSpPr/>
          <p:nvPr/>
        </p:nvSpPr>
        <p:spPr>
          <a:xfrm>
            <a:off x="4677120" y="3252600"/>
            <a:ext cx="731520" cy="1097280"/>
          </a:xfrm>
          <a:custGeom>
            <a:avLst/>
            <a:gdLst/>
            <a:ahLst/>
            <a:rect l="0" t="0" r="r" b="b"/>
            <a:pathLst>
              <a:path w="2034" h="3049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710"/>
                </a:lnTo>
                <a:cubicBezTo>
                  <a:pt x="0" y="2879"/>
                  <a:pt x="169" y="3048"/>
                  <a:pt x="338" y="3048"/>
                </a:cubicBezTo>
                <a:lnTo>
                  <a:pt x="1694" y="3048"/>
                </a:lnTo>
                <a:cubicBezTo>
                  <a:pt x="1863" y="3048"/>
                  <a:pt x="2033" y="2879"/>
                  <a:pt x="2033" y="2710"/>
                </a:cubicBezTo>
                <a:lnTo>
                  <a:pt x="2033" y="338"/>
                </a:lnTo>
                <a:cubicBezTo>
                  <a:pt x="2033" y="169"/>
                  <a:pt x="1863" y="0"/>
                  <a:pt x="1694" y="0"/>
                </a:cubicBezTo>
                <a:lnTo>
                  <a:pt x="338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8"/>
          <p:cNvSpPr/>
          <p:nvPr/>
        </p:nvSpPr>
        <p:spPr>
          <a:xfrm>
            <a:off x="4677480" y="4023360"/>
            <a:ext cx="731160" cy="174240"/>
          </a:xfrm>
          <a:custGeom>
            <a:avLst/>
            <a:gdLst/>
            <a:ahLst/>
            <a:rect l="0" t="0" r="r" b="b"/>
            <a:pathLst>
              <a:path w="2033" h="486">
                <a:moveTo>
                  <a:pt x="508" y="0"/>
                </a:moveTo>
                <a:lnTo>
                  <a:pt x="1524" y="0"/>
                </a:lnTo>
                <a:lnTo>
                  <a:pt x="2032" y="242"/>
                </a:lnTo>
                <a:lnTo>
                  <a:pt x="1524" y="485"/>
                </a:lnTo>
                <a:lnTo>
                  <a:pt x="508" y="485"/>
                </a:lnTo>
                <a:lnTo>
                  <a:pt x="0" y="242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29"/>
          <p:cNvSpPr txBox="1"/>
          <p:nvPr/>
        </p:nvSpPr>
        <p:spPr>
          <a:xfrm>
            <a:off x="5486400" y="4572000"/>
            <a:ext cx="101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0"/>
          <p:cNvSpPr/>
          <p:nvPr/>
        </p:nvSpPr>
        <p:spPr>
          <a:xfrm>
            <a:off x="3128040" y="6675480"/>
            <a:ext cx="548640" cy="45720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1"/>
          <p:cNvSpPr/>
          <p:nvPr/>
        </p:nvSpPr>
        <p:spPr>
          <a:xfrm>
            <a:off x="3020760" y="3180960"/>
            <a:ext cx="731520" cy="1097280"/>
          </a:xfrm>
          <a:custGeom>
            <a:avLst/>
            <a:gdLst/>
            <a:ahLst/>
            <a:rect l="0" t="0" r="r" b="b"/>
            <a:pathLst>
              <a:path w="2034" h="3049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710"/>
                </a:lnTo>
                <a:cubicBezTo>
                  <a:pt x="0" y="2879"/>
                  <a:pt x="169" y="3048"/>
                  <a:pt x="338" y="3048"/>
                </a:cubicBezTo>
                <a:lnTo>
                  <a:pt x="1694" y="3048"/>
                </a:lnTo>
                <a:cubicBezTo>
                  <a:pt x="1863" y="3048"/>
                  <a:pt x="2033" y="2879"/>
                  <a:pt x="2033" y="2710"/>
                </a:cubicBezTo>
                <a:lnTo>
                  <a:pt x="2033" y="338"/>
                </a:lnTo>
                <a:cubicBezTo>
                  <a:pt x="2033" y="169"/>
                  <a:pt x="1863" y="0"/>
                  <a:pt x="1694" y="0"/>
                </a:cubicBezTo>
                <a:lnTo>
                  <a:pt x="338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2"/>
          <p:cNvSpPr/>
          <p:nvPr/>
        </p:nvSpPr>
        <p:spPr>
          <a:xfrm>
            <a:off x="3020760" y="3291840"/>
            <a:ext cx="731520" cy="365760"/>
          </a:xfrm>
          <a:custGeom>
            <a:avLst/>
            <a:gdLst/>
            <a:ahLst/>
            <a:rect l="0" t="0" r="r" b="b"/>
            <a:pathLst>
              <a:path w="2034" h="1018">
                <a:moveTo>
                  <a:pt x="508" y="0"/>
                </a:move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508" y="1017"/>
                </a:lnTo>
                <a:lnTo>
                  <a:pt x="0" y="508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3"/>
          <p:cNvSpPr/>
          <p:nvPr/>
        </p:nvSpPr>
        <p:spPr>
          <a:xfrm>
            <a:off x="3021120" y="3760200"/>
            <a:ext cx="731520" cy="365760"/>
          </a:xfrm>
          <a:custGeom>
            <a:avLst/>
            <a:gdLst/>
            <a:ahLst/>
            <a:rect l="0" t="0" r="r" b="b"/>
            <a:pathLst>
              <a:path w="2034" h="1018">
                <a:moveTo>
                  <a:pt x="508" y="0"/>
                </a:move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508" y="1017"/>
                </a:lnTo>
                <a:lnTo>
                  <a:pt x="0" y="508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34"/>
          <p:cNvSpPr/>
          <p:nvPr/>
        </p:nvSpPr>
        <p:spPr>
          <a:xfrm flipH="1" flipV="1">
            <a:off x="4206240" y="0"/>
            <a:ext cx="5873760" cy="530352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5"/>
          <p:cNvSpPr/>
          <p:nvPr/>
        </p:nvSpPr>
        <p:spPr>
          <a:xfrm>
            <a:off x="5000760" y="51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36"/>
          <p:cNvSpPr txBox="1"/>
          <p:nvPr/>
        </p:nvSpPr>
        <p:spPr>
          <a:xfrm>
            <a:off x="5548320" y="41760"/>
            <a:ext cx="167544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7"/>
          <p:cNvSpPr/>
          <p:nvPr/>
        </p:nvSpPr>
        <p:spPr>
          <a:xfrm rot="2454600">
            <a:off x="5492880" y="2341440"/>
            <a:ext cx="5101200" cy="64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8"/>
          <p:cNvSpPr/>
          <p:nvPr/>
        </p:nvSpPr>
        <p:spPr>
          <a:xfrm>
            <a:off x="5602680" y="496800"/>
            <a:ext cx="92160" cy="1458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9"/>
          <p:cNvSpPr/>
          <p:nvPr/>
        </p:nvSpPr>
        <p:spPr>
          <a:xfrm>
            <a:off x="5496480" y="483480"/>
            <a:ext cx="92520" cy="18216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0"/>
          <p:cNvSpPr/>
          <p:nvPr/>
        </p:nvSpPr>
        <p:spPr>
          <a:xfrm>
            <a:off x="5209560" y="496800"/>
            <a:ext cx="115560" cy="14580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1"/>
          <p:cNvSpPr/>
          <p:nvPr/>
        </p:nvSpPr>
        <p:spPr>
          <a:xfrm>
            <a:off x="5338440" y="483840"/>
            <a:ext cx="138600" cy="18216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Shape 42"/>
          <p:cNvSpPr txBox="1"/>
          <p:nvPr/>
        </p:nvSpPr>
        <p:spPr>
          <a:xfrm>
            <a:off x="5656320" y="40176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3"/>
          <p:cNvSpPr/>
          <p:nvPr/>
        </p:nvSpPr>
        <p:spPr>
          <a:xfrm>
            <a:off x="7485120" y="445320"/>
            <a:ext cx="261360" cy="304200"/>
          </a:xfrm>
          <a:custGeom>
            <a:avLst/>
            <a:gdLst/>
            <a:ahLst/>
            <a:rect l="0" t="0" r="r" b="b"/>
            <a:pathLst>
              <a:path w="728" h="847">
                <a:moveTo>
                  <a:pt x="121" y="0"/>
                </a:moveTo>
                <a:cubicBezTo>
                  <a:pt x="60" y="0"/>
                  <a:pt x="0" y="60"/>
                  <a:pt x="0" y="121"/>
                </a:cubicBezTo>
                <a:lnTo>
                  <a:pt x="0" y="724"/>
                </a:lnTo>
                <a:cubicBezTo>
                  <a:pt x="0" y="785"/>
                  <a:pt x="60" y="846"/>
                  <a:pt x="121" y="846"/>
                </a:cubicBezTo>
                <a:lnTo>
                  <a:pt x="605" y="846"/>
                </a:lnTo>
                <a:cubicBezTo>
                  <a:pt x="666" y="846"/>
                  <a:pt x="727" y="785"/>
                  <a:pt x="727" y="724"/>
                </a:cubicBezTo>
                <a:lnTo>
                  <a:pt x="727" y="121"/>
                </a:lnTo>
                <a:cubicBezTo>
                  <a:pt x="727" y="60"/>
                  <a:pt x="666" y="0"/>
                  <a:pt x="605" y="0"/>
                </a:cubicBezTo>
                <a:lnTo>
                  <a:pt x="12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4"/>
          <p:cNvSpPr/>
          <p:nvPr/>
        </p:nvSpPr>
        <p:spPr>
          <a:xfrm>
            <a:off x="7485120" y="475920"/>
            <a:ext cx="261360" cy="101520"/>
          </a:xfrm>
          <a:custGeom>
            <a:avLst/>
            <a:gdLst/>
            <a:ahLst/>
            <a:rect l="0" t="0" r="r" b="b"/>
            <a:pathLst>
              <a:path w="728" h="284">
                <a:moveTo>
                  <a:pt x="181" y="0"/>
                </a:moveTo>
                <a:lnTo>
                  <a:pt x="545" y="0"/>
                </a:lnTo>
                <a:lnTo>
                  <a:pt x="727" y="141"/>
                </a:lnTo>
                <a:lnTo>
                  <a:pt x="545" y="283"/>
                </a:lnTo>
                <a:lnTo>
                  <a:pt x="181" y="283"/>
                </a:lnTo>
                <a:lnTo>
                  <a:pt x="0" y="141"/>
                </a:lnTo>
                <a:lnTo>
                  <a:pt x="181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5"/>
          <p:cNvSpPr/>
          <p:nvPr/>
        </p:nvSpPr>
        <p:spPr>
          <a:xfrm>
            <a:off x="7485120" y="605880"/>
            <a:ext cx="261360" cy="101160"/>
          </a:xfrm>
          <a:custGeom>
            <a:avLst/>
            <a:gdLst/>
            <a:ahLst/>
            <a:rect l="0" t="0" r="r" b="b"/>
            <a:pathLst>
              <a:path w="728" h="283">
                <a:moveTo>
                  <a:pt x="181" y="0"/>
                </a:moveTo>
                <a:lnTo>
                  <a:pt x="545" y="0"/>
                </a:lnTo>
                <a:lnTo>
                  <a:pt x="727" y="141"/>
                </a:lnTo>
                <a:lnTo>
                  <a:pt x="545" y="282"/>
                </a:lnTo>
                <a:lnTo>
                  <a:pt x="181" y="282"/>
                </a:lnTo>
                <a:lnTo>
                  <a:pt x="0" y="141"/>
                </a:lnTo>
                <a:lnTo>
                  <a:pt x="181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46"/>
          <p:cNvSpPr txBox="1"/>
          <p:nvPr/>
        </p:nvSpPr>
        <p:spPr>
          <a:xfrm>
            <a:off x="7804800" y="473760"/>
            <a:ext cx="162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47"/>
          <p:cNvSpPr txBox="1"/>
          <p:nvPr/>
        </p:nvSpPr>
        <p:spPr>
          <a:xfrm rot="2527800">
            <a:off x="8248680" y="2955960"/>
            <a:ext cx="975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48"/>
          <p:cNvSpPr txBox="1"/>
          <p:nvPr/>
        </p:nvSpPr>
        <p:spPr>
          <a:xfrm>
            <a:off x="2221920" y="403200"/>
            <a:ext cx="775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49"/>
          <p:cNvSpPr txBox="1"/>
          <p:nvPr/>
        </p:nvSpPr>
        <p:spPr>
          <a:xfrm>
            <a:off x="0" y="0"/>
            <a:ext cx="178992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VNF =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59" name="Line 50"/>
          <p:cNvCxnSpPr>
            <a:stCxn id="209" idx="6"/>
            <a:endCxn id="225" idx="3"/>
          </p:cNvCxnSpPr>
          <p:nvPr/>
        </p:nvCxnSpPr>
        <p:spPr>
          <a:xfrm flipV="1">
            <a:off x="8752320" y="6065640"/>
            <a:ext cx="183600" cy="82584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cxnSp>
        <p:nvCxnSpPr>
          <p:cNvPr id="260" name="Line 51"/>
          <p:cNvCxnSpPr>
            <a:stCxn id="224" idx="1"/>
            <a:endCxn id="225" idx="1"/>
          </p:cNvCxnSpPr>
          <p:nvPr/>
        </p:nvCxnSpPr>
        <p:spPr>
          <a:xfrm>
            <a:off x="8203680" y="5597280"/>
            <a:ext cx="720" cy="46872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8961120" y="1554480"/>
            <a:ext cx="718920" cy="629640"/>
          </a:xfrm>
          <a:prstGeom prst="rect">
            <a:avLst/>
          </a:prstGeom>
          <a:ln>
            <a:noFill/>
          </a:ln>
        </p:spPr>
      </p:pic>
      <p:cxnSp>
        <p:nvCxnSpPr>
          <p:cNvPr id="262" name="Line 52"/>
          <p:cNvCxnSpPr>
            <a:stCxn id="224" idx="3"/>
            <a:endCxn id="261" idx="3"/>
          </p:cNvCxnSpPr>
          <p:nvPr/>
        </p:nvCxnSpPr>
        <p:spPr>
          <a:xfrm flipV="1">
            <a:off x="8935200" y="1869120"/>
            <a:ext cx="745200" cy="372852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sp>
        <p:nvSpPr>
          <p:cNvPr id="263" name="CustomShape 53"/>
          <p:cNvSpPr/>
          <p:nvPr/>
        </p:nvSpPr>
        <p:spPr>
          <a:xfrm>
            <a:off x="4677480" y="3735720"/>
            <a:ext cx="731160" cy="174240"/>
          </a:xfrm>
          <a:custGeom>
            <a:avLst/>
            <a:gdLst/>
            <a:ahLst/>
            <a:rect l="0" t="0" r="r" b="b"/>
            <a:pathLst>
              <a:path w="2033" h="486">
                <a:moveTo>
                  <a:pt x="508" y="0"/>
                </a:moveTo>
                <a:lnTo>
                  <a:pt x="1524" y="0"/>
                </a:lnTo>
                <a:lnTo>
                  <a:pt x="2032" y="242"/>
                </a:lnTo>
                <a:lnTo>
                  <a:pt x="1524" y="485"/>
                </a:lnTo>
                <a:lnTo>
                  <a:pt x="508" y="485"/>
                </a:lnTo>
                <a:lnTo>
                  <a:pt x="0" y="242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4"/>
          <p:cNvSpPr/>
          <p:nvPr/>
        </p:nvSpPr>
        <p:spPr>
          <a:xfrm>
            <a:off x="4677480" y="3448080"/>
            <a:ext cx="731160" cy="174240"/>
          </a:xfrm>
          <a:custGeom>
            <a:avLst/>
            <a:gdLst/>
            <a:ahLst/>
            <a:rect l="0" t="0" r="r" b="b"/>
            <a:pathLst>
              <a:path w="2033" h="486">
                <a:moveTo>
                  <a:pt x="508" y="0"/>
                </a:moveTo>
                <a:lnTo>
                  <a:pt x="1524" y="0"/>
                </a:lnTo>
                <a:lnTo>
                  <a:pt x="2032" y="242"/>
                </a:lnTo>
                <a:lnTo>
                  <a:pt x="1524" y="485"/>
                </a:lnTo>
                <a:lnTo>
                  <a:pt x="508" y="485"/>
                </a:lnTo>
                <a:lnTo>
                  <a:pt x="0" y="242"/>
                </a:lnTo>
                <a:lnTo>
                  <a:pt x="508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5" name="Line 55"/>
          <p:cNvCxnSpPr>
            <a:stCxn id="237" idx="1"/>
            <a:endCxn id="210" idx="4"/>
          </p:cNvCxnSpPr>
          <p:nvPr/>
        </p:nvCxnSpPr>
        <p:spPr>
          <a:xfrm>
            <a:off x="4677480" y="4110480"/>
            <a:ext cx="193680" cy="279360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cxnSp>
        <p:nvCxnSpPr>
          <p:cNvPr id="266" name="Line 56"/>
          <p:cNvCxnSpPr>
            <a:stCxn id="263" idx="1"/>
            <a:endCxn id="264" idx="1"/>
          </p:cNvCxnSpPr>
          <p:nvPr/>
        </p:nvCxnSpPr>
        <p:spPr>
          <a:xfrm flipV="1">
            <a:off x="4677480" y="3535200"/>
            <a:ext cx="360" cy="28800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cxnSp>
        <p:nvCxnSpPr>
          <p:cNvPr id="267" name="Line 57"/>
          <p:cNvCxnSpPr>
            <a:stCxn id="237" idx="3"/>
            <a:endCxn id="263" idx="3"/>
          </p:cNvCxnSpPr>
          <p:nvPr/>
        </p:nvCxnSpPr>
        <p:spPr>
          <a:xfrm flipV="1">
            <a:off x="5408640" y="3822840"/>
            <a:ext cx="360" cy="28800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cxnSp>
        <p:nvCxnSpPr>
          <p:cNvPr id="268" name="Line 58"/>
          <p:cNvCxnSpPr>
            <a:stCxn id="261" idx="2"/>
            <a:endCxn id="264" idx="3"/>
          </p:cNvCxnSpPr>
          <p:nvPr/>
        </p:nvCxnSpPr>
        <p:spPr>
          <a:xfrm flipH="1">
            <a:off x="5408640" y="2184120"/>
            <a:ext cx="3912120" cy="135144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sp>
        <p:nvSpPr>
          <p:cNvPr id="269" name="TextShape 59"/>
          <p:cNvSpPr txBox="1"/>
          <p:nvPr/>
        </p:nvSpPr>
        <p:spPr>
          <a:xfrm>
            <a:off x="3108240" y="3342960"/>
            <a:ext cx="5918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70" name="Line 60"/>
          <p:cNvCxnSpPr>
            <a:stCxn id="239" idx="1"/>
            <a:endCxn id="242" idx="1"/>
          </p:cNvCxnSpPr>
          <p:nvPr/>
        </p:nvCxnSpPr>
        <p:spPr>
          <a:xfrm flipH="1" flipV="1">
            <a:off x="3021120" y="3943080"/>
            <a:ext cx="107280" cy="296136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cxnSp>
        <p:nvCxnSpPr>
          <p:cNvPr id="271" name="Line 61"/>
          <p:cNvCxnSpPr>
            <a:stCxn id="240" idx="0"/>
            <a:endCxn id="215" idx="1"/>
          </p:cNvCxnSpPr>
          <p:nvPr/>
        </p:nvCxnSpPr>
        <p:spPr>
          <a:xfrm flipV="1">
            <a:off x="3386520" y="1151640"/>
            <a:ext cx="190800" cy="202968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cxnSp>
        <p:nvCxnSpPr>
          <p:cNvPr id="272" name="Line 62"/>
          <p:cNvCxnSpPr>
            <a:stCxn id="216" idx="2"/>
            <a:endCxn id="261" idx="1"/>
          </p:cNvCxnSpPr>
          <p:nvPr/>
        </p:nvCxnSpPr>
        <p:spPr>
          <a:xfrm>
            <a:off x="4052160" y="1368720"/>
            <a:ext cx="4909320" cy="500760"/>
          </a:xfrm>
          <a:prstGeom prst="straightConnector1">
            <a:avLst/>
          </a:prstGeom>
          <a:ln>
            <a:solidFill>
              <a:srgbClr val="000000"/>
            </a:solidFill>
            <a:custDash/>
          </a:ln>
        </p:spPr>
      </p:cxnSp>
      <p:sp>
        <p:nvSpPr>
          <p:cNvPr id="273" name="TextShape 63"/>
          <p:cNvSpPr txBox="1"/>
          <p:nvPr/>
        </p:nvSpPr>
        <p:spPr>
          <a:xfrm>
            <a:off x="1382400" y="1554120"/>
            <a:ext cx="5486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64"/>
          <p:cNvSpPr txBox="1"/>
          <p:nvPr/>
        </p:nvSpPr>
        <p:spPr>
          <a:xfrm>
            <a:off x="1380240" y="1038960"/>
            <a:ext cx="5918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75" name="Line 65"/>
          <p:cNvCxnSpPr>
            <a:stCxn id="230" idx="1"/>
            <a:endCxn id="211" idx="1"/>
          </p:cNvCxnSpPr>
          <p:nvPr/>
        </p:nvCxnSpPr>
        <p:spPr>
          <a:xfrm>
            <a:off x="1292040" y="1460520"/>
            <a:ext cx="137520" cy="5430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6" name="Line 66"/>
          <p:cNvCxnSpPr>
            <a:stCxn id="230" idx="3"/>
            <a:endCxn id="214" idx="2"/>
          </p:cNvCxnSpPr>
          <p:nvPr/>
        </p:nvCxnSpPr>
        <p:spPr>
          <a:xfrm flipV="1">
            <a:off x="2023560" y="1379880"/>
            <a:ext cx="713520" cy="81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7" name="Line 67"/>
          <p:cNvCxnSpPr>
            <a:stCxn id="213" idx="0"/>
            <a:endCxn id="215" idx="0"/>
          </p:cNvCxnSpPr>
          <p:nvPr/>
        </p:nvCxnSpPr>
        <p:spPr>
          <a:xfrm>
            <a:off x="2764080" y="922680"/>
            <a:ext cx="1224720" cy="7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8" name="Line 68"/>
          <p:cNvCxnSpPr>
            <a:stCxn id="216" idx="3"/>
            <a:endCxn id="261" idx="0"/>
          </p:cNvCxnSpPr>
          <p:nvPr/>
        </p:nvCxnSpPr>
        <p:spPr>
          <a:xfrm>
            <a:off x="4348080" y="1185840"/>
            <a:ext cx="4972680" cy="369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79" name="TextShape 69"/>
          <p:cNvSpPr txBox="1"/>
          <p:nvPr/>
        </p:nvSpPr>
        <p:spPr>
          <a:xfrm>
            <a:off x="3128040" y="3779280"/>
            <a:ext cx="624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70"/>
          <p:cNvSpPr txBox="1"/>
          <p:nvPr/>
        </p:nvSpPr>
        <p:spPr>
          <a:xfrm>
            <a:off x="4784040" y="3959640"/>
            <a:ext cx="624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71"/>
          <p:cNvSpPr txBox="1"/>
          <p:nvPr/>
        </p:nvSpPr>
        <p:spPr>
          <a:xfrm>
            <a:off x="4784040" y="3672000"/>
            <a:ext cx="624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72"/>
          <p:cNvSpPr txBox="1"/>
          <p:nvPr/>
        </p:nvSpPr>
        <p:spPr>
          <a:xfrm>
            <a:off x="4784040" y="3348360"/>
            <a:ext cx="624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73"/>
          <p:cNvSpPr txBox="1"/>
          <p:nvPr/>
        </p:nvSpPr>
        <p:spPr>
          <a:xfrm>
            <a:off x="8312040" y="5904720"/>
            <a:ext cx="624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74"/>
          <p:cNvSpPr txBox="1"/>
          <p:nvPr/>
        </p:nvSpPr>
        <p:spPr>
          <a:xfrm>
            <a:off x="8312040" y="5401080"/>
            <a:ext cx="624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TextShape 75"/>
          <p:cNvSpPr txBox="1"/>
          <p:nvPr/>
        </p:nvSpPr>
        <p:spPr>
          <a:xfrm>
            <a:off x="8229960" y="7315560"/>
            <a:ext cx="184644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Charif.mahmoudi.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8640" y="4937760"/>
            <a:ext cx="218592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Shape 2"/>
          <p:cNvSpPr txBox="1"/>
          <p:nvPr/>
        </p:nvSpPr>
        <p:spPr>
          <a:xfrm>
            <a:off x="722880" y="5303520"/>
            <a:ext cx="183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8229600" y="7315200"/>
            <a:ext cx="184644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Charif.mahmoudi.u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2468880" y="886320"/>
            <a:ext cx="1545840" cy="704160"/>
          </a:xfrm>
          <a:custGeom>
            <a:avLst/>
            <a:gdLst/>
            <a:ahLst/>
            <a:rect l="0" t="0" r="r" b="b"/>
            <a:pathLst>
              <a:path w="4296" h="1958">
                <a:moveTo>
                  <a:pt x="326" y="0"/>
                </a:moveTo>
                <a:cubicBezTo>
                  <a:pt x="163" y="0"/>
                  <a:pt x="0" y="163"/>
                  <a:pt x="0" y="326"/>
                </a:cubicBezTo>
                <a:lnTo>
                  <a:pt x="0" y="1630"/>
                </a:lnTo>
                <a:cubicBezTo>
                  <a:pt x="0" y="1793"/>
                  <a:pt x="163" y="1957"/>
                  <a:pt x="326" y="1957"/>
                </a:cubicBezTo>
                <a:lnTo>
                  <a:pt x="3968" y="1957"/>
                </a:lnTo>
                <a:cubicBezTo>
                  <a:pt x="4131" y="1957"/>
                  <a:pt x="4295" y="1793"/>
                  <a:pt x="4295" y="1630"/>
                </a:cubicBezTo>
                <a:lnTo>
                  <a:pt x="4295" y="326"/>
                </a:lnTo>
                <a:cubicBezTo>
                  <a:pt x="4295" y="163"/>
                  <a:pt x="4131" y="0"/>
                  <a:pt x="3968" y="0"/>
                </a:cubicBezTo>
                <a:lnTo>
                  <a:pt x="32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Shape 5"/>
          <p:cNvSpPr txBox="1"/>
          <p:nvPr/>
        </p:nvSpPr>
        <p:spPr>
          <a:xfrm>
            <a:off x="2600640" y="969840"/>
            <a:ext cx="965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7209000" y="4938120"/>
            <a:ext cx="230076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TextShape 7"/>
          <p:cNvSpPr txBox="1"/>
          <p:nvPr/>
        </p:nvSpPr>
        <p:spPr>
          <a:xfrm>
            <a:off x="7315200" y="5303520"/>
            <a:ext cx="2194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Destination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8"/>
          <p:cNvSpPr/>
          <p:nvPr/>
        </p:nvSpPr>
        <p:spPr>
          <a:xfrm>
            <a:off x="4298400" y="894240"/>
            <a:ext cx="1545840" cy="704160"/>
          </a:xfrm>
          <a:custGeom>
            <a:avLst/>
            <a:gdLst/>
            <a:ahLst/>
            <a:rect l="0" t="0" r="r" b="b"/>
            <a:pathLst>
              <a:path w="4296" h="1958">
                <a:moveTo>
                  <a:pt x="326" y="0"/>
                </a:moveTo>
                <a:cubicBezTo>
                  <a:pt x="163" y="0"/>
                  <a:pt x="0" y="163"/>
                  <a:pt x="0" y="326"/>
                </a:cubicBezTo>
                <a:lnTo>
                  <a:pt x="0" y="1630"/>
                </a:lnTo>
                <a:cubicBezTo>
                  <a:pt x="0" y="1793"/>
                  <a:pt x="163" y="1957"/>
                  <a:pt x="326" y="1957"/>
                </a:cubicBezTo>
                <a:lnTo>
                  <a:pt x="3968" y="1957"/>
                </a:lnTo>
                <a:cubicBezTo>
                  <a:pt x="4131" y="1957"/>
                  <a:pt x="4295" y="1793"/>
                  <a:pt x="4295" y="1630"/>
                </a:cubicBezTo>
                <a:lnTo>
                  <a:pt x="4295" y="326"/>
                </a:lnTo>
                <a:cubicBezTo>
                  <a:pt x="4295" y="163"/>
                  <a:pt x="4131" y="0"/>
                  <a:pt x="3968" y="0"/>
                </a:cubicBezTo>
                <a:lnTo>
                  <a:pt x="32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TextShape 9"/>
          <p:cNvSpPr txBox="1"/>
          <p:nvPr/>
        </p:nvSpPr>
        <p:spPr>
          <a:xfrm>
            <a:off x="4816800" y="104220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0"/>
          <p:cNvSpPr/>
          <p:nvPr/>
        </p:nvSpPr>
        <p:spPr>
          <a:xfrm>
            <a:off x="6206760" y="858600"/>
            <a:ext cx="1545840" cy="704160"/>
          </a:xfrm>
          <a:custGeom>
            <a:avLst/>
            <a:gdLst/>
            <a:ahLst/>
            <a:rect l="0" t="0" r="r" b="b"/>
            <a:pathLst>
              <a:path w="4296" h="1958">
                <a:moveTo>
                  <a:pt x="326" y="0"/>
                </a:moveTo>
                <a:cubicBezTo>
                  <a:pt x="163" y="0"/>
                  <a:pt x="0" y="163"/>
                  <a:pt x="0" y="326"/>
                </a:cubicBezTo>
                <a:lnTo>
                  <a:pt x="0" y="1630"/>
                </a:lnTo>
                <a:cubicBezTo>
                  <a:pt x="0" y="1793"/>
                  <a:pt x="163" y="1957"/>
                  <a:pt x="326" y="1957"/>
                </a:cubicBezTo>
                <a:lnTo>
                  <a:pt x="3968" y="1957"/>
                </a:lnTo>
                <a:cubicBezTo>
                  <a:pt x="4131" y="1957"/>
                  <a:pt x="4295" y="1793"/>
                  <a:pt x="4295" y="1630"/>
                </a:cubicBezTo>
                <a:lnTo>
                  <a:pt x="4295" y="326"/>
                </a:lnTo>
                <a:cubicBezTo>
                  <a:pt x="4295" y="163"/>
                  <a:pt x="4131" y="0"/>
                  <a:pt x="3968" y="0"/>
                </a:cubicBezTo>
                <a:lnTo>
                  <a:pt x="32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11"/>
          <p:cNvSpPr txBox="1"/>
          <p:nvPr/>
        </p:nvSpPr>
        <p:spPr>
          <a:xfrm>
            <a:off x="6583680" y="985680"/>
            <a:ext cx="90360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Freeform 12"/>
          <p:cNvSpPr/>
          <p:nvPr/>
        </p:nvSpPr>
        <p:spPr>
          <a:xfrm>
            <a:off x="1645920" y="1097280"/>
            <a:ext cx="6675480" cy="3841200"/>
          </a:xfrm>
          <a:custGeom>
            <a:avLst/>
            <a:gdLst/>
            <a:ahLst/>
            <a:rect l="0" t="0" r="r" b="b"/>
            <a:pathLst>
              <a:path w="18543" h="10670">
                <a:moveTo>
                  <a:pt x="0" y="10668"/>
                </a:moveTo>
                <a:cubicBezTo>
                  <a:pt x="254" y="10160"/>
                  <a:pt x="2794" y="508"/>
                  <a:pt x="4064" y="508"/>
                </a:cubicBezTo>
                <a:cubicBezTo>
                  <a:pt x="5334" y="508"/>
                  <a:pt x="5334" y="2540"/>
                  <a:pt x="6604" y="2286"/>
                </a:cubicBezTo>
                <a:cubicBezTo>
                  <a:pt x="7874" y="2032"/>
                  <a:pt x="7874" y="0"/>
                  <a:pt x="9398" y="762"/>
                </a:cubicBezTo>
                <a:cubicBezTo>
                  <a:pt x="10922" y="1524"/>
                  <a:pt x="11684" y="3048"/>
                  <a:pt x="12192" y="2286"/>
                </a:cubicBezTo>
                <a:cubicBezTo>
                  <a:pt x="12700" y="1524"/>
                  <a:pt x="14478" y="254"/>
                  <a:pt x="15016" y="508"/>
                </a:cubicBezTo>
                <a:cubicBezTo>
                  <a:pt x="15554" y="762"/>
                  <a:pt x="18542" y="10669"/>
                  <a:pt x="18542" y="10669"/>
                </a:cubicBezTo>
              </a:path>
            </a:pathLst>
          </a:custGeom>
          <a:ln w="38160">
            <a:solidFill>
              <a:srgbClr val="000000"/>
            </a:solidFill>
            <a:custDash>
              <a:ds d="0" sp="0"/>
              <a:ds d="0" sp="0"/>
            </a:custDash>
            <a:round/>
            <a:headEnd len="med" type="triangle" w="med"/>
            <a:tailEnd len="med" type="triangle" w="med"/>
          </a:ln>
        </p:spPr>
      </p:sp>
      <p:sp>
        <p:nvSpPr>
          <p:cNvPr id="298" name="Freeform 13"/>
          <p:cNvSpPr/>
          <p:nvPr/>
        </p:nvSpPr>
        <p:spPr>
          <a:xfrm>
            <a:off x="2028240" y="1188720"/>
            <a:ext cx="5669640" cy="3840840"/>
          </a:xfrm>
          <a:custGeom>
            <a:avLst/>
            <a:gdLst/>
            <a:ahLst/>
            <a:rect l="0" t="0" r="r" b="b"/>
            <a:pathLst>
              <a:path w="15749" h="10669">
                <a:moveTo>
                  <a:pt x="0" y="10414"/>
                </a:moveTo>
                <a:cubicBezTo>
                  <a:pt x="3302" y="508"/>
                  <a:pt x="2794" y="0"/>
                  <a:pt x="3556" y="837"/>
                </a:cubicBezTo>
                <a:cubicBezTo>
                  <a:pt x="4318" y="1674"/>
                  <a:pt x="5334" y="4064"/>
                  <a:pt x="6096" y="2794"/>
                </a:cubicBezTo>
                <a:cubicBezTo>
                  <a:pt x="6858" y="1524"/>
                  <a:pt x="7620" y="221"/>
                  <a:pt x="7874" y="838"/>
                </a:cubicBezTo>
                <a:cubicBezTo>
                  <a:pt x="8128" y="1455"/>
                  <a:pt x="15748" y="10668"/>
                  <a:pt x="15748" y="10668"/>
                </a:cubicBezTo>
              </a:path>
            </a:pathLst>
          </a:custGeom>
          <a:ln w="38160">
            <a:solidFill>
              <a:srgbClr val="000000"/>
            </a:solidFill>
            <a:custDash>
              <a:ds d="200000" sp="100000"/>
              <a:ds d="200000" sp="100000"/>
              <a:ds d="200000" sp="100000"/>
              <a:ds d="0" sp="100000"/>
              <a:ds d="0" sp="1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99" name="CustomShape 14"/>
          <p:cNvSpPr/>
          <p:nvPr/>
        </p:nvSpPr>
        <p:spPr>
          <a:xfrm>
            <a:off x="1371600" y="1645920"/>
            <a:ext cx="769500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TextShape 15"/>
          <p:cNvSpPr txBox="1"/>
          <p:nvPr/>
        </p:nvSpPr>
        <p:spPr>
          <a:xfrm>
            <a:off x="4677480" y="2029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831600" y="5486040"/>
            <a:ext cx="1463400" cy="1463400"/>
          </a:xfrm>
          <a:prstGeom prst="rect">
            <a:avLst/>
          </a:prstGeom>
          <a:ln>
            <a:noFill/>
          </a:ln>
        </p:spPr>
      </p:pic>
      <p:sp>
        <p:nvSpPr>
          <p:cNvPr id="302" name="CustomShape 1"/>
          <p:cNvSpPr/>
          <p:nvPr/>
        </p:nvSpPr>
        <p:spPr>
          <a:xfrm>
            <a:off x="183600" y="5504040"/>
            <a:ext cx="1749600" cy="381240"/>
          </a:xfrm>
          <a:custGeom>
            <a:avLst/>
            <a:gdLst/>
            <a:ahLst/>
            <a:rect l="0" t="0" r="r" b="b"/>
            <a:pathLst>
              <a:path w="4862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4684" y="1060"/>
                </a:lnTo>
                <a:cubicBezTo>
                  <a:pt x="4772" y="1060"/>
                  <a:pt x="4861" y="971"/>
                  <a:pt x="4861" y="883"/>
                </a:cubicBezTo>
                <a:lnTo>
                  <a:pt x="4861" y="176"/>
                </a:lnTo>
                <a:cubicBezTo>
                  <a:pt x="4861" y="88"/>
                  <a:pt x="4772" y="0"/>
                  <a:pt x="4684" y="0"/>
                </a:cubicBezTo>
                <a:lnTo>
                  <a:pt x="176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Shape 2"/>
          <p:cNvSpPr txBox="1"/>
          <p:nvPr/>
        </p:nvSpPr>
        <p:spPr>
          <a:xfrm>
            <a:off x="325080" y="553896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 rot="115800">
            <a:off x="3957120" y="5114160"/>
            <a:ext cx="7887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3468240" y="3992760"/>
            <a:ext cx="1193760" cy="1193760"/>
          </a:xfrm>
          <a:prstGeom prst="rect">
            <a:avLst/>
          </a:prstGeom>
          <a:ln>
            <a:noFill/>
          </a:ln>
        </p:spPr>
      </p:pic>
      <p:sp>
        <p:nvSpPr>
          <p:cNvPr id="306" name="CustomShape 4"/>
          <p:cNvSpPr/>
          <p:nvPr/>
        </p:nvSpPr>
        <p:spPr>
          <a:xfrm>
            <a:off x="790920" y="5844600"/>
            <a:ext cx="365760" cy="3657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7" name="" descr=""/>
          <p:cNvPicPr/>
          <p:nvPr/>
        </p:nvPicPr>
        <p:blipFill>
          <a:blip r:embed="rId3"/>
          <a:stretch/>
        </p:blipFill>
        <p:spPr>
          <a:xfrm>
            <a:off x="3181320" y="5485680"/>
            <a:ext cx="1463400" cy="1463400"/>
          </a:xfrm>
          <a:prstGeom prst="rect">
            <a:avLst/>
          </a:prstGeom>
          <a:ln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2461320" y="4387680"/>
            <a:ext cx="1749600" cy="381240"/>
          </a:xfrm>
          <a:custGeom>
            <a:avLst/>
            <a:gdLst/>
            <a:ahLst/>
            <a:rect l="0" t="0" r="r" b="b"/>
            <a:pathLst>
              <a:path w="4862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4684" y="1060"/>
                </a:lnTo>
                <a:cubicBezTo>
                  <a:pt x="4772" y="1060"/>
                  <a:pt x="4861" y="971"/>
                  <a:pt x="4861" y="883"/>
                </a:cubicBezTo>
                <a:lnTo>
                  <a:pt x="4861" y="176"/>
                </a:lnTo>
                <a:cubicBezTo>
                  <a:pt x="4861" y="88"/>
                  <a:pt x="4772" y="0"/>
                  <a:pt x="4684" y="0"/>
                </a:cubicBezTo>
                <a:lnTo>
                  <a:pt x="176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6"/>
          <p:cNvSpPr txBox="1"/>
          <p:nvPr/>
        </p:nvSpPr>
        <p:spPr>
          <a:xfrm>
            <a:off x="2602800" y="442260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4"/>
          <a:stretch/>
        </p:blipFill>
        <p:spPr>
          <a:xfrm>
            <a:off x="5711040" y="5486040"/>
            <a:ext cx="1463400" cy="146340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5"/>
          <a:stretch/>
        </p:blipFill>
        <p:spPr>
          <a:xfrm>
            <a:off x="5196960" y="2695680"/>
            <a:ext cx="1935360" cy="1935360"/>
          </a:xfrm>
          <a:prstGeom prst="rect">
            <a:avLst/>
          </a:prstGeom>
          <a:ln>
            <a:noFill/>
          </a:ln>
        </p:spPr>
      </p:pic>
      <p:sp>
        <p:nvSpPr>
          <p:cNvPr id="312" name="CustomShape 7"/>
          <p:cNvSpPr/>
          <p:nvPr/>
        </p:nvSpPr>
        <p:spPr>
          <a:xfrm>
            <a:off x="5495400" y="2948040"/>
            <a:ext cx="1749600" cy="381240"/>
          </a:xfrm>
          <a:custGeom>
            <a:avLst/>
            <a:gdLst/>
            <a:ahLst/>
            <a:rect l="0" t="0" r="r" b="b"/>
            <a:pathLst>
              <a:path w="4862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4684" y="1060"/>
                </a:lnTo>
                <a:cubicBezTo>
                  <a:pt x="4772" y="1060"/>
                  <a:pt x="4861" y="971"/>
                  <a:pt x="4861" y="883"/>
                </a:cubicBezTo>
                <a:lnTo>
                  <a:pt x="4861" y="176"/>
                </a:lnTo>
                <a:cubicBezTo>
                  <a:pt x="4861" y="88"/>
                  <a:pt x="4772" y="0"/>
                  <a:pt x="4684" y="0"/>
                </a:cubicBezTo>
                <a:lnTo>
                  <a:pt x="176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8"/>
          <p:cNvSpPr txBox="1"/>
          <p:nvPr/>
        </p:nvSpPr>
        <p:spPr>
          <a:xfrm>
            <a:off x="5600880" y="301896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9"/>
          <p:cNvSpPr txBox="1"/>
          <p:nvPr/>
        </p:nvSpPr>
        <p:spPr>
          <a:xfrm rot="115800">
            <a:off x="5674320" y="4496040"/>
            <a:ext cx="9259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Cloudlet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0"/>
          <p:cNvSpPr/>
          <p:nvPr/>
        </p:nvSpPr>
        <p:spPr>
          <a:xfrm>
            <a:off x="3474720" y="457200"/>
            <a:ext cx="5968800" cy="20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11"/>
          <p:cNvSpPr txBox="1"/>
          <p:nvPr/>
        </p:nvSpPr>
        <p:spPr>
          <a:xfrm rot="115800">
            <a:off x="6405840" y="677880"/>
            <a:ext cx="711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>
            <a:off x="7151760" y="1544040"/>
            <a:ext cx="1749600" cy="381240"/>
          </a:xfrm>
          <a:custGeom>
            <a:avLst/>
            <a:gdLst/>
            <a:ahLst/>
            <a:rect l="0" t="0" r="r" b="b"/>
            <a:pathLst>
              <a:path w="4862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4684" y="1060"/>
                </a:lnTo>
                <a:cubicBezTo>
                  <a:pt x="4772" y="1060"/>
                  <a:pt x="4861" y="971"/>
                  <a:pt x="4861" y="883"/>
                </a:cubicBezTo>
                <a:lnTo>
                  <a:pt x="4861" y="176"/>
                </a:lnTo>
                <a:cubicBezTo>
                  <a:pt x="4861" y="88"/>
                  <a:pt x="4772" y="0"/>
                  <a:pt x="4684" y="0"/>
                </a:cubicBezTo>
                <a:lnTo>
                  <a:pt x="176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Shape 13"/>
          <p:cNvSpPr txBox="1"/>
          <p:nvPr/>
        </p:nvSpPr>
        <p:spPr>
          <a:xfrm>
            <a:off x="7257240" y="161496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6"/>
          <a:stretch/>
        </p:blipFill>
        <p:spPr>
          <a:xfrm>
            <a:off x="7511040" y="5486400"/>
            <a:ext cx="1463400" cy="1463400"/>
          </a:xfrm>
          <a:prstGeom prst="rect">
            <a:avLst/>
          </a:prstGeom>
          <a:ln>
            <a:noFill/>
          </a:ln>
        </p:spPr>
      </p:pic>
      <p:sp>
        <p:nvSpPr>
          <p:cNvPr id="320" name="CustomShape 14"/>
          <p:cNvSpPr/>
          <p:nvPr/>
        </p:nvSpPr>
        <p:spPr>
          <a:xfrm>
            <a:off x="3092400" y="5739840"/>
            <a:ext cx="548640" cy="45720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5"/>
          <p:cNvSpPr/>
          <p:nvPr/>
        </p:nvSpPr>
        <p:spPr>
          <a:xfrm>
            <a:off x="5760720" y="5577840"/>
            <a:ext cx="365760" cy="45720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6"/>
          <p:cNvSpPr/>
          <p:nvPr/>
        </p:nvSpPr>
        <p:spPr>
          <a:xfrm>
            <a:off x="7511040" y="5669280"/>
            <a:ext cx="457200" cy="36576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7"/>
          <p:cNvSpPr/>
          <p:nvPr/>
        </p:nvSpPr>
        <p:spPr>
          <a:xfrm>
            <a:off x="9509760" y="94320"/>
            <a:ext cx="182880" cy="3566160"/>
          </a:xfrm>
          <a:custGeom>
            <a:avLst/>
            <a:gdLst/>
            <a:ahLst/>
            <a:rect l="0" t="0" r="r" b="b"/>
            <a:pathLst>
              <a:path w="510" h="9908">
                <a:moveTo>
                  <a:pt x="0" y="0"/>
                </a:moveTo>
                <a:cubicBezTo>
                  <a:pt x="127" y="0"/>
                  <a:pt x="254" y="412"/>
                  <a:pt x="254" y="825"/>
                </a:cubicBezTo>
                <a:lnTo>
                  <a:pt x="254" y="4127"/>
                </a:lnTo>
                <a:cubicBezTo>
                  <a:pt x="254" y="4540"/>
                  <a:pt x="381" y="4953"/>
                  <a:pt x="509" y="4953"/>
                </a:cubicBezTo>
                <a:cubicBezTo>
                  <a:pt x="381" y="4953"/>
                  <a:pt x="254" y="5366"/>
                  <a:pt x="254" y="5779"/>
                </a:cubicBezTo>
                <a:lnTo>
                  <a:pt x="254" y="9081"/>
                </a:lnTo>
                <a:cubicBezTo>
                  <a:pt x="254" y="9494"/>
                  <a:pt x="127" y="9907"/>
                  <a:pt x="0" y="9907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8"/>
          <p:cNvSpPr/>
          <p:nvPr/>
        </p:nvSpPr>
        <p:spPr>
          <a:xfrm>
            <a:off x="9510120" y="3802680"/>
            <a:ext cx="182880" cy="3566160"/>
          </a:xfrm>
          <a:custGeom>
            <a:avLst/>
            <a:gdLst/>
            <a:ahLst/>
            <a:rect l="0" t="0" r="r" b="b"/>
            <a:pathLst>
              <a:path w="510" h="9908">
                <a:moveTo>
                  <a:pt x="0" y="0"/>
                </a:moveTo>
                <a:cubicBezTo>
                  <a:pt x="127" y="0"/>
                  <a:pt x="254" y="412"/>
                  <a:pt x="254" y="825"/>
                </a:cubicBezTo>
                <a:lnTo>
                  <a:pt x="254" y="4127"/>
                </a:lnTo>
                <a:cubicBezTo>
                  <a:pt x="254" y="4540"/>
                  <a:pt x="381" y="4953"/>
                  <a:pt x="509" y="4953"/>
                </a:cubicBezTo>
                <a:cubicBezTo>
                  <a:pt x="381" y="4953"/>
                  <a:pt x="254" y="5366"/>
                  <a:pt x="254" y="5779"/>
                </a:cubicBezTo>
                <a:lnTo>
                  <a:pt x="254" y="9081"/>
                </a:lnTo>
                <a:cubicBezTo>
                  <a:pt x="254" y="9494"/>
                  <a:pt x="127" y="9907"/>
                  <a:pt x="0" y="9907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9"/>
          <p:cNvSpPr/>
          <p:nvPr/>
        </p:nvSpPr>
        <p:spPr>
          <a:xfrm>
            <a:off x="261000" y="258480"/>
            <a:ext cx="230076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TextShape 20"/>
          <p:cNvSpPr txBox="1"/>
          <p:nvPr/>
        </p:nvSpPr>
        <p:spPr>
          <a:xfrm>
            <a:off x="367200" y="623880"/>
            <a:ext cx="2194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Destination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21"/>
          <p:cNvSpPr txBox="1"/>
          <p:nvPr/>
        </p:nvSpPr>
        <p:spPr>
          <a:xfrm rot="19953000">
            <a:off x="3736080" y="321948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22"/>
          <p:cNvSpPr txBox="1"/>
          <p:nvPr/>
        </p:nvSpPr>
        <p:spPr>
          <a:xfrm rot="16191000">
            <a:off x="9104760" y="5436720"/>
            <a:ext cx="14965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On-premises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3"/>
          <p:cNvSpPr txBox="1"/>
          <p:nvPr/>
        </p:nvSpPr>
        <p:spPr>
          <a:xfrm rot="16191000">
            <a:off x="9039960" y="1843920"/>
            <a:ext cx="16261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facility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4"/>
          <p:cNvSpPr/>
          <p:nvPr/>
        </p:nvSpPr>
        <p:spPr>
          <a:xfrm>
            <a:off x="3945240" y="1426680"/>
            <a:ext cx="1214280" cy="389160"/>
          </a:xfrm>
          <a:custGeom>
            <a:avLst/>
            <a:gdLst/>
            <a:ahLst/>
            <a:rect l="0" t="0" r="r" b="b"/>
            <a:pathLst>
              <a:path w="3375" h="1083">
                <a:moveTo>
                  <a:pt x="180" y="0"/>
                </a:moveTo>
                <a:cubicBezTo>
                  <a:pt x="90" y="0"/>
                  <a:pt x="0" y="90"/>
                  <a:pt x="0" y="180"/>
                </a:cubicBezTo>
                <a:lnTo>
                  <a:pt x="0" y="901"/>
                </a:lnTo>
                <a:cubicBezTo>
                  <a:pt x="0" y="991"/>
                  <a:pt x="90" y="1082"/>
                  <a:pt x="180" y="1082"/>
                </a:cubicBezTo>
                <a:lnTo>
                  <a:pt x="3193" y="1082"/>
                </a:lnTo>
                <a:cubicBezTo>
                  <a:pt x="3283" y="1082"/>
                  <a:pt x="3374" y="991"/>
                  <a:pt x="3374" y="901"/>
                </a:cubicBezTo>
                <a:lnTo>
                  <a:pt x="3374" y="180"/>
                </a:lnTo>
                <a:cubicBezTo>
                  <a:pt x="3374" y="90"/>
                  <a:pt x="3283" y="0"/>
                  <a:pt x="3193" y="0"/>
                </a:cubicBezTo>
                <a:lnTo>
                  <a:pt x="18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TextShape 25"/>
          <p:cNvSpPr txBox="1"/>
          <p:nvPr/>
        </p:nvSpPr>
        <p:spPr>
          <a:xfrm>
            <a:off x="4048560" y="1472760"/>
            <a:ext cx="1110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6"/>
          <p:cNvSpPr/>
          <p:nvPr/>
        </p:nvSpPr>
        <p:spPr>
          <a:xfrm>
            <a:off x="5382360" y="1431000"/>
            <a:ext cx="1214280" cy="389160"/>
          </a:xfrm>
          <a:custGeom>
            <a:avLst/>
            <a:gdLst/>
            <a:ahLst/>
            <a:rect l="0" t="0" r="r" b="b"/>
            <a:pathLst>
              <a:path w="3375" h="1083">
                <a:moveTo>
                  <a:pt x="180" y="0"/>
                </a:moveTo>
                <a:cubicBezTo>
                  <a:pt x="90" y="0"/>
                  <a:pt x="0" y="90"/>
                  <a:pt x="0" y="180"/>
                </a:cubicBezTo>
                <a:lnTo>
                  <a:pt x="0" y="901"/>
                </a:lnTo>
                <a:cubicBezTo>
                  <a:pt x="0" y="991"/>
                  <a:pt x="90" y="1082"/>
                  <a:pt x="180" y="1082"/>
                </a:cubicBezTo>
                <a:lnTo>
                  <a:pt x="3193" y="1082"/>
                </a:lnTo>
                <a:cubicBezTo>
                  <a:pt x="3283" y="1082"/>
                  <a:pt x="3374" y="991"/>
                  <a:pt x="3374" y="901"/>
                </a:cubicBezTo>
                <a:lnTo>
                  <a:pt x="3374" y="180"/>
                </a:lnTo>
                <a:cubicBezTo>
                  <a:pt x="3374" y="90"/>
                  <a:pt x="3283" y="0"/>
                  <a:pt x="3193" y="0"/>
                </a:cubicBezTo>
                <a:lnTo>
                  <a:pt x="18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27"/>
          <p:cNvSpPr txBox="1"/>
          <p:nvPr/>
        </p:nvSpPr>
        <p:spPr>
          <a:xfrm>
            <a:off x="5773680" y="1473840"/>
            <a:ext cx="807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8"/>
          <p:cNvSpPr/>
          <p:nvPr/>
        </p:nvSpPr>
        <p:spPr>
          <a:xfrm rot="19945800">
            <a:off x="-543600" y="1499400"/>
            <a:ext cx="10417320" cy="29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dddd">
              <a:alpha val="15000"/>
            </a:srgbClr>
          </a:solidFill>
          <a:ln>
            <a:solidFill>
              <a:srgbClr val="ff3333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Freeform 29"/>
          <p:cNvSpPr/>
          <p:nvPr/>
        </p:nvSpPr>
        <p:spPr>
          <a:xfrm>
            <a:off x="144000" y="1355760"/>
            <a:ext cx="1463400" cy="4771080"/>
          </a:xfrm>
          <a:custGeom>
            <a:avLst/>
            <a:gdLst/>
            <a:ahLst/>
            <a:rect l="0" t="0" r="r" b="b"/>
            <a:pathLst>
              <a:path w="4065" h="13253">
                <a:moveTo>
                  <a:pt x="2310" y="13252"/>
                </a:moveTo>
                <a:cubicBezTo>
                  <a:pt x="254" y="12744"/>
                  <a:pt x="254" y="12998"/>
                  <a:pt x="254" y="12490"/>
                </a:cubicBezTo>
                <a:cubicBezTo>
                  <a:pt x="254" y="11982"/>
                  <a:pt x="0" y="10458"/>
                  <a:pt x="254" y="11220"/>
                </a:cubicBezTo>
                <a:cubicBezTo>
                  <a:pt x="508" y="11982"/>
                  <a:pt x="903" y="11620"/>
                  <a:pt x="903" y="11523"/>
                </a:cubicBezTo>
                <a:cubicBezTo>
                  <a:pt x="903" y="11426"/>
                  <a:pt x="1524" y="10204"/>
                  <a:pt x="1778" y="10966"/>
                </a:cubicBezTo>
                <a:cubicBezTo>
                  <a:pt x="2032" y="11728"/>
                  <a:pt x="2310" y="11982"/>
                  <a:pt x="2794" y="11620"/>
                </a:cubicBezTo>
                <a:cubicBezTo>
                  <a:pt x="3278" y="11258"/>
                  <a:pt x="4064" y="0"/>
                  <a:pt x="4064" y="0"/>
                </a:cubicBezTo>
              </a:path>
            </a:pathLst>
          </a:custGeom>
          <a:ln w="38160">
            <a:solidFill>
              <a:srgbClr val="772953"/>
            </a:solidFill>
            <a:round/>
          </a:ln>
        </p:spPr>
      </p:sp>
      <p:sp>
        <p:nvSpPr>
          <p:cNvPr id="336" name="Freeform 30"/>
          <p:cNvSpPr/>
          <p:nvPr/>
        </p:nvSpPr>
        <p:spPr>
          <a:xfrm>
            <a:off x="2008800" y="1188720"/>
            <a:ext cx="3566520" cy="4846680"/>
          </a:xfrm>
          <a:custGeom>
            <a:avLst/>
            <a:gdLst/>
            <a:ahLst/>
            <a:rect l="0" t="0" r="r" b="b"/>
            <a:pathLst>
              <a:path w="9907" h="13463">
                <a:moveTo>
                  <a:pt x="3757" y="13462"/>
                </a:moveTo>
                <a:cubicBezTo>
                  <a:pt x="0" y="8890"/>
                  <a:pt x="1524" y="7874"/>
                  <a:pt x="2032" y="8382"/>
                </a:cubicBezTo>
                <a:cubicBezTo>
                  <a:pt x="2540" y="8890"/>
                  <a:pt x="2540" y="9398"/>
                  <a:pt x="3048" y="8983"/>
                </a:cubicBezTo>
                <a:cubicBezTo>
                  <a:pt x="3556" y="8568"/>
                  <a:pt x="9906" y="254"/>
                  <a:pt x="7620" y="1742"/>
                </a:cubicBezTo>
                <a:cubicBezTo>
                  <a:pt x="5334" y="3230"/>
                  <a:pt x="254" y="0"/>
                  <a:pt x="254" y="0"/>
                </a:cubicBezTo>
              </a:path>
            </a:pathLst>
          </a:custGeom>
          <a:ln w="38160">
            <a:solidFill>
              <a:srgbClr val="7e0021"/>
            </a:solidFill>
            <a:round/>
          </a:ln>
        </p:spPr>
      </p:sp>
      <p:sp>
        <p:nvSpPr>
          <p:cNvPr id="337" name="Freeform 31"/>
          <p:cNvSpPr/>
          <p:nvPr/>
        </p:nvSpPr>
        <p:spPr>
          <a:xfrm>
            <a:off x="1645920" y="1355760"/>
            <a:ext cx="5852520" cy="4222440"/>
          </a:xfrm>
          <a:custGeom>
            <a:avLst/>
            <a:gdLst/>
            <a:ahLst/>
            <a:rect l="0" t="0" r="r" b="b"/>
            <a:pathLst>
              <a:path w="16257" h="11729">
                <a:moveTo>
                  <a:pt x="12192" y="11728"/>
                </a:moveTo>
                <a:cubicBezTo>
                  <a:pt x="16256" y="5378"/>
                  <a:pt x="16256" y="6394"/>
                  <a:pt x="16002" y="5378"/>
                </a:cubicBezTo>
                <a:cubicBezTo>
                  <a:pt x="15748" y="4362"/>
                  <a:pt x="14478" y="3346"/>
                  <a:pt x="13970" y="3854"/>
                </a:cubicBezTo>
                <a:cubicBezTo>
                  <a:pt x="13462" y="4362"/>
                  <a:pt x="14106" y="5124"/>
                  <a:pt x="13462" y="4620"/>
                </a:cubicBezTo>
                <a:cubicBezTo>
                  <a:pt x="12818" y="4116"/>
                  <a:pt x="13208" y="3722"/>
                  <a:pt x="12700" y="4108"/>
                </a:cubicBezTo>
                <a:cubicBezTo>
                  <a:pt x="12192" y="4494"/>
                  <a:pt x="12446" y="5124"/>
                  <a:pt x="11938" y="4620"/>
                </a:cubicBezTo>
                <a:cubicBezTo>
                  <a:pt x="11430" y="4116"/>
                  <a:pt x="11430" y="3722"/>
                  <a:pt x="11176" y="4108"/>
                </a:cubicBezTo>
                <a:cubicBezTo>
                  <a:pt x="10922" y="4494"/>
                  <a:pt x="10922" y="5124"/>
                  <a:pt x="10668" y="4620"/>
                </a:cubicBezTo>
                <a:cubicBezTo>
                  <a:pt x="10414" y="4116"/>
                  <a:pt x="0" y="0"/>
                  <a:pt x="0" y="0"/>
                </a:cubicBezTo>
              </a:path>
            </a:pathLst>
          </a:custGeom>
          <a:ln w="38160">
            <a:solidFill>
              <a:srgbClr val="dd4814"/>
            </a:solidFill>
            <a:round/>
          </a:ln>
        </p:spPr>
      </p:sp>
      <p:sp>
        <p:nvSpPr>
          <p:cNvPr id="338" name="Freeform 32"/>
          <p:cNvSpPr/>
          <p:nvPr/>
        </p:nvSpPr>
        <p:spPr>
          <a:xfrm>
            <a:off x="2468880" y="822960"/>
            <a:ext cx="6766920" cy="4846680"/>
          </a:xfrm>
          <a:custGeom>
            <a:avLst/>
            <a:gdLst/>
            <a:ahLst/>
            <a:rect l="0" t="0" r="r" b="b"/>
            <a:pathLst>
              <a:path w="18797" h="13463">
                <a:moveTo>
                  <a:pt x="15276" y="13462"/>
                </a:moveTo>
                <a:cubicBezTo>
                  <a:pt x="18796" y="1524"/>
                  <a:pt x="17018" y="762"/>
                  <a:pt x="16764" y="1270"/>
                </a:cubicBezTo>
                <a:cubicBezTo>
                  <a:pt x="16510" y="1778"/>
                  <a:pt x="15494" y="2540"/>
                  <a:pt x="15240" y="2100"/>
                </a:cubicBezTo>
                <a:cubicBezTo>
                  <a:pt x="14986" y="1660"/>
                  <a:pt x="11430" y="0"/>
                  <a:pt x="11176" y="762"/>
                </a:cubicBezTo>
                <a:cubicBezTo>
                  <a:pt x="10922" y="1524"/>
                  <a:pt x="10414" y="2286"/>
                  <a:pt x="9906" y="1808"/>
                </a:cubicBezTo>
                <a:cubicBezTo>
                  <a:pt x="9398" y="1330"/>
                  <a:pt x="7366" y="254"/>
                  <a:pt x="6858" y="1016"/>
                </a:cubicBezTo>
                <a:cubicBezTo>
                  <a:pt x="6350" y="1778"/>
                  <a:pt x="6096" y="2286"/>
                  <a:pt x="5842" y="1805"/>
                </a:cubicBezTo>
                <a:cubicBezTo>
                  <a:pt x="5588" y="1324"/>
                  <a:pt x="0" y="254"/>
                  <a:pt x="0" y="254"/>
                </a:cubicBezTo>
              </a:path>
            </a:pathLst>
          </a:custGeom>
          <a:ln w="38160">
            <a:solidFill>
              <a:srgbClr val="579d1c"/>
            </a:solidFill>
            <a:round/>
          </a:ln>
        </p:spPr>
      </p:sp>
      <p:sp>
        <p:nvSpPr>
          <p:cNvPr id="339" name="CustomShape 33"/>
          <p:cNvSpPr/>
          <p:nvPr/>
        </p:nvSpPr>
        <p:spPr>
          <a:xfrm>
            <a:off x="526680" y="7192800"/>
            <a:ext cx="92160" cy="1458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4"/>
          <p:cNvSpPr/>
          <p:nvPr/>
        </p:nvSpPr>
        <p:spPr>
          <a:xfrm>
            <a:off x="420480" y="7179480"/>
            <a:ext cx="92520" cy="18216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5"/>
          <p:cNvSpPr/>
          <p:nvPr/>
        </p:nvSpPr>
        <p:spPr>
          <a:xfrm>
            <a:off x="133560" y="7192800"/>
            <a:ext cx="115560" cy="14580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6"/>
          <p:cNvSpPr/>
          <p:nvPr/>
        </p:nvSpPr>
        <p:spPr>
          <a:xfrm>
            <a:off x="262440" y="7179840"/>
            <a:ext cx="138600" cy="18216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37"/>
          <p:cNvSpPr txBox="1"/>
          <p:nvPr/>
        </p:nvSpPr>
        <p:spPr>
          <a:xfrm>
            <a:off x="580320" y="709776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38"/>
          <p:cNvSpPr txBox="1"/>
          <p:nvPr/>
        </p:nvSpPr>
        <p:spPr>
          <a:xfrm>
            <a:off x="4708800" y="7133760"/>
            <a:ext cx="189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VNF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9"/>
          <p:cNvSpPr/>
          <p:nvPr/>
        </p:nvSpPr>
        <p:spPr>
          <a:xfrm>
            <a:off x="4208760" y="7143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0"/>
          <p:cNvSpPr/>
          <p:nvPr/>
        </p:nvSpPr>
        <p:spPr>
          <a:xfrm>
            <a:off x="1868760" y="7143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Shape 41"/>
          <p:cNvSpPr txBox="1"/>
          <p:nvPr/>
        </p:nvSpPr>
        <p:spPr>
          <a:xfrm>
            <a:off x="2416320" y="7133760"/>
            <a:ext cx="167544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VNF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42"/>
          <p:cNvSpPr/>
          <p:nvPr/>
        </p:nvSpPr>
        <p:spPr>
          <a:xfrm>
            <a:off x="6368760" y="283464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3"/>
          <p:cNvSpPr/>
          <p:nvPr/>
        </p:nvSpPr>
        <p:spPr>
          <a:xfrm>
            <a:off x="5936760" y="283500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4"/>
          <p:cNvSpPr/>
          <p:nvPr/>
        </p:nvSpPr>
        <p:spPr>
          <a:xfrm>
            <a:off x="5396760" y="283536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5"/>
          <p:cNvSpPr/>
          <p:nvPr/>
        </p:nvSpPr>
        <p:spPr>
          <a:xfrm>
            <a:off x="2876760" y="423972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46"/>
          <p:cNvSpPr/>
          <p:nvPr/>
        </p:nvSpPr>
        <p:spPr>
          <a:xfrm>
            <a:off x="896760" y="535608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47"/>
          <p:cNvSpPr/>
          <p:nvPr/>
        </p:nvSpPr>
        <p:spPr>
          <a:xfrm>
            <a:off x="284760" y="535644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8"/>
          <p:cNvSpPr/>
          <p:nvPr/>
        </p:nvSpPr>
        <p:spPr>
          <a:xfrm>
            <a:off x="7988760" y="143280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9"/>
          <p:cNvSpPr/>
          <p:nvPr/>
        </p:nvSpPr>
        <p:spPr>
          <a:xfrm>
            <a:off x="5972760" y="128916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50"/>
          <p:cNvSpPr/>
          <p:nvPr/>
        </p:nvSpPr>
        <p:spPr>
          <a:xfrm>
            <a:off x="4496760" y="128952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51"/>
          <p:cNvSpPr/>
          <p:nvPr/>
        </p:nvSpPr>
        <p:spPr>
          <a:xfrm>
            <a:off x="4712760" y="1721880"/>
            <a:ext cx="306360" cy="253440"/>
          </a:xfrm>
          <a:custGeom>
            <a:avLst/>
            <a:gdLst/>
            <a:ahLst/>
            <a:rect l="0" t="0" r="r" b="b"/>
            <a:pathLst>
              <a:path w="852" h="706">
                <a:moveTo>
                  <a:pt x="212" y="0"/>
                </a:moveTo>
                <a:lnTo>
                  <a:pt x="639" y="0"/>
                </a:lnTo>
                <a:lnTo>
                  <a:pt x="851" y="352"/>
                </a:lnTo>
                <a:lnTo>
                  <a:pt x="639" y="705"/>
                </a:lnTo>
                <a:lnTo>
                  <a:pt x="212" y="705"/>
                </a:lnTo>
                <a:lnTo>
                  <a:pt x="0" y="352"/>
                </a:lnTo>
                <a:lnTo>
                  <a:pt x="212" y="0"/>
                </a:lnTo>
              </a:path>
            </a:pathLst>
          </a:custGeom>
          <a:solidFill>
            <a:srgbClr val="ffffff"/>
          </a:solidFill>
          <a:ln>
            <a:solidFill>
              <a:srgbClr val="ff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TextShape 52"/>
          <p:cNvSpPr txBox="1"/>
          <p:nvPr/>
        </p:nvSpPr>
        <p:spPr>
          <a:xfrm>
            <a:off x="8229960" y="7315560"/>
            <a:ext cx="184644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Charif.mahmoudi.us@gmail.com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1828800" y="1255680"/>
            <a:ext cx="6492240" cy="48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831600" y="5486040"/>
            <a:ext cx="1463400" cy="1463400"/>
          </a:xfrm>
          <a:prstGeom prst="rect">
            <a:avLst/>
          </a:prstGeom>
          <a:ln>
            <a:noFill/>
          </a:ln>
        </p:spPr>
      </p:pic>
      <p:sp>
        <p:nvSpPr>
          <p:cNvPr id="361" name="CustomShape 1"/>
          <p:cNvSpPr/>
          <p:nvPr/>
        </p:nvSpPr>
        <p:spPr>
          <a:xfrm>
            <a:off x="183600" y="5303520"/>
            <a:ext cx="1749600" cy="581760"/>
          </a:xfrm>
          <a:custGeom>
            <a:avLst/>
            <a:gdLst/>
            <a:ahLst/>
            <a:rect l="0" t="0" r="r" b="b"/>
            <a:pathLst>
              <a:path w="4862" h="1618">
                <a:moveTo>
                  <a:pt x="269" y="0"/>
                </a:moveTo>
                <a:cubicBezTo>
                  <a:pt x="134" y="0"/>
                  <a:pt x="0" y="134"/>
                  <a:pt x="0" y="269"/>
                </a:cubicBezTo>
                <a:lnTo>
                  <a:pt x="0" y="1347"/>
                </a:lnTo>
                <a:cubicBezTo>
                  <a:pt x="0" y="1482"/>
                  <a:pt x="134" y="1617"/>
                  <a:pt x="269" y="1617"/>
                </a:cubicBezTo>
                <a:lnTo>
                  <a:pt x="4591" y="1617"/>
                </a:lnTo>
                <a:cubicBezTo>
                  <a:pt x="4726" y="1617"/>
                  <a:pt x="4861" y="1482"/>
                  <a:pt x="4861" y="1347"/>
                </a:cubicBezTo>
                <a:lnTo>
                  <a:pt x="4861" y="269"/>
                </a:lnTo>
                <a:cubicBezTo>
                  <a:pt x="4861" y="134"/>
                  <a:pt x="4726" y="0"/>
                  <a:pt x="4591" y="0"/>
                </a:cubicBezTo>
                <a:lnTo>
                  <a:pt x="269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TextShape 2"/>
          <p:cNvSpPr txBox="1"/>
          <p:nvPr/>
        </p:nvSpPr>
        <p:spPr>
          <a:xfrm>
            <a:off x="325080" y="553896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 rot="115800">
            <a:off x="3957120" y="5114160"/>
            <a:ext cx="7887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3468240" y="3992760"/>
            <a:ext cx="1193760" cy="1193760"/>
          </a:xfrm>
          <a:prstGeom prst="rect">
            <a:avLst/>
          </a:prstGeom>
          <a:ln>
            <a:noFill/>
          </a:ln>
        </p:spPr>
      </p:pic>
      <p:sp>
        <p:nvSpPr>
          <p:cNvPr id="365" name="CustomShape 4"/>
          <p:cNvSpPr/>
          <p:nvPr/>
        </p:nvSpPr>
        <p:spPr>
          <a:xfrm>
            <a:off x="526680" y="7192800"/>
            <a:ext cx="92160" cy="1458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420480" y="7179480"/>
            <a:ext cx="92520" cy="18216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"/>
          <p:cNvSpPr/>
          <p:nvPr/>
        </p:nvSpPr>
        <p:spPr>
          <a:xfrm>
            <a:off x="133560" y="7192800"/>
            <a:ext cx="115560" cy="14580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7"/>
          <p:cNvSpPr/>
          <p:nvPr/>
        </p:nvSpPr>
        <p:spPr>
          <a:xfrm>
            <a:off x="262440" y="7179840"/>
            <a:ext cx="138600" cy="18216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8"/>
          <p:cNvSpPr txBox="1"/>
          <p:nvPr/>
        </p:nvSpPr>
        <p:spPr>
          <a:xfrm>
            <a:off x="580320" y="709776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9"/>
          <p:cNvSpPr/>
          <p:nvPr/>
        </p:nvSpPr>
        <p:spPr>
          <a:xfrm>
            <a:off x="790920" y="5844600"/>
            <a:ext cx="365760" cy="3657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3181320" y="5485680"/>
            <a:ext cx="1463400" cy="1463400"/>
          </a:xfrm>
          <a:prstGeom prst="rect">
            <a:avLst/>
          </a:prstGeom>
          <a:ln>
            <a:noFill/>
          </a:ln>
        </p:spPr>
      </p:pic>
      <p:sp>
        <p:nvSpPr>
          <p:cNvPr id="372" name="CustomShape 10"/>
          <p:cNvSpPr/>
          <p:nvPr/>
        </p:nvSpPr>
        <p:spPr>
          <a:xfrm>
            <a:off x="2461320" y="4206240"/>
            <a:ext cx="1749600" cy="562680"/>
          </a:xfrm>
          <a:custGeom>
            <a:avLst/>
            <a:gdLst/>
            <a:ahLst/>
            <a:rect l="0" t="0" r="r" b="b"/>
            <a:pathLst>
              <a:path w="4862" h="1565">
                <a:moveTo>
                  <a:pt x="260" y="0"/>
                </a:moveTo>
                <a:cubicBezTo>
                  <a:pt x="130" y="0"/>
                  <a:pt x="0" y="130"/>
                  <a:pt x="0" y="260"/>
                </a:cubicBezTo>
                <a:lnTo>
                  <a:pt x="0" y="1303"/>
                </a:lnTo>
                <a:cubicBezTo>
                  <a:pt x="0" y="1433"/>
                  <a:pt x="130" y="1564"/>
                  <a:pt x="260" y="1564"/>
                </a:cubicBezTo>
                <a:lnTo>
                  <a:pt x="4600" y="1564"/>
                </a:lnTo>
                <a:cubicBezTo>
                  <a:pt x="4730" y="1564"/>
                  <a:pt x="4861" y="1433"/>
                  <a:pt x="4861" y="1303"/>
                </a:cubicBezTo>
                <a:lnTo>
                  <a:pt x="4861" y="260"/>
                </a:lnTo>
                <a:cubicBezTo>
                  <a:pt x="4861" y="130"/>
                  <a:pt x="4730" y="0"/>
                  <a:pt x="4600" y="0"/>
                </a:cubicBezTo>
                <a:lnTo>
                  <a:pt x="260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TextShape 11"/>
          <p:cNvSpPr txBox="1"/>
          <p:nvPr/>
        </p:nvSpPr>
        <p:spPr>
          <a:xfrm>
            <a:off x="2602800" y="442260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4"/>
          <a:stretch/>
        </p:blipFill>
        <p:spPr>
          <a:xfrm>
            <a:off x="5711040" y="5486040"/>
            <a:ext cx="1463400" cy="1463400"/>
          </a:xfrm>
          <a:prstGeom prst="rect">
            <a:avLst/>
          </a:prstGeom>
          <a:ln>
            <a:noFill/>
          </a:ln>
        </p:spPr>
      </p:pic>
      <p:pic>
        <p:nvPicPr>
          <p:cNvPr id="375" name="" descr=""/>
          <p:cNvPicPr/>
          <p:nvPr/>
        </p:nvPicPr>
        <p:blipFill>
          <a:blip r:embed="rId5"/>
          <a:stretch/>
        </p:blipFill>
        <p:spPr>
          <a:xfrm>
            <a:off x="5196960" y="2695680"/>
            <a:ext cx="1935360" cy="1935360"/>
          </a:xfrm>
          <a:prstGeom prst="rect">
            <a:avLst/>
          </a:prstGeom>
          <a:ln>
            <a:noFill/>
          </a:ln>
        </p:spPr>
      </p:pic>
      <p:sp>
        <p:nvSpPr>
          <p:cNvPr id="376" name="CustomShape 12"/>
          <p:cNvSpPr/>
          <p:nvPr/>
        </p:nvSpPr>
        <p:spPr>
          <a:xfrm>
            <a:off x="5027400" y="2743200"/>
            <a:ext cx="1749600" cy="622080"/>
          </a:xfrm>
          <a:custGeom>
            <a:avLst/>
            <a:gdLst/>
            <a:ahLst/>
            <a:rect l="0" t="0" r="r" b="b"/>
            <a:pathLst>
              <a:path w="4862" h="1730">
                <a:moveTo>
                  <a:pt x="128" y="0"/>
                </a:moveTo>
                <a:cubicBezTo>
                  <a:pt x="64" y="0"/>
                  <a:pt x="0" y="64"/>
                  <a:pt x="0" y="128"/>
                </a:cubicBezTo>
                <a:lnTo>
                  <a:pt x="0" y="1600"/>
                </a:lnTo>
                <a:cubicBezTo>
                  <a:pt x="0" y="1664"/>
                  <a:pt x="64" y="1729"/>
                  <a:pt x="128" y="1729"/>
                </a:cubicBezTo>
                <a:lnTo>
                  <a:pt x="4732" y="1729"/>
                </a:lnTo>
                <a:cubicBezTo>
                  <a:pt x="4796" y="1729"/>
                  <a:pt x="4861" y="1664"/>
                  <a:pt x="4861" y="1600"/>
                </a:cubicBezTo>
                <a:lnTo>
                  <a:pt x="4861" y="128"/>
                </a:lnTo>
                <a:cubicBezTo>
                  <a:pt x="4861" y="64"/>
                  <a:pt x="4796" y="0"/>
                  <a:pt x="4732" y="0"/>
                </a:cubicBezTo>
                <a:lnTo>
                  <a:pt x="128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TextShape 13"/>
          <p:cNvSpPr txBox="1"/>
          <p:nvPr/>
        </p:nvSpPr>
        <p:spPr>
          <a:xfrm>
            <a:off x="5168880" y="301896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14"/>
          <p:cNvSpPr txBox="1"/>
          <p:nvPr/>
        </p:nvSpPr>
        <p:spPr>
          <a:xfrm rot="115800">
            <a:off x="6561000" y="4182840"/>
            <a:ext cx="9259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Cloudlet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5"/>
          <p:cNvSpPr/>
          <p:nvPr/>
        </p:nvSpPr>
        <p:spPr>
          <a:xfrm>
            <a:off x="3474720" y="457200"/>
            <a:ext cx="5968800" cy="20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16"/>
          <p:cNvSpPr txBox="1"/>
          <p:nvPr/>
        </p:nvSpPr>
        <p:spPr>
          <a:xfrm rot="115800">
            <a:off x="6405840" y="677880"/>
            <a:ext cx="711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7"/>
          <p:cNvSpPr/>
          <p:nvPr/>
        </p:nvSpPr>
        <p:spPr>
          <a:xfrm>
            <a:off x="6827760" y="1280160"/>
            <a:ext cx="1749600" cy="645120"/>
          </a:xfrm>
          <a:custGeom>
            <a:avLst/>
            <a:gdLst/>
            <a:ahLst/>
            <a:rect l="0" t="0" r="r" b="b"/>
            <a:pathLst>
              <a:path w="4862" h="1794">
                <a:moveTo>
                  <a:pt x="298" y="0"/>
                </a:moveTo>
                <a:cubicBezTo>
                  <a:pt x="149" y="0"/>
                  <a:pt x="0" y="149"/>
                  <a:pt x="0" y="298"/>
                </a:cubicBezTo>
                <a:lnTo>
                  <a:pt x="0" y="1494"/>
                </a:lnTo>
                <a:cubicBezTo>
                  <a:pt x="0" y="1643"/>
                  <a:pt x="149" y="1793"/>
                  <a:pt x="298" y="1793"/>
                </a:cubicBezTo>
                <a:lnTo>
                  <a:pt x="4562" y="1793"/>
                </a:lnTo>
                <a:cubicBezTo>
                  <a:pt x="4711" y="1793"/>
                  <a:pt x="4861" y="1643"/>
                  <a:pt x="4861" y="1494"/>
                </a:cubicBezTo>
                <a:lnTo>
                  <a:pt x="4861" y="298"/>
                </a:lnTo>
                <a:cubicBezTo>
                  <a:pt x="4861" y="149"/>
                  <a:pt x="4711" y="0"/>
                  <a:pt x="4562" y="0"/>
                </a:cubicBezTo>
                <a:lnTo>
                  <a:pt x="298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TextShape 18"/>
          <p:cNvSpPr txBox="1"/>
          <p:nvPr/>
        </p:nvSpPr>
        <p:spPr>
          <a:xfrm>
            <a:off x="6969240" y="1578960"/>
            <a:ext cx="155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WoT 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6"/>
          <a:stretch/>
        </p:blipFill>
        <p:spPr>
          <a:xfrm>
            <a:off x="7511040" y="5486400"/>
            <a:ext cx="1463400" cy="1463400"/>
          </a:xfrm>
          <a:prstGeom prst="rect">
            <a:avLst/>
          </a:prstGeom>
          <a:ln>
            <a:noFill/>
          </a:ln>
        </p:spPr>
      </p:pic>
      <p:sp>
        <p:nvSpPr>
          <p:cNvPr id="384" name="CustomShape 19"/>
          <p:cNvSpPr/>
          <p:nvPr/>
        </p:nvSpPr>
        <p:spPr>
          <a:xfrm>
            <a:off x="3092400" y="5739840"/>
            <a:ext cx="548640" cy="45720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0"/>
          <p:cNvSpPr/>
          <p:nvPr/>
        </p:nvSpPr>
        <p:spPr>
          <a:xfrm>
            <a:off x="5699160" y="5811480"/>
            <a:ext cx="365760" cy="45720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1"/>
          <p:cNvSpPr/>
          <p:nvPr/>
        </p:nvSpPr>
        <p:spPr>
          <a:xfrm>
            <a:off x="7511040" y="5669280"/>
            <a:ext cx="457200" cy="36576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2"/>
          <p:cNvSpPr/>
          <p:nvPr/>
        </p:nvSpPr>
        <p:spPr>
          <a:xfrm>
            <a:off x="9509760" y="94320"/>
            <a:ext cx="182880" cy="3566160"/>
          </a:xfrm>
          <a:custGeom>
            <a:avLst/>
            <a:gdLst/>
            <a:ahLst/>
            <a:rect l="0" t="0" r="r" b="b"/>
            <a:pathLst>
              <a:path w="510" h="9908">
                <a:moveTo>
                  <a:pt x="0" y="0"/>
                </a:moveTo>
                <a:cubicBezTo>
                  <a:pt x="127" y="0"/>
                  <a:pt x="254" y="412"/>
                  <a:pt x="254" y="825"/>
                </a:cubicBezTo>
                <a:lnTo>
                  <a:pt x="254" y="4127"/>
                </a:lnTo>
                <a:cubicBezTo>
                  <a:pt x="254" y="4540"/>
                  <a:pt x="381" y="4953"/>
                  <a:pt x="509" y="4953"/>
                </a:cubicBezTo>
                <a:cubicBezTo>
                  <a:pt x="381" y="4953"/>
                  <a:pt x="254" y="5366"/>
                  <a:pt x="254" y="5779"/>
                </a:cubicBezTo>
                <a:lnTo>
                  <a:pt x="254" y="9081"/>
                </a:lnTo>
                <a:cubicBezTo>
                  <a:pt x="254" y="9494"/>
                  <a:pt x="127" y="9907"/>
                  <a:pt x="0" y="9907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3"/>
          <p:cNvSpPr/>
          <p:nvPr/>
        </p:nvSpPr>
        <p:spPr>
          <a:xfrm>
            <a:off x="9510120" y="3802680"/>
            <a:ext cx="182880" cy="3566160"/>
          </a:xfrm>
          <a:custGeom>
            <a:avLst/>
            <a:gdLst/>
            <a:ahLst/>
            <a:rect l="0" t="0" r="r" b="b"/>
            <a:pathLst>
              <a:path w="510" h="9908">
                <a:moveTo>
                  <a:pt x="0" y="0"/>
                </a:moveTo>
                <a:cubicBezTo>
                  <a:pt x="127" y="0"/>
                  <a:pt x="254" y="412"/>
                  <a:pt x="254" y="825"/>
                </a:cubicBezTo>
                <a:lnTo>
                  <a:pt x="254" y="4127"/>
                </a:lnTo>
                <a:cubicBezTo>
                  <a:pt x="254" y="4540"/>
                  <a:pt x="381" y="4953"/>
                  <a:pt x="509" y="4953"/>
                </a:cubicBezTo>
                <a:cubicBezTo>
                  <a:pt x="381" y="4953"/>
                  <a:pt x="254" y="5366"/>
                  <a:pt x="254" y="5779"/>
                </a:cubicBezTo>
                <a:lnTo>
                  <a:pt x="254" y="9081"/>
                </a:lnTo>
                <a:cubicBezTo>
                  <a:pt x="254" y="9494"/>
                  <a:pt x="127" y="9907"/>
                  <a:pt x="0" y="9907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4"/>
          <p:cNvSpPr/>
          <p:nvPr/>
        </p:nvSpPr>
        <p:spPr>
          <a:xfrm>
            <a:off x="261000" y="258480"/>
            <a:ext cx="230076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TextShape 25"/>
          <p:cNvSpPr txBox="1"/>
          <p:nvPr/>
        </p:nvSpPr>
        <p:spPr>
          <a:xfrm>
            <a:off x="367200" y="623880"/>
            <a:ext cx="2194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Destination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6"/>
          <p:cNvSpPr txBox="1"/>
          <p:nvPr/>
        </p:nvSpPr>
        <p:spPr>
          <a:xfrm rot="19953000">
            <a:off x="3736080" y="3219480"/>
            <a:ext cx="101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27"/>
          <p:cNvSpPr txBox="1"/>
          <p:nvPr/>
        </p:nvSpPr>
        <p:spPr>
          <a:xfrm rot="16191000">
            <a:off x="9104760" y="5436720"/>
            <a:ext cx="14965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On-premises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28"/>
          <p:cNvSpPr txBox="1"/>
          <p:nvPr/>
        </p:nvSpPr>
        <p:spPr>
          <a:xfrm rot="16191000">
            <a:off x="9039960" y="1843920"/>
            <a:ext cx="16261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facility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94" name="Line 29"/>
          <p:cNvCxnSpPr>
            <a:stCxn id="382" idx="2"/>
            <a:endCxn id="386" idx="0"/>
          </p:cNvCxnSpPr>
          <p:nvPr/>
        </p:nvCxnSpPr>
        <p:spPr>
          <a:xfrm flipH="1">
            <a:off x="7739640" y="1925280"/>
            <a:ext cx="7560" cy="3744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95" name="Line 30"/>
          <p:cNvCxnSpPr>
            <a:stCxn id="377" idx="2"/>
            <a:endCxn id="385" idx="3"/>
          </p:cNvCxnSpPr>
          <p:nvPr/>
        </p:nvCxnSpPr>
        <p:spPr>
          <a:xfrm flipH="1">
            <a:off x="5882040" y="3365280"/>
            <a:ext cx="64800" cy="2446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96" name="Line 31"/>
          <p:cNvCxnSpPr>
            <a:stCxn id="373" idx="2"/>
            <a:endCxn id="384" idx="0"/>
          </p:cNvCxnSpPr>
          <p:nvPr/>
        </p:nvCxnSpPr>
        <p:spPr>
          <a:xfrm flipH="1">
            <a:off x="3366720" y="4768920"/>
            <a:ext cx="14040" cy="971280"/>
          </a:xfrm>
          <a:prstGeom prst="straightConnector1">
            <a:avLst/>
          </a:prstGeom>
          <a:ln w="38160">
            <a:solidFill>
              <a:srgbClr val="7e0021"/>
            </a:solidFill>
            <a:round/>
          </a:ln>
        </p:spPr>
      </p:cxnSp>
      <p:sp>
        <p:nvSpPr>
          <p:cNvPr id="397" name="CustomShape 32"/>
          <p:cNvSpPr/>
          <p:nvPr/>
        </p:nvSpPr>
        <p:spPr>
          <a:xfrm>
            <a:off x="3945240" y="1426680"/>
            <a:ext cx="1214280" cy="389160"/>
          </a:xfrm>
          <a:custGeom>
            <a:avLst/>
            <a:gdLst/>
            <a:ahLst/>
            <a:rect l="0" t="0" r="r" b="b"/>
            <a:pathLst>
              <a:path w="3375" h="1083">
                <a:moveTo>
                  <a:pt x="180" y="0"/>
                </a:moveTo>
                <a:cubicBezTo>
                  <a:pt x="90" y="0"/>
                  <a:pt x="0" y="90"/>
                  <a:pt x="0" y="180"/>
                </a:cubicBezTo>
                <a:lnTo>
                  <a:pt x="0" y="901"/>
                </a:lnTo>
                <a:cubicBezTo>
                  <a:pt x="0" y="991"/>
                  <a:pt x="90" y="1082"/>
                  <a:pt x="180" y="1082"/>
                </a:cubicBezTo>
                <a:lnTo>
                  <a:pt x="3193" y="1082"/>
                </a:lnTo>
                <a:cubicBezTo>
                  <a:pt x="3283" y="1082"/>
                  <a:pt x="3374" y="991"/>
                  <a:pt x="3374" y="901"/>
                </a:cubicBezTo>
                <a:lnTo>
                  <a:pt x="3374" y="180"/>
                </a:lnTo>
                <a:cubicBezTo>
                  <a:pt x="3374" y="90"/>
                  <a:pt x="3283" y="0"/>
                  <a:pt x="3193" y="0"/>
                </a:cubicBezTo>
                <a:lnTo>
                  <a:pt x="18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TextShape 33"/>
          <p:cNvSpPr txBox="1"/>
          <p:nvPr/>
        </p:nvSpPr>
        <p:spPr>
          <a:xfrm>
            <a:off x="4048560" y="1472760"/>
            <a:ext cx="1110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34"/>
          <p:cNvSpPr/>
          <p:nvPr/>
        </p:nvSpPr>
        <p:spPr>
          <a:xfrm>
            <a:off x="5382360" y="1431000"/>
            <a:ext cx="1214280" cy="389160"/>
          </a:xfrm>
          <a:custGeom>
            <a:avLst/>
            <a:gdLst/>
            <a:ahLst/>
            <a:rect l="0" t="0" r="r" b="b"/>
            <a:pathLst>
              <a:path w="3375" h="1083">
                <a:moveTo>
                  <a:pt x="180" y="0"/>
                </a:moveTo>
                <a:cubicBezTo>
                  <a:pt x="90" y="0"/>
                  <a:pt x="0" y="90"/>
                  <a:pt x="0" y="180"/>
                </a:cubicBezTo>
                <a:lnTo>
                  <a:pt x="0" y="901"/>
                </a:lnTo>
                <a:cubicBezTo>
                  <a:pt x="0" y="991"/>
                  <a:pt x="90" y="1082"/>
                  <a:pt x="180" y="1082"/>
                </a:cubicBezTo>
                <a:lnTo>
                  <a:pt x="3193" y="1082"/>
                </a:lnTo>
                <a:cubicBezTo>
                  <a:pt x="3283" y="1082"/>
                  <a:pt x="3374" y="991"/>
                  <a:pt x="3374" y="901"/>
                </a:cubicBezTo>
                <a:lnTo>
                  <a:pt x="3374" y="180"/>
                </a:lnTo>
                <a:cubicBezTo>
                  <a:pt x="3374" y="90"/>
                  <a:pt x="3283" y="0"/>
                  <a:pt x="3193" y="0"/>
                </a:cubicBezTo>
                <a:lnTo>
                  <a:pt x="18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TextShape 35"/>
          <p:cNvSpPr txBox="1"/>
          <p:nvPr/>
        </p:nvSpPr>
        <p:spPr>
          <a:xfrm>
            <a:off x="5773680" y="1473840"/>
            <a:ext cx="807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TextShape 36"/>
          <p:cNvSpPr txBox="1"/>
          <p:nvPr/>
        </p:nvSpPr>
        <p:spPr>
          <a:xfrm>
            <a:off x="4708800" y="7133760"/>
            <a:ext cx="189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VNF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7"/>
          <p:cNvSpPr/>
          <p:nvPr/>
        </p:nvSpPr>
        <p:spPr>
          <a:xfrm>
            <a:off x="4208760" y="7143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8"/>
          <p:cNvSpPr/>
          <p:nvPr/>
        </p:nvSpPr>
        <p:spPr>
          <a:xfrm>
            <a:off x="1868760" y="7143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TextShape 39"/>
          <p:cNvSpPr txBox="1"/>
          <p:nvPr/>
        </p:nvSpPr>
        <p:spPr>
          <a:xfrm>
            <a:off x="2416320" y="7133760"/>
            <a:ext cx="167544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VNF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40"/>
          <p:cNvSpPr/>
          <p:nvPr/>
        </p:nvSpPr>
        <p:spPr>
          <a:xfrm>
            <a:off x="1184760" y="5235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1"/>
          <p:cNvSpPr/>
          <p:nvPr/>
        </p:nvSpPr>
        <p:spPr>
          <a:xfrm>
            <a:off x="464760" y="5235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2"/>
          <p:cNvSpPr/>
          <p:nvPr/>
        </p:nvSpPr>
        <p:spPr>
          <a:xfrm>
            <a:off x="3416760" y="4119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3"/>
          <p:cNvSpPr/>
          <p:nvPr/>
        </p:nvSpPr>
        <p:spPr>
          <a:xfrm>
            <a:off x="2696760" y="4119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4"/>
          <p:cNvSpPr/>
          <p:nvPr/>
        </p:nvSpPr>
        <p:spPr>
          <a:xfrm>
            <a:off x="5972760" y="2679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5"/>
          <p:cNvSpPr/>
          <p:nvPr/>
        </p:nvSpPr>
        <p:spPr>
          <a:xfrm>
            <a:off x="5252760" y="2679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6"/>
          <p:cNvSpPr/>
          <p:nvPr/>
        </p:nvSpPr>
        <p:spPr>
          <a:xfrm>
            <a:off x="7772760" y="1203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7"/>
          <p:cNvSpPr/>
          <p:nvPr/>
        </p:nvSpPr>
        <p:spPr>
          <a:xfrm>
            <a:off x="7052760" y="1203480"/>
            <a:ext cx="547560" cy="264600"/>
          </a:xfrm>
          <a:custGeom>
            <a:avLst/>
            <a:gdLst/>
            <a:ahLst/>
            <a:rect l="0" t="0" r="r" b="b"/>
            <a:pathLst>
              <a:path w="1523" h="737">
                <a:moveTo>
                  <a:pt x="380" y="0"/>
                </a:moveTo>
                <a:lnTo>
                  <a:pt x="1141" y="0"/>
                </a:lnTo>
                <a:lnTo>
                  <a:pt x="1522" y="368"/>
                </a:lnTo>
                <a:lnTo>
                  <a:pt x="1141" y="736"/>
                </a:lnTo>
                <a:lnTo>
                  <a:pt x="380" y="736"/>
                </a:lnTo>
                <a:lnTo>
                  <a:pt x="0" y="368"/>
                </a:lnTo>
                <a:lnTo>
                  <a:pt x="380" y="0"/>
                </a:lnTo>
              </a:path>
            </a:pathLst>
          </a:cu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2017-08-24T23:03:43Z</dcterms:created>
  <dc:creator/>
  <dc:description/>
  <dc:language>en-US</dc:language>
  <cp:lastModifiedBy/>
  <dcterms:modified xsi:type="dcterms:W3CDTF">2017-08-28T02:16:49Z</dcterms:modified>
  <cp:revision>11</cp:revision>
  <dc:subject/>
  <dc:title/>
</cp:coreProperties>
</file>