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307" r:id="rId4"/>
    <p:sldId id="305" r:id="rId5"/>
    <p:sldId id="260" r:id="rId6"/>
    <p:sldId id="259" r:id="rId7"/>
    <p:sldId id="265" r:id="rId8"/>
    <p:sldId id="258" r:id="rId9"/>
    <p:sldId id="261" r:id="rId10"/>
    <p:sldId id="306" r:id="rId11"/>
    <p:sldId id="269" r:id="rId12"/>
    <p:sldId id="264" r:id="rId13"/>
    <p:sldId id="270" r:id="rId14"/>
    <p:sldId id="272" r:id="rId15"/>
    <p:sldId id="273" r:id="rId16"/>
    <p:sldId id="278" r:id="rId17"/>
  </p:sldIdLst>
  <p:sldSz cx="9144000" cy="5143500" type="screen16x9"/>
  <p:notesSz cx="6858000" cy="9144000"/>
  <p:embeddedFontLst>
    <p:embeddedFont>
      <p:font typeface="Exo" panose="020B0604020202020204" charset="0"/>
      <p:regular r:id="rId19"/>
      <p:bold r:id="rId20"/>
      <p:italic r:id="rId21"/>
      <p:boldItalic r:id="rId22"/>
    </p:embeddedFont>
    <p:embeddedFont>
      <p:font typeface="Poller One" panose="020B0604020202020204" charset="0"/>
      <p:regular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8968E-36B5-431F-9769-6F73AB716094}">
  <a:tblStyle styleId="{0D98968E-36B5-431F-9769-6F73AB71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4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4a9c0cadc7_0_17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4a9c0cadc7_0_17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14a9c0cadc7_0_17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14a9c0cadc7_0_17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14a9c0cadc7_0_17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14a9c0cadc7_0_17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4a9c0cadc7_0_1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4a9c0cadc7_0_1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4a9c0cadc7_0_1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4a9c0cadc7_0_1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6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4a9c0cadc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4a9c0cadc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4" r:id="rId11"/>
    <p:sldLayoutId id="2147483665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662224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Petunjuk Eksebisi</a:t>
            </a:r>
            <a:r>
              <a:rPr lang="en" sz="4700" dirty="0"/>
              <a:t> Kuliah Kerja Nyata Reguler Genap 2024</a:t>
            </a:r>
            <a:endParaRPr sz="4700"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Teknologi Inovasi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Inovasi juga bisa berupa metode, jika perlu diadakan inovasi pembading dari inovasi yg sudah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Artikel</a:t>
            </a: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 Jurnal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yang sudah siap untuk disubmit ke jurnal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Publikasi Media Masa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pulikasi  media massa yang sudah diunggah ataupun yang siap unggah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Poster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Poster sesuai petunjuk teknis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Mekanisme Eksebisi</a:t>
            </a:r>
            <a:endParaRPr dirty="0"/>
          </a:p>
        </p:txBody>
      </p:sp>
      <p:sp>
        <p:nvSpPr>
          <p:cNvPr id="2390" name="Google Shape;2390;p44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Artikel Ilmiah hendaknya disediakan ppt yang bisa dipresentasikan kepada tim  penilai</a:t>
            </a:r>
            <a:endParaRPr dirty="0"/>
          </a:p>
        </p:txBody>
      </p:sp>
      <p:sp>
        <p:nvSpPr>
          <p:cNvPr id="2391" name="Google Shape;2391;p44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Presentasi</a:t>
            </a:r>
            <a:endParaRPr dirty="0"/>
          </a:p>
        </p:txBody>
      </p:sp>
      <p:sp>
        <p:nvSpPr>
          <p:cNvPr id="2392" name="Google Shape;2392;p44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yang dikamsud harus memenuhi kaidah inovasi dan dapat bersaing denga teknologi yang sama  di pasaran</a:t>
            </a:r>
            <a:endParaRPr dirty="0"/>
          </a:p>
        </p:txBody>
      </p:sp>
      <p:sp>
        <p:nvSpPr>
          <p:cNvPr id="2393" name="Google Shape;2393;p44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Teknologi</a:t>
            </a:r>
            <a:endParaRPr dirty="0"/>
          </a:p>
        </p:txBody>
      </p:sp>
      <p:sp>
        <p:nvSpPr>
          <p:cNvPr id="2394" name="Google Shape;2394;p44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Inovasi harus berdasar pada landasan ilmiah dan dapat dipertanggunjawabkan </a:t>
            </a:r>
            <a:endParaRPr dirty="0"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96" name="Google Shape;2396;p44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mahasiswa dapat mengatur booth eksebisi pada malam sebelum hari pelaksaaan </a:t>
            </a:r>
            <a:endParaRPr dirty="0"/>
          </a:p>
        </p:txBody>
      </p:sp>
      <p:sp>
        <p:nvSpPr>
          <p:cNvPr id="2397" name="Google Shape;2397;p44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Lokasi</a:t>
            </a:r>
            <a:endParaRPr dirty="0"/>
          </a:p>
        </p:txBody>
      </p:sp>
      <p:sp>
        <p:nvSpPr>
          <p:cNvPr id="2398" name="Google Shape;2398;p44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Diperlukan pic untuk memberikan paparan yg menjadi isis poster</a:t>
            </a:r>
            <a:endParaRPr dirty="0"/>
          </a:p>
        </p:txBody>
      </p:sp>
      <p:sp>
        <p:nvSpPr>
          <p:cNvPr id="2399" name="Google Shape;2399;p44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Paparan</a:t>
            </a:r>
            <a:r>
              <a:rPr lang="en-US" dirty="0"/>
              <a:t> Poster</a:t>
            </a:r>
            <a:endParaRPr dirty="0"/>
          </a:p>
        </p:txBody>
      </p:sp>
      <p:sp>
        <p:nvSpPr>
          <p:cNvPr id="2400" name="Google Shape;2400;p44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 dapat menjelaskan produk dari mitra dari proses awal hingga HPPnya</a:t>
            </a:r>
            <a:endParaRPr dirty="0"/>
          </a:p>
        </p:txBody>
      </p:sp>
      <p:sp>
        <p:nvSpPr>
          <p:cNvPr id="2401" name="Google Shape;2401;p44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Paparan Produk</a:t>
            </a:r>
            <a:endParaRPr dirty="0"/>
          </a:p>
        </p:txBody>
      </p:sp>
      <p:sp>
        <p:nvSpPr>
          <p:cNvPr id="2402" name="Google Shape;2402;p44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4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164322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4"/>
          <p:cNvSpPr/>
          <p:nvPr/>
        </p:nvSpPr>
        <p:spPr>
          <a:xfrm>
            <a:off x="4230300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4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44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409" name="Google Shape;2409;p4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4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412" name="Google Shape;2412;p4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44"/>
          <p:cNvGrpSpPr/>
          <p:nvPr/>
        </p:nvGrpSpPr>
        <p:grpSpPr>
          <a:xfrm>
            <a:off x="6999658" y="1456907"/>
            <a:ext cx="318834" cy="318833"/>
            <a:chOff x="1528746" y="1540755"/>
            <a:chExt cx="390201" cy="390201"/>
          </a:xfrm>
        </p:grpSpPr>
        <p:sp>
          <p:nvSpPr>
            <p:cNvPr id="2416" name="Google Shape;2416;p44"/>
            <p:cNvSpPr/>
            <p:nvPr/>
          </p:nvSpPr>
          <p:spPr>
            <a:xfrm>
              <a:off x="1697927" y="1591058"/>
              <a:ext cx="171488" cy="36608"/>
            </a:xfrm>
            <a:custGeom>
              <a:avLst/>
              <a:gdLst/>
              <a:ahLst/>
              <a:cxnLst/>
              <a:rect l="l" t="t" r="r" b="b"/>
              <a:pathLst>
                <a:path w="5359" h="1144" extrusionOk="0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579049" y="1591058"/>
              <a:ext cx="290368" cy="289600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1806116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1626280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716198" y="1694672"/>
              <a:ext cx="20608" cy="37376"/>
            </a:xfrm>
            <a:custGeom>
              <a:avLst/>
              <a:gdLst/>
              <a:ahLst/>
              <a:cxnLst/>
              <a:rect l="l" t="t" r="r" b="b"/>
              <a:pathLst>
                <a:path w="644" h="1168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48804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528746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848804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1528746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4"/>
          <p:cNvGrpSpPr/>
          <p:nvPr/>
        </p:nvGrpSpPr>
        <p:grpSpPr>
          <a:xfrm>
            <a:off x="1819897" y="3187353"/>
            <a:ext cx="330056" cy="293947"/>
            <a:chOff x="2169629" y="1555987"/>
            <a:chExt cx="403936" cy="359744"/>
          </a:xfrm>
        </p:grpSpPr>
        <p:sp>
          <p:nvSpPr>
            <p:cNvPr id="2426" name="Google Shape;2426;p44"/>
            <p:cNvSpPr/>
            <p:nvPr/>
          </p:nvSpPr>
          <p:spPr>
            <a:xfrm>
              <a:off x="2169629" y="1555987"/>
              <a:ext cx="403936" cy="359744"/>
            </a:xfrm>
            <a:custGeom>
              <a:avLst/>
              <a:gdLst/>
              <a:ahLst/>
              <a:cxnLst/>
              <a:rect l="l" t="t" r="r" b="b"/>
              <a:pathLst>
                <a:path w="12623" h="11242" extrusionOk="0">
                  <a:moveTo>
                    <a:pt x="7463" y="2590"/>
                  </a:moveTo>
                  <a:cubicBezTo>
                    <a:pt x="7535" y="2590"/>
                    <a:pt x="7607" y="2609"/>
                    <a:pt x="7669" y="2644"/>
                  </a:cubicBezTo>
                  <a:cubicBezTo>
                    <a:pt x="7835" y="2763"/>
                    <a:pt x="7883" y="3001"/>
                    <a:pt x="7764" y="3168"/>
                  </a:cubicBezTo>
                  <a:lnTo>
                    <a:pt x="7454" y="3620"/>
                  </a:lnTo>
                  <a:cubicBezTo>
                    <a:pt x="7597" y="3835"/>
                    <a:pt x="7669" y="4097"/>
                    <a:pt x="7669" y="4383"/>
                  </a:cubicBezTo>
                  <a:lnTo>
                    <a:pt x="7669" y="4549"/>
                  </a:lnTo>
                  <a:cubicBezTo>
                    <a:pt x="7669" y="4549"/>
                    <a:pt x="8478" y="5121"/>
                    <a:pt x="8574" y="5645"/>
                  </a:cubicBezTo>
                  <a:lnTo>
                    <a:pt x="9193" y="5645"/>
                  </a:lnTo>
                  <a:cubicBezTo>
                    <a:pt x="9407" y="5645"/>
                    <a:pt x="9550" y="5811"/>
                    <a:pt x="9550" y="6002"/>
                  </a:cubicBezTo>
                  <a:cubicBezTo>
                    <a:pt x="9550" y="6216"/>
                    <a:pt x="9407" y="6383"/>
                    <a:pt x="9193" y="6383"/>
                  </a:cubicBezTo>
                  <a:lnTo>
                    <a:pt x="8550" y="6383"/>
                  </a:lnTo>
                  <a:lnTo>
                    <a:pt x="8550" y="6883"/>
                  </a:lnTo>
                  <a:lnTo>
                    <a:pt x="9193" y="6883"/>
                  </a:lnTo>
                  <a:cubicBezTo>
                    <a:pt x="9407" y="6883"/>
                    <a:pt x="9550" y="7050"/>
                    <a:pt x="9550" y="7264"/>
                  </a:cubicBezTo>
                  <a:cubicBezTo>
                    <a:pt x="9550" y="7455"/>
                    <a:pt x="9407" y="7621"/>
                    <a:pt x="9193" y="7621"/>
                  </a:cubicBezTo>
                  <a:lnTo>
                    <a:pt x="8574" y="7621"/>
                  </a:lnTo>
                  <a:lnTo>
                    <a:pt x="8574" y="8145"/>
                  </a:lnTo>
                  <a:lnTo>
                    <a:pt x="9193" y="8145"/>
                  </a:lnTo>
                  <a:cubicBezTo>
                    <a:pt x="9359" y="8145"/>
                    <a:pt x="9526" y="8264"/>
                    <a:pt x="9550" y="8455"/>
                  </a:cubicBezTo>
                  <a:cubicBezTo>
                    <a:pt x="9598" y="8669"/>
                    <a:pt x="9431" y="8883"/>
                    <a:pt x="9193" y="8883"/>
                  </a:cubicBezTo>
                  <a:lnTo>
                    <a:pt x="8502" y="8883"/>
                  </a:lnTo>
                  <a:cubicBezTo>
                    <a:pt x="8240" y="9860"/>
                    <a:pt x="7359" y="10574"/>
                    <a:pt x="6311" y="10574"/>
                  </a:cubicBezTo>
                  <a:cubicBezTo>
                    <a:pt x="5263" y="10574"/>
                    <a:pt x="4382" y="9860"/>
                    <a:pt x="4120" y="8883"/>
                  </a:cubicBezTo>
                  <a:lnTo>
                    <a:pt x="3430" y="8883"/>
                  </a:lnTo>
                  <a:cubicBezTo>
                    <a:pt x="3192" y="8883"/>
                    <a:pt x="3025" y="8669"/>
                    <a:pt x="3072" y="8455"/>
                  </a:cubicBezTo>
                  <a:cubicBezTo>
                    <a:pt x="3096" y="8264"/>
                    <a:pt x="3263" y="8145"/>
                    <a:pt x="3430" y="8145"/>
                  </a:cubicBezTo>
                  <a:lnTo>
                    <a:pt x="4049" y="8145"/>
                  </a:lnTo>
                  <a:lnTo>
                    <a:pt x="4049" y="7621"/>
                  </a:lnTo>
                  <a:lnTo>
                    <a:pt x="3453" y="7621"/>
                  </a:lnTo>
                  <a:cubicBezTo>
                    <a:pt x="3263" y="7621"/>
                    <a:pt x="3096" y="7478"/>
                    <a:pt x="3072" y="7288"/>
                  </a:cubicBezTo>
                  <a:cubicBezTo>
                    <a:pt x="3072" y="7074"/>
                    <a:pt x="3239" y="6907"/>
                    <a:pt x="3430" y="6907"/>
                  </a:cubicBezTo>
                  <a:lnTo>
                    <a:pt x="4049" y="6907"/>
                  </a:lnTo>
                  <a:lnTo>
                    <a:pt x="4049" y="6383"/>
                  </a:lnTo>
                  <a:lnTo>
                    <a:pt x="3430" y="6383"/>
                  </a:lnTo>
                  <a:cubicBezTo>
                    <a:pt x="3263" y="6383"/>
                    <a:pt x="3096" y="6264"/>
                    <a:pt x="3072" y="6073"/>
                  </a:cubicBezTo>
                  <a:cubicBezTo>
                    <a:pt x="3025" y="5835"/>
                    <a:pt x="3215" y="5645"/>
                    <a:pt x="3430" y="5645"/>
                  </a:cubicBezTo>
                  <a:lnTo>
                    <a:pt x="4073" y="5645"/>
                  </a:lnTo>
                  <a:cubicBezTo>
                    <a:pt x="4144" y="5121"/>
                    <a:pt x="4501" y="4716"/>
                    <a:pt x="4978" y="4549"/>
                  </a:cubicBezTo>
                  <a:lnTo>
                    <a:pt x="4978" y="4383"/>
                  </a:lnTo>
                  <a:cubicBezTo>
                    <a:pt x="4978" y="4097"/>
                    <a:pt x="5049" y="3835"/>
                    <a:pt x="5192" y="3620"/>
                  </a:cubicBezTo>
                  <a:lnTo>
                    <a:pt x="4882" y="3168"/>
                  </a:lnTo>
                  <a:cubicBezTo>
                    <a:pt x="4763" y="3001"/>
                    <a:pt x="4811" y="2763"/>
                    <a:pt x="4978" y="2644"/>
                  </a:cubicBezTo>
                  <a:cubicBezTo>
                    <a:pt x="5040" y="2609"/>
                    <a:pt x="5112" y="2590"/>
                    <a:pt x="5184" y="2590"/>
                  </a:cubicBezTo>
                  <a:cubicBezTo>
                    <a:pt x="5305" y="2590"/>
                    <a:pt x="5427" y="2644"/>
                    <a:pt x="5502" y="2763"/>
                  </a:cubicBezTo>
                  <a:lnTo>
                    <a:pt x="5763" y="3144"/>
                  </a:lnTo>
                  <a:cubicBezTo>
                    <a:pt x="5930" y="3061"/>
                    <a:pt x="6121" y="3019"/>
                    <a:pt x="6314" y="3019"/>
                  </a:cubicBezTo>
                  <a:cubicBezTo>
                    <a:pt x="6508" y="3019"/>
                    <a:pt x="6704" y="3061"/>
                    <a:pt x="6883" y="3144"/>
                  </a:cubicBezTo>
                  <a:lnTo>
                    <a:pt x="7145" y="2763"/>
                  </a:lnTo>
                  <a:cubicBezTo>
                    <a:pt x="7219" y="2644"/>
                    <a:pt x="7341" y="2590"/>
                    <a:pt x="7463" y="2590"/>
                  </a:cubicBezTo>
                  <a:close/>
                  <a:moveTo>
                    <a:pt x="6311" y="1"/>
                  </a:moveTo>
                  <a:cubicBezTo>
                    <a:pt x="5984" y="1"/>
                    <a:pt x="5656" y="167"/>
                    <a:pt x="5478" y="501"/>
                  </a:cubicBezTo>
                  <a:lnTo>
                    <a:pt x="358" y="9812"/>
                  </a:lnTo>
                  <a:cubicBezTo>
                    <a:pt x="0" y="10455"/>
                    <a:pt x="453" y="11241"/>
                    <a:pt x="1191" y="11241"/>
                  </a:cubicBezTo>
                  <a:lnTo>
                    <a:pt x="11431" y="11241"/>
                  </a:lnTo>
                  <a:cubicBezTo>
                    <a:pt x="12170" y="11241"/>
                    <a:pt x="12622" y="10455"/>
                    <a:pt x="12265" y="9812"/>
                  </a:cubicBezTo>
                  <a:lnTo>
                    <a:pt x="7145" y="501"/>
                  </a:lnTo>
                  <a:cubicBezTo>
                    <a:pt x="6966" y="167"/>
                    <a:pt x="6639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352505" y="1675633"/>
              <a:ext cx="38912" cy="22880"/>
            </a:xfrm>
            <a:custGeom>
              <a:avLst/>
              <a:gdLst/>
              <a:ahLst/>
              <a:cxnLst/>
              <a:rect l="l" t="t" r="r" b="b"/>
              <a:pathLst>
                <a:path w="1216" h="715" extrusionOk="0">
                  <a:moveTo>
                    <a:pt x="596" y="1"/>
                  </a:moveTo>
                  <a:cubicBezTo>
                    <a:pt x="263" y="24"/>
                    <a:pt x="1" y="310"/>
                    <a:pt x="1" y="644"/>
                  </a:cubicBezTo>
                  <a:lnTo>
                    <a:pt x="1" y="715"/>
                  </a:lnTo>
                  <a:lnTo>
                    <a:pt x="1215" y="715"/>
                  </a:lnTo>
                  <a:lnTo>
                    <a:pt x="1215" y="620"/>
                  </a:lnTo>
                  <a:cubicBezTo>
                    <a:pt x="1215" y="286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2322810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1239"/>
                  </a:lnTo>
                  <a:cubicBezTo>
                    <a:pt x="0" y="1954"/>
                    <a:pt x="476" y="2573"/>
                    <a:pt x="1167" y="27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2383001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2739"/>
                  </a:lnTo>
                  <a:cubicBezTo>
                    <a:pt x="691" y="2573"/>
                    <a:pt x="1167" y="1954"/>
                    <a:pt x="1167" y="12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322810" y="1722128"/>
              <a:ext cx="97568" cy="35840"/>
            </a:xfrm>
            <a:custGeom>
              <a:avLst/>
              <a:gdLst/>
              <a:ahLst/>
              <a:cxnLst/>
              <a:rect l="l" t="t" r="r" b="b"/>
              <a:pathLst>
                <a:path w="3049" h="1120" extrusionOk="0">
                  <a:moveTo>
                    <a:pt x="2405" y="0"/>
                  </a:moveTo>
                  <a:cubicBezTo>
                    <a:pt x="476" y="0"/>
                    <a:pt x="595" y="0"/>
                    <a:pt x="548" y="24"/>
                  </a:cubicBezTo>
                  <a:cubicBezTo>
                    <a:pt x="238" y="48"/>
                    <a:pt x="0" y="334"/>
                    <a:pt x="0" y="643"/>
                  </a:cubicBezTo>
                  <a:lnTo>
                    <a:pt x="0" y="1120"/>
                  </a:lnTo>
                  <a:lnTo>
                    <a:pt x="3048" y="1120"/>
                  </a:lnTo>
                  <a:lnTo>
                    <a:pt x="3048" y="643"/>
                  </a:lnTo>
                  <a:cubicBezTo>
                    <a:pt x="3048" y="286"/>
                    <a:pt x="2763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44"/>
          <p:cNvGrpSpPr/>
          <p:nvPr/>
        </p:nvGrpSpPr>
        <p:grpSpPr>
          <a:xfrm>
            <a:off x="4465516" y="3174907"/>
            <a:ext cx="212969" cy="318839"/>
            <a:chOff x="3522273" y="2702874"/>
            <a:chExt cx="260640" cy="390208"/>
          </a:xfrm>
        </p:grpSpPr>
        <p:sp>
          <p:nvSpPr>
            <p:cNvPr id="2432" name="Google Shape;2432;p44"/>
            <p:cNvSpPr/>
            <p:nvPr/>
          </p:nvSpPr>
          <p:spPr>
            <a:xfrm>
              <a:off x="3522273" y="2702874"/>
              <a:ext cx="260640" cy="390208"/>
            </a:xfrm>
            <a:custGeom>
              <a:avLst/>
              <a:gdLst/>
              <a:ahLst/>
              <a:cxnLst/>
              <a:rect l="l" t="t" r="r" b="b"/>
              <a:pathLst>
                <a:path w="8145" h="12194" extrusionOk="0">
                  <a:moveTo>
                    <a:pt x="983" y="683"/>
                  </a:moveTo>
                  <a:cubicBezTo>
                    <a:pt x="1012" y="683"/>
                    <a:pt x="1041" y="685"/>
                    <a:pt x="1072" y="691"/>
                  </a:cubicBezTo>
                  <a:cubicBezTo>
                    <a:pt x="1238" y="739"/>
                    <a:pt x="1334" y="881"/>
                    <a:pt x="1334" y="1048"/>
                  </a:cubicBezTo>
                  <a:lnTo>
                    <a:pt x="1334" y="1548"/>
                  </a:lnTo>
                  <a:cubicBezTo>
                    <a:pt x="1334" y="1759"/>
                    <a:pt x="1166" y="1914"/>
                    <a:pt x="963" y="1914"/>
                  </a:cubicBezTo>
                  <a:cubicBezTo>
                    <a:pt x="936" y="1914"/>
                    <a:pt x="909" y="1911"/>
                    <a:pt x="881" y="1905"/>
                  </a:cubicBezTo>
                  <a:cubicBezTo>
                    <a:pt x="715" y="1858"/>
                    <a:pt x="595" y="1715"/>
                    <a:pt x="595" y="1524"/>
                  </a:cubicBezTo>
                  <a:lnTo>
                    <a:pt x="595" y="1048"/>
                  </a:lnTo>
                  <a:cubicBezTo>
                    <a:pt x="595" y="838"/>
                    <a:pt x="763" y="683"/>
                    <a:pt x="983" y="683"/>
                  </a:cubicBezTo>
                  <a:close/>
                  <a:moveTo>
                    <a:pt x="2082" y="683"/>
                  </a:moveTo>
                  <a:cubicBezTo>
                    <a:pt x="2285" y="683"/>
                    <a:pt x="2453" y="838"/>
                    <a:pt x="2453" y="1048"/>
                  </a:cubicBezTo>
                  <a:lnTo>
                    <a:pt x="2453" y="1548"/>
                  </a:lnTo>
                  <a:cubicBezTo>
                    <a:pt x="2453" y="1759"/>
                    <a:pt x="2285" y="1914"/>
                    <a:pt x="2082" y="1914"/>
                  </a:cubicBezTo>
                  <a:cubicBezTo>
                    <a:pt x="2055" y="1914"/>
                    <a:pt x="2028" y="1911"/>
                    <a:pt x="2001" y="1905"/>
                  </a:cubicBezTo>
                  <a:cubicBezTo>
                    <a:pt x="1834" y="1858"/>
                    <a:pt x="1715" y="1715"/>
                    <a:pt x="1715" y="1524"/>
                  </a:cubicBezTo>
                  <a:lnTo>
                    <a:pt x="1715" y="1048"/>
                  </a:lnTo>
                  <a:cubicBezTo>
                    <a:pt x="1715" y="881"/>
                    <a:pt x="1834" y="739"/>
                    <a:pt x="2001" y="691"/>
                  </a:cubicBezTo>
                  <a:cubicBezTo>
                    <a:pt x="2028" y="685"/>
                    <a:pt x="2055" y="683"/>
                    <a:pt x="2082" y="683"/>
                  </a:cubicBezTo>
                  <a:close/>
                  <a:moveTo>
                    <a:pt x="6849" y="9589"/>
                  </a:moveTo>
                  <a:cubicBezTo>
                    <a:pt x="6875" y="9589"/>
                    <a:pt x="6903" y="9592"/>
                    <a:pt x="6930" y="9598"/>
                  </a:cubicBezTo>
                  <a:cubicBezTo>
                    <a:pt x="7097" y="9645"/>
                    <a:pt x="7216" y="9788"/>
                    <a:pt x="7216" y="9955"/>
                  </a:cubicBezTo>
                  <a:lnTo>
                    <a:pt x="7216" y="11003"/>
                  </a:lnTo>
                  <a:cubicBezTo>
                    <a:pt x="7216" y="11193"/>
                    <a:pt x="7049" y="11360"/>
                    <a:pt x="6859" y="11360"/>
                  </a:cubicBezTo>
                  <a:lnTo>
                    <a:pt x="5311" y="11360"/>
                  </a:lnTo>
                  <a:cubicBezTo>
                    <a:pt x="5073" y="11360"/>
                    <a:pt x="4882" y="11145"/>
                    <a:pt x="4954" y="10907"/>
                  </a:cubicBezTo>
                  <a:cubicBezTo>
                    <a:pt x="4977" y="10741"/>
                    <a:pt x="5144" y="10622"/>
                    <a:pt x="5311" y="10622"/>
                  </a:cubicBezTo>
                  <a:lnTo>
                    <a:pt x="6478" y="10622"/>
                  </a:lnTo>
                  <a:lnTo>
                    <a:pt x="6478" y="9955"/>
                  </a:lnTo>
                  <a:cubicBezTo>
                    <a:pt x="6478" y="9744"/>
                    <a:pt x="6645" y="9589"/>
                    <a:pt x="6849" y="9589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9240"/>
                  </a:lnTo>
                  <a:lnTo>
                    <a:pt x="1691" y="9240"/>
                  </a:lnTo>
                  <a:lnTo>
                    <a:pt x="2405" y="7811"/>
                  </a:lnTo>
                  <a:cubicBezTo>
                    <a:pt x="1596" y="7264"/>
                    <a:pt x="1048" y="6311"/>
                    <a:pt x="1072" y="5239"/>
                  </a:cubicBezTo>
                  <a:cubicBezTo>
                    <a:pt x="1119" y="3644"/>
                    <a:pt x="2405" y="2358"/>
                    <a:pt x="3977" y="2310"/>
                  </a:cubicBezTo>
                  <a:cubicBezTo>
                    <a:pt x="4005" y="2310"/>
                    <a:pt x="4033" y="2309"/>
                    <a:pt x="4062" y="2309"/>
                  </a:cubicBezTo>
                  <a:cubicBezTo>
                    <a:pt x="5762" y="2309"/>
                    <a:pt x="7144" y="3719"/>
                    <a:pt x="7097" y="5406"/>
                  </a:cubicBezTo>
                  <a:cubicBezTo>
                    <a:pt x="7025" y="7002"/>
                    <a:pt x="5739" y="8288"/>
                    <a:pt x="4144" y="8312"/>
                  </a:cubicBezTo>
                  <a:cubicBezTo>
                    <a:pt x="3763" y="8312"/>
                    <a:pt x="3406" y="8264"/>
                    <a:pt x="3072" y="8145"/>
                  </a:cubicBezTo>
                  <a:lnTo>
                    <a:pt x="2382" y="9478"/>
                  </a:lnTo>
                  <a:cubicBezTo>
                    <a:pt x="2739" y="9717"/>
                    <a:pt x="2953" y="10098"/>
                    <a:pt x="2953" y="10550"/>
                  </a:cubicBezTo>
                  <a:lnTo>
                    <a:pt x="2953" y="12193"/>
                  </a:lnTo>
                  <a:lnTo>
                    <a:pt x="7787" y="12193"/>
                  </a:lnTo>
                  <a:cubicBezTo>
                    <a:pt x="7978" y="12193"/>
                    <a:pt x="8145" y="12027"/>
                    <a:pt x="8145" y="11812"/>
                  </a:cubicBezTo>
                  <a:lnTo>
                    <a:pt x="8145" y="381"/>
                  </a:lnTo>
                  <a:cubicBezTo>
                    <a:pt x="8145" y="167"/>
                    <a:pt x="7978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3580192" y="2800408"/>
              <a:ext cx="144800" cy="144832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1167"/>
                  </a:moveTo>
                  <a:cubicBezTo>
                    <a:pt x="2858" y="1167"/>
                    <a:pt x="3358" y="1668"/>
                    <a:pt x="3358" y="2263"/>
                  </a:cubicBezTo>
                  <a:cubicBezTo>
                    <a:pt x="3358" y="2858"/>
                    <a:pt x="2858" y="3358"/>
                    <a:pt x="2262" y="3358"/>
                  </a:cubicBezTo>
                  <a:cubicBezTo>
                    <a:pt x="1667" y="3358"/>
                    <a:pt x="1167" y="2858"/>
                    <a:pt x="1167" y="2263"/>
                  </a:cubicBezTo>
                  <a:cubicBezTo>
                    <a:pt x="1167" y="1668"/>
                    <a:pt x="1667" y="1167"/>
                    <a:pt x="2262" y="1167"/>
                  </a:cubicBezTo>
                  <a:close/>
                  <a:moveTo>
                    <a:pt x="2262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025"/>
                    <a:pt x="357" y="3692"/>
                    <a:pt x="929" y="4097"/>
                  </a:cubicBezTo>
                  <a:lnTo>
                    <a:pt x="1143" y="3668"/>
                  </a:lnTo>
                  <a:cubicBezTo>
                    <a:pt x="1209" y="3552"/>
                    <a:pt x="1333" y="3482"/>
                    <a:pt x="1466" y="3482"/>
                  </a:cubicBezTo>
                  <a:cubicBezTo>
                    <a:pt x="1524" y="3482"/>
                    <a:pt x="1585" y="3496"/>
                    <a:pt x="1643" y="3525"/>
                  </a:cubicBezTo>
                  <a:cubicBezTo>
                    <a:pt x="1810" y="3597"/>
                    <a:pt x="1881" y="3835"/>
                    <a:pt x="1810" y="4001"/>
                  </a:cubicBezTo>
                  <a:lnTo>
                    <a:pt x="1596" y="4430"/>
                  </a:lnTo>
                  <a:cubicBezTo>
                    <a:pt x="1810" y="4501"/>
                    <a:pt x="2024" y="4525"/>
                    <a:pt x="2262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3641151" y="2861367"/>
              <a:ext cx="22880" cy="22912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3522273" y="3022163"/>
              <a:ext cx="70880" cy="70912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334" y="739"/>
                  </a:moveTo>
                  <a:cubicBezTo>
                    <a:pt x="1548" y="739"/>
                    <a:pt x="1739" y="929"/>
                    <a:pt x="1691" y="1167"/>
                  </a:cubicBezTo>
                  <a:cubicBezTo>
                    <a:pt x="1667" y="1334"/>
                    <a:pt x="1500" y="1477"/>
                    <a:pt x="1334" y="1477"/>
                  </a:cubicBezTo>
                  <a:lnTo>
                    <a:pt x="762" y="1477"/>
                  </a:lnTo>
                  <a:cubicBezTo>
                    <a:pt x="572" y="1477"/>
                    <a:pt x="429" y="1358"/>
                    <a:pt x="381" y="1191"/>
                  </a:cubicBezTo>
                  <a:cubicBezTo>
                    <a:pt x="334" y="953"/>
                    <a:pt x="524" y="739"/>
                    <a:pt x="738" y="739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cubicBezTo>
                    <a:pt x="0" y="2049"/>
                    <a:pt x="167" y="2215"/>
                    <a:pt x="381" y="2215"/>
                  </a:cubicBezTo>
                  <a:lnTo>
                    <a:pt x="2215" y="2215"/>
                  </a:lnTo>
                  <a:lnTo>
                    <a:pt x="2215" y="572"/>
                  </a:lnTo>
                  <a:cubicBezTo>
                    <a:pt x="2215" y="263"/>
                    <a:pt x="1953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4"/>
          <p:cNvGrpSpPr/>
          <p:nvPr/>
        </p:nvGrpSpPr>
        <p:grpSpPr>
          <a:xfrm>
            <a:off x="1869093" y="1457205"/>
            <a:ext cx="231663" cy="318237"/>
            <a:chOff x="1582089" y="3932031"/>
            <a:chExt cx="283519" cy="389471"/>
          </a:xfrm>
        </p:grpSpPr>
        <p:sp>
          <p:nvSpPr>
            <p:cNvPr id="2437" name="Google Shape;2437;p44"/>
            <p:cNvSpPr/>
            <p:nvPr/>
          </p:nvSpPr>
          <p:spPr>
            <a:xfrm>
              <a:off x="1633896" y="3932031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82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882"/>
                  </a:lnTo>
                  <a:lnTo>
                    <a:pt x="5978" y="882"/>
                  </a:lnTo>
                  <a:cubicBezTo>
                    <a:pt x="6193" y="882"/>
                    <a:pt x="6359" y="1049"/>
                    <a:pt x="6359" y="1239"/>
                  </a:cubicBezTo>
                  <a:lnTo>
                    <a:pt x="6359" y="10551"/>
                  </a:lnTo>
                  <a:lnTo>
                    <a:pt x="6859" y="10551"/>
                  </a:lnTo>
                  <a:cubicBezTo>
                    <a:pt x="7074" y="10551"/>
                    <a:pt x="7240" y="10384"/>
                    <a:pt x="7240" y="10193"/>
                  </a:cubicBezTo>
                  <a:lnTo>
                    <a:pt x="7240" y="358"/>
                  </a:lnTo>
                  <a:cubicBezTo>
                    <a:pt x="7240" y="168"/>
                    <a:pt x="7074" y="1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1582089" y="3983870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940" y="3824"/>
                  </a:moveTo>
                  <a:cubicBezTo>
                    <a:pt x="3968" y="3824"/>
                    <a:pt x="3997" y="3827"/>
                    <a:pt x="4025" y="3834"/>
                  </a:cubicBezTo>
                  <a:cubicBezTo>
                    <a:pt x="4239" y="3906"/>
                    <a:pt x="4358" y="4096"/>
                    <a:pt x="4287" y="4311"/>
                  </a:cubicBezTo>
                  <a:lnTo>
                    <a:pt x="3668" y="6454"/>
                  </a:lnTo>
                  <a:cubicBezTo>
                    <a:pt x="3627" y="6616"/>
                    <a:pt x="3466" y="6726"/>
                    <a:pt x="3302" y="6726"/>
                  </a:cubicBezTo>
                  <a:cubicBezTo>
                    <a:pt x="3273" y="6726"/>
                    <a:pt x="3244" y="6723"/>
                    <a:pt x="3215" y="6716"/>
                  </a:cubicBezTo>
                  <a:cubicBezTo>
                    <a:pt x="3025" y="6668"/>
                    <a:pt x="2906" y="6454"/>
                    <a:pt x="2953" y="6263"/>
                  </a:cubicBezTo>
                  <a:lnTo>
                    <a:pt x="3573" y="4096"/>
                  </a:lnTo>
                  <a:cubicBezTo>
                    <a:pt x="3633" y="3934"/>
                    <a:pt x="3780" y="3824"/>
                    <a:pt x="3940" y="3824"/>
                  </a:cubicBezTo>
                  <a:close/>
                  <a:moveTo>
                    <a:pt x="2015" y="3825"/>
                  </a:moveTo>
                  <a:cubicBezTo>
                    <a:pt x="2110" y="3825"/>
                    <a:pt x="2206" y="3861"/>
                    <a:pt x="2287" y="3930"/>
                  </a:cubicBezTo>
                  <a:cubicBezTo>
                    <a:pt x="2430" y="4073"/>
                    <a:pt x="2430" y="4311"/>
                    <a:pt x="2287" y="4454"/>
                  </a:cubicBezTo>
                  <a:cubicBezTo>
                    <a:pt x="2072" y="4692"/>
                    <a:pt x="1763" y="5025"/>
                    <a:pt x="1525" y="5287"/>
                  </a:cubicBezTo>
                  <a:cubicBezTo>
                    <a:pt x="1763" y="5525"/>
                    <a:pt x="2072" y="5859"/>
                    <a:pt x="2287" y="6097"/>
                  </a:cubicBezTo>
                  <a:cubicBezTo>
                    <a:pt x="2430" y="6263"/>
                    <a:pt x="2430" y="6478"/>
                    <a:pt x="2287" y="6621"/>
                  </a:cubicBezTo>
                  <a:cubicBezTo>
                    <a:pt x="2203" y="6692"/>
                    <a:pt x="2102" y="6728"/>
                    <a:pt x="2004" y="6728"/>
                  </a:cubicBezTo>
                  <a:cubicBezTo>
                    <a:pt x="1906" y="6728"/>
                    <a:pt x="1810" y="6692"/>
                    <a:pt x="1739" y="6621"/>
                  </a:cubicBezTo>
                  <a:cubicBezTo>
                    <a:pt x="1477" y="6335"/>
                    <a:pt x="1096" y="5906"/>
                    <a:pt x="739" y="5525"/>
                  </a:cubicBezTo>
                  <a:cubicBezTo>
                    <a:pt x="620" y="5382"/>
                    <a:pt x="620" y="5168"/>
                    <a:pt x="739" y="5025"/>
                  </a:cubicBezTo>
                  <a:cubicBezTo>
                    <a:pt x="1358" y="4358"/>
                    <a:pt x="1477" y="4239"/>
                    <a:pt x="1739" y="3953"/>
                  </a:cubicBezTo>
                  <a:cubicBezTo>
                    <a:pt x="1813" y="3867"/>
                    <a:pt x="1913" y="3825"/>
                    <a:pt x="2015" y="3825"/>
                  </a:cubicBezTo>
                  <a:close/>
                  <a:moveTo>
                    <a:pt x="5229" y="3825"/>
                  </a:moveTo>
                  <a:cubicBezTo>
                    <a:pt x="5327" y="3825"/>
                    <a:pt x="5427" y="3867"/>
                    <a:pt x="5502" y="3953"/>
                  </a:cubicBezTo>
                  <a:lnTo>
                    <a:pt x="6502" y="5025"/>
                  </a:lnTo>
                  <a:cubicBezTo>
                    <a:pt x="6645" y="5168"/>
                    <a:pt x="6645" y="5382"/>
                    <a:pt x="6502" y="5525"/>
                  </a:cubicBezTo>
                  <a:lnTo>
                    <a:pt x="5502" y="6621"/>
                  </a:lnTo>
                  <a:cubicBezTo>
                    <a:pt x="5430" y="6692"/>
                    <a:pt x="5335" y="6728"/>
                    <a:pt x="5240" y="6728"/>
                  </a:cubicBezTo>
                  <a:cubicBezTo>
                    <a:pt x="5144" y="6728"/>
                    <a:pt x="5049" y="6692"/>
                    <a:pt x="4978" y="6621"/>
                  </a:cubicBezTo>
                  <a:cubicBezTo>
                    <a:pt x="4811" y="6478"/>
                    <a:pt x="4811" y="6263"/>
                    <a:pt x="4954" y="6097"/>
                  </a:cubicBezTo>
                  <a:cubicBezTo>
                    <a:pt x="5287" y="5740"/>
                    <a:pt x="5121" y="5906"/>
                    <a:pt x="5716" y="5287"/>
                  </a:cubicBezTo>
                  <a:cubicBezTo>
                    <a:pt x="5121" y="4644"/>
                    <a:pt x="5311" y="4835"/>
                    <a:pt x="4954" y="4454"/>
                  </a:cubicBezTo>
                  <a:cubicBezTo>
                    <a:pt x="4811" y="4311"/>
                    <a:pt x="4811" y="4073"/>
                    <a:pt x="4978" y="3930"/>
                  </a:cubicBezTo>
                  <a:cubicBezTo>
                    <a:pt x="5046" y="3861"/>
                    <a:pt x="5137" y="3825"/>
                    <a:pt x="5229" y="3825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0193"/>
                  </a:lnTo>
                  <a:cubicBezTo>
                    <a:pt x="0" y="10383"/>
                    <a:pt x="167" y="10550"/>
                    <a:pt x="381" y="10550"/>
                  </a:cubicBezTo>
                  <a:lnTo>
                    <a:pt x="6859" y="10550"/>
                  </a:lnTo>
                  <a:cubicBezTo>
                    <a:pt x="7073" y="10550"/>
                    <a:pt x="7240" y="10383"/>
                    <a:pt x="7240" y="10193"/>
                  </a:cubicBez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44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440" name="Google Shape;2440;p44"/>
            <p:cNvSpPr/>
            <p:nvPr/>
          </p:nvSpPr>
          <p:spPr>
            <a:xfrm>
              <a:off x="5338972" y="1558291"/>
              <a:ext cx="289632" cy="175296"/>
            </a:xfrm>
            <a:custGeom>
              <a:avLst/>
              <a:gdLst/>
              <a:ahLst/>
              <a:cxnLst/>
              <a:rect l="l" t="t" r="r" b="b"/>
              <a:pathLst>
                <a:path w="9051" h="5478" extrusionOk="0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1387" y="1757167"/>
              <a:ext cx="144800" cy="68608"/>
            </a:xfrm>
            <a:custGeom>
              <a:avLst/>
              <a:gdLst/>
              <a:ahLst/>
              <a:cxnLst/>
              <a:rect l="l" t="t" r="r" b="b"/>
              <a:pathLst>
                <a:path w="4525" h="2144" extrusionOk="0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5799" y="1671825"/>
              <a:ext cx="133376" cy="22144"/>
            </a:xfrm>
            <a:custGeom>
              <a:avLst/>
              <a:gdLst/>
              <a:ahLst/>
              <a:cxnLst/>
              <a:rect l="l" t="t" r="r" b="b"/>
              <a:pathLst>
                <a:path w="4168" h="692" extrusionOk="0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95799" y="1891308"/>
              <a:ext cx="133376" cy="22880"/>
            </a:xfrm>
            <a:custGeom>
              <a:avLst/>
              <a:gdLst/>
              <a:ahLst/>
              <a:cxnLst/>
              <a:rect l="l" t="t" r="r" b="b"/>
              <a:pathLst>
                <a:path w="4168" h="715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595799" y="1718320"/>
              <a:ext cx="133376" cy="147872"/>
            </a:xfrm>
            <a:custGeom>
              <a:avLst/>
              <a:gdLst/>
              <a:ahLst/>
              <a:cxnLst/>
              <a:rect l="l" t="t" r="r" b="b"/>
              <a:pathLst>
                <a:path w="4168" h="4621" extrusionOk="0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657526" y="1557523"/>
              <a:ext cx="71648" cy="68416"/>
            </a:xfrm>
            <a:custGeom>
              <a:avLst/>
              <a:gdLst/>
              <a:ahLst/>
              <a:cxnLst/>
              <a:rect l="l" t="t" r="r" b="b"/>
              <a:pathLst>
                <a:path w="2239" h="2138" extrusionOk="0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471578" y="1845005"/>
              <a:ext cx="71680" cy="68416"/>
            </a:xfrm>
            <a:custGeom>
              <a:avLst/>
              <a:gdLst/>
              <a:ahLst/>
              <a:cxnLst/>
              <a:rect l="l" t="t" r="r" b="b"/>
              <a:pathLst>
                <a:path w="2240" h="2138" extrusionOk="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6998717" y="3199828"/>
            <a:ext cx="320716" cy="268997"/>
            <a:chOff x="4695050" y="1571251"/>
            <a:chExt cx="392505" cy="329210"/>
          </a:xfrm>
        </p:grpSpPr>
        <p:sp>
          <p:nvSpPr>
            <p:cNvPr id="2448" name="Google Shape;2448;p44"/>
            <p:cNvSpPr/>
            <p:nvPr/>
          </p:nvSpPr>
          <p:spPr>
            <a:xfrm>
              <a:off x="4771272" y="1571251"/>
              <a:ext cx="234720" cy="265216"/>
            </a:xfrm>
            <a:custGeom>
              <a:avLst/>
              <a:gdLst/>
              <a:ahLst/>
              <a:cxnLst/>
              <a:rect l="l" t="t" r="r" b="b"/>
              <a:pathLst>
                <a:path w="7335" h="8288" extrusionOk="0">
                  <a:moveTo>
                    <a:pt x="2040" y="1735"/>
                  </a:moveTo>
                  <a:cubicBezTo>
                    <a:pt x="2115" y="1735"/>
                    <a:pt x="2193" y="1760"/>
                    <a:pt x="2262" y="1810"/>
                  </a:cubicBezTo>
                  <a:cubicBezTo>
                    <a:pt x="2429" y="1929"/>
                    <a:pt x="2477" y="2143"/>
                    <a:pt x="2358" y="2310"/>
                  </a:cubicBezTo>
                  <a:cubicBezTo>
                    <a:pt x="1977" y="2834"/>
                    <a:pt x="2167" y="2572"/>
                    <a:pt x="1453" y="3572"/>
                  </a:cubicBezTo>
                  <a:cubicBezTo>
                    <a:pt x="2167" y="4596"/>
                    <a:pt x="1977" y="4334"/>
                    <a:pt x="2358" y="4858"/>
                  </a:cubicBezTo>
                  <a:cubicBezTo>
                    <a:pt x="2477" y="5001"/>
                    <a:pt x="2429" y="5239"/>
                    <a:pt x="2262" y="5358"/>
                  </a:cubicBezTo>
                  <a:cubicBezTo>
                    <a:pt x="2199" y="5403"/>
                    <a:pt x="2130" y="5424"/>
                    <a:pt x="2061" y="5424"/>
                  </a:cubicBezTo>
                  <a:cubicBezTo>
                    <a:pt x="1947" y="5424"/>
                    <a:pt x="1836" y="5367"/>
                    <a:pt x="1762" y="5263"/>
                  </a:cubicBezTo>
                  <a:lnTo>
                    <a:pt x="691" y="3786"/>
                  </a:lnTo>
                  <a:cubicBezTo>
                    <a:pt x="595" y="3667"/>
                    <a:pt x="595" y="3501"/>
                    <a:pt x="691" y="3358"/>
                  </a:cubicBezTo>
                  <a:lnTo>
                    <a:pt x="1762" y="1881"/>
                  </a:lnTo>
                  <a:cubicBezTo>
                    <a:pt x="1832" y="1784"/>
                    <a:pt x="1934" y="1735"/>
                    <a:pt x="2040" y="1735"/>
                  </a:cubicBezTo>
                  <a:close/>
                  <a:moveTo>
                    <a:pt x="5304" y="1735"/>
                  </a:moveTo>
                  <a:cubicBezTo>
                    <a:pt x="5417" y="1735"/>
                    <a:pt x="5527" y="1784"/>
                    <a:pt x="5596" y="1881"/>
                  </a:cubicBezTo>
                  <a:lnTo>
                    <a:pt x="6644" y="3358"/>
                  </a:lnTo>
                  <a:cubicBezTo>
                    <a:pt x="6740" y="3501"/>
                    <a:pt x="6740" y="3667"/>
                    <a:pt x="6644" y="3786"/>
                  </a:cubicBezTo>
                  <a:lnTo>
                    <a:pt x="5596" y="5287"/>
                  </a:lnTo>
                  <a:cubicBezTo>
                    <a:pt x="5524" y="5374"/>
                    <a:pt x="5407" y="5426"/>
                    <a:pt x="5289" y="5426"/>
                  </a:cubicBezTo>
                  <a:cubicBezTo>
                    <a:pt x="5213" y="5426"/>
                    <a:pt x="5137" y="5405"/>
                    <a:pt x="5073" y="5358"/>
                  </a:cubicBezTo>
                  <a:cubicBezTo>
                    <a:pt x="4906" y="5239"/>
                    <a:pt x="4882" y="5001"/>
                    <a:pt x="5001" y="4858"/>
                  </a:cubicBezTo>
                  <a:cubicBezTo>
                    <a:pt x="5382" y="4310"/>
                    <a:pt x="5192" y="4596"/>
                    <a:pt x="5906" y="3572"/>
                  </a:cubicBezTo>
                  <a:cubicBezTo>
                    <a:pt x="5144" y="2524"/>
                    <a:pt x="5358" y="2834"/>
                    <a:pt x="5001" y="2310"/>
                  </a:cubicBezTo>
                  <a:cubicBezTo>
                    <a:pt x="4882" y="2143"/>
                    <a:pt x="4906" y="1929"/>
                    <a:pt x="5073" y="1810"/>
                  </a:cubicBezTo>
                  <a:cubicBezTo>
                    <a:pt x="5142" y="1760"/>
                    <a:pt x="5224" y="1735"/>
                    <a:pt x="5304" y="1735"/>
                  </a:cubicBezTo>
                  <a:close/>
                  <a:moveTo>
                    <a:pt x="4157" y="1739"/>
                  </a:moveTo>
                  <a:cubicBezTo>
                    <a:pt x="4200" y="1739"/>
                    <a:pt x="4244" y="1746"/>
                    <a:pt x="4287" y="1762"/>
                  </a:cubicBezTo>
                  <a:cubicBezTo>
                    <a:pt x="4477" y="1810"/>
                    <a:pt x="4596" y="2024"/>
                    <a:pt x="4525" y="2215"/>
                  </a:cubicBezTo>
                  <a:lnTo>
                    <a:pt x="3525" y="5168"/>
                  </a:lnTo>
                  <a:cubicBezTo>
                    <a:pt x="3467" y="5320"/>
                    <a:pt x="3334" y="5427"/>
                    <a:pt x="3173" y="5427"/>
                  </a:cubicBezTo>
                  <a:cubicBezTo>
                    <a:pt x="3133" y="5427"/>
                    <a:pt x="3091" y="5420"/>
                    <a:pt x="3048" y="5406"/>
                  </a:cubicBezTo>
                  <a:cubicBezTo>
                    <a:pt x="2858" y="5334"/>
                    <a:pt x="2763" y="5144"/>
                    <a:pt x="2834" y="4953"/>
                  </a:cubicBezTo>
                  <a:lnTo>
                    <a:pt x="3834" y="1977"/>
                  </a:lnTo>
                  <a:cubicBezTo>
                    <a:pt x="3871" y="1829"/>
                    <a:pt x="4008" y="1739"/>
                    <a:pt x="4157" y="1739"/>
                  </a:cubicBezTo>
                  <a:close/>
                  <a:moveTo>
                    <a:pt x="3667" y="0"/>
                  </a:moveTo>
                  <a:cubicBezTo>
                    <a:pt x="1691" y="0"/>
                    <a:pt x="24" y="1643"/>
                    <a:pt x="0" y="3620"/>
                  </a:cubicBezTo>
                  <a:cubicBezTo>
                    <a:pt x="0" y="4930"/>
                    <a:pt x="691" y="6168"/>
                    <a:pt x="1834" y="6835"/>
                  </a:cubicBezTo>
                  <a:cubicBezTo>
                    <a:pt x="2358" y="7144"/>
                    <a:pt x="2691" y="7692"/>
                    <a:pt x="2691" y="8287"/>
                  </a:cubicBezTo>
                  <a:lnTo>
                    <a:pt x="4668" y="8287"/>
                  </a:lnTo>
                  <a:cubicBezTo>
                    <a:pt x="4668" y="7692"/>
                    <a:pt x="5001" y="7144"/>
                    <a:pt x="5525" y="6835"/>
                  </a:cubicBezTo>
                  <a:cubicBezTo>
                    <a:pt x="6644" y="6168"/>
                    <a:pt x="7335" y="4953"/>
                    <a:pt x="7335" y="3667"/>
                  </a:cubicBezTo>
                  <a:cubicBezTo>
                    <a:pt x="7335" y="1643"/>
                    <a:pt x="569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4857382" y="1860044"/>
              <a:ext cx="62496" cy="40416"/>
            </a:xfrm>
            <a:custGeom>
              <a:avLst/>
              <a:gdLst/>
              <a:ahLst/>
              <a:cxnLst/>
              <a:rect l="l" t="t" r="r" b="b"/>
              <a:pathLst>
                <a:path w="1953" h="1263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44"/>
                    <a:pt x="119" y="1263"/>
                    <a:pt x="262" y="1263"/>
                  </a:cubicBezTo>
                  <a:lnTo>
                    <a:pt x="1715" y="1263"/>
                  </a:lnTo>
                  <a:cubicBezTo>
                    <a:pt x="1858" y="1263"/>
                    <a:pt x="1953" y="1144"/>
                    <a:pt x="1953" y="1025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035683" y="1674097"/>
              <a:ext cx="51872" cy="23680"/>
            </a:xfrm>
            <a:custGeom>
              <a:avLst/>
              <a:gdLst/>
              <a:ahLst/>
              <a:cxnLst/>
              <a:rect l="l" t="t" r="r" b="b"/>
              <a:pathLst>
                <a:path w="1621" h="740" extrusionOk="0">
                  <a:moveTo>
                    <a:pt x="429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91" y="739"/>
                    <a:pt x="406" y="739"/>
                  </a:cubicBezTo>
                  <a:lnTo>
                    <a:pt x="1191" y="739"/>
                  </a:lnTo>
                  <a:cubicBezTo>
                    <a:pt x="1382" y="739"/>
                    <a:pt x="1549" y="620"/>
                    <a:pt x="1572" y="453"/>
                  </a:cubicBezTo>
                  <a:cubicBezTo>
                    <a:pt x="1620" y="215"/>
                    <a:pt x="14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18147" y="1576627"/>
              <a:ext cx="51872" cy="45088"/>
            </a:xfrm>
            <a:custGeom>
              <a:avLst/>
              <a:gdLst/>
              <a:ahLst/>
              <a:cxnLst/>
              <a:rect l="l" t="t" r="r" b="b"/>
              <a:pathLst>
                <a:path w="1621" h="1409" extrusionOk="0">
                  <a:moveTo>
                    <a:pt x="1216" y="0"/>
                  </a:moveTo>
                  <a:cubicBezTo>
                    <a:pt x="1134" y="0"/>
                    <a:pt x="1051" y="31"/>
                    <a:pt x="977" y="94"/>
                  </a:cubicBezTo>
                  <a:lnTo>
                    <a:pt x="191" y="761"/>
                  </a:lnTo>
                  <a:cubicBezTo>
                    <a:pt x="25" y="904"/>
                    <a:pt x="1" y="1118"/>
                    <a:pt x="144" y="1285"/>
                  </a:cubicBezTo>
                  <a:cubicBezTo>
                    <a:pt x="225" y="1366"/>
                    <a:pt x="329" y="1409"/>
                    <a:pt x="435" y="1409"/>
                  </a:cubicBezTo>
                  <a:cubicBezTo>
                    <a:pt x="515" y="1409"/>
                    <a:pt x="596" y="1384"/>
                    <a:pt x="668" y="1332"/>
                  </a:cubicBezTo>
                  <a:lnTo>
                    <a:pt x="1454" y="642"/>
                  </a:lnTo>
                  <a:cubicBezTo>
                    <a:pt x="1620" y="523"/>
                    <a:pt x="1620" y="284"/>
                    <a:pt x="1501" y="142"/>
                  </a:cubicBezTo>
                  <a:cubicBezTo>
                    <a:pt x="1422" y="49"/>
                    <a:pt x="132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18915" y="1750351"/>
              <a:ext cx="51104" cy="45120"/>
            </a:xfrm>
            <a:custGeom>
              <a:avLst/>
              <a:gdLst/>
              <a:ahLst/>
              <a:cxnLst/>
              <a:rect l="l" t="t" r="r" b="b"/>
              <a:pathLst>
                <a:path w="1597" h="1410" extrusionOk="0">
                  <a:moveTo>
                    <a:pt x="405" y="1"/>
                  </a:moveTo>
                  <a:cubicBezTo>
                    <a:pt x="301" y="1"/>
                    <a:pt x="199" y="49"/>
                    <a:pt x="120" y="142"/>
                  </a:cubicBezTo>
                  <a:cubicBezTo>
                    <a:pt x="1" y="285"/>
                    <a:pt x="1" y="523"/>
                    <a:pt x="167" y="642"/>
                  </a:cubicBezTo>
                  <a:lnTo>
                    <a:pt x="953" y="1333"/>
                  </a:lnTo>
                  <a:cubicBezTo>
                    <a:pt x="1025" y="1384"/>
                    <a:pt x="1106" y="1409"/>
                    <a:pt x="1187" y="1409"/>
                  </a:cubicBezTo>
                  <a:cubicBezTo>
                    <a:pt x="1292" y="1409"/>
                    <a:pt x="1396" y="1366"/>
                    <a:pt x="1477" y="1285"/>
                  </a:cubicBezTo>
                  <a:cubicBezTo>
                    <a:pt x="1596" y="1119"/>
                    <a:pt x="1596" y="904"/>
                    <a:pt x="1430" y="761"/>
                  </a:cubicBezTo>
                  <a:lnTo>
                    <a:pt x="644" y="95"/>
                  </a:lnTo>
                  <a:cubicBezTo>
                    <a:pt x="570" y="31"/>
                    <a:pt x="487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4695050" y="1674097"/>
              <a:ext cx="51104" cy="23680"/>
            </a:xfrm>
            <a:custGeom>
              <a:avLst/>
              <a:gdLst/>
              <a:ahLst/>
              <a:cxnLst/>
              <a:rect l="l" t="t" r="r" b="b"/>
              <a:pathLst>
                <a:path w="1597" h="740" extrusionOk="0">
                  <a:moveTo>
                    <a:pt x="405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67" y="739"/>
                    <a:pt x="405" y="739"/>
                  </a:cubicBezTo>
                  <a:lnTo>
                    <a:pt x="1191" y="739"/>
                  </a:lnTo>
                  <a:cubicBezTo>
                    <a:pt x="1429" y="739"/>
                    <a:pt x="1596" y="549"/>
                    <a:pt x="1549" y="311"/>
                  </a:cubicBezTo>
                  <a:cubicBezTo>
                    <a:pt x="1525" y="144"/>
                    <a:pt x="135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4711817" y="1750351"/>
              <a:ext cx="51840" cy="45120"/>
            </a:xfrm>
            <a:custGeom>
              <a:avLst/>
              <a:gdLst/>
              <a:ahLst/>
              <a:cxnLst/>
              <a:rect l="l" t="t" r="r" b="b"/>
              <a:pathLst>
                <a:path w="1620" h="1410" extrusionOk="0">
                  <a:moveTo>
                    <a:pt x="1206" y="1"/>
                  </a:moveTo>
                  <a:cubicBezTo>
                    <a:pt x="1122" y="1"/>
                    <a:pt x="1040" y="31"/>
                    <a:pt x="977" y="95"/>
                  </a:cubicBezTo>
                  <a:lnTo>
                    <a:pt x="167" y="761"/>
                  </a:lnTo>
                  <a:cubicBezTo>
                    <a:pt x="24" y="904"/>
                    <a:pt x="1" y="1119"/>
                    <a:pt x="143" y="1285"/>
                  </a:cubicBezTo>
                  <a:cubicBezTo>
                    <a:pt x="211" y="1366"/>
                    <a:pt x="317" y="1409"/>
                    <a:pt x="422" y="1409"/>
                  </a:cubicBezTo>
                  <a:cubicBezTo>
                    <a:pt x="502" y="1409"/>
                    <a:pt x="582" y="1384"/>
                    <a:pt x="644" y="1333"/>
                  </a:cubicBezTo>
                  <a:lnTo>
                    <a:pt x="1453" y="642"/>
                  </a:lnTo>
                  <a:cubicBezTo>
                    <a:pt x="1596" y="523"/>
                    <a:pt x="1620" y="285"/>
                    <a:pt x="1501" y="142"/>
                  </a:cubicBezTo>
                  <a:cubicBezTo>
                    <a:pt x="1421" y="49"/>
                    <a:pt x="131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4711817" y="1576627"/>
              <a:ext cx="51840" cy="45088"/>
            </a:xfrm>
            <a:custGeom>
              <a:avLst/>
              <a:gdLst/>
              <a:ahLst/>
              <a:cxnLst/>
              <a:rect l="l" t="t" r="r" b="b"/>
              <a:pathLst>
                <a:path w="1620" h="1409" extrusionOk="0">
                  <a:moveTo>
                    <a:pt x="416" y="0"/>
                  </a:moveTo>
                  <a:cubicBezTo>
                    <a:pt x="313" y="0"/>
                    <a:pt x="210" y="49"/>
                    <a:pt x="143" y="142"/>
                  </a:cubicBezTo>
                  <a:cubicBezTo>
                    <a:pt x="1" y="284"/>
                    <a:pt x="24" y="523"/>
                    <a:pt x="167" y="642"/>
                  </a:cubicBezTo>
                  <a:lnTo>
                    <a:pt x="977" y="1332"/>
                  </a:lnTo>
                  <a:cubicBezTo>
                    <a:pt x="1039" y="1384"/>
                    <a:pt x="1118" y="1409"/>
                    <a:pt x="1200" y="1409"/>
                  </a:cubicBezTo>
                  <a:cubicBezTo>
                    <a:pt x="1308" y="1409"/>
                    <a:pt x="1420" y="1366"/>
                    <a:pt x="1501" y="1285"/>
                  </a:cubicBezTo>
                  <a:cubicBezTo>
                    <a:pt x="1620" y="1118"/>
                    <a:pt x="1596" y="904"/>
                    <a:pt x="1453" y="761"/>
                  </a:cubicBezTo>
                  <a:lnTo>
                    <a:pt x="644" y="94"/>
                  </a:lnTo>
                  <a:cubicBezTo>
                    <a:pt x="580" y="31"/>
                    <a:pt x="498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461" name="Google Shape;2461;p45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</a:t>
            </a:r>
            <a:endParaRPr/>
          </a:p>
        </p:txBody>
      </p:sp>
      <p:sp>
        <p:nvSpPr>
          <p:cNvPr id="2462" name="Google Shape;2462;p45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463" name="Google Shape;2463;p45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also the fourth largest planet by diameter in the Solar System</a:t>
            </a:r>
            <a:endParaRPr/>
          </a:p>
        </p:txBody>
      </p:sp>
      <p:sp>
        <p:nvSpPr>
          <p:cNvPr id="2464" name="Google Shape;2464;p45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465" name="Google Shape;2465;p45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 </a:t>
            </a:r>
            <a:endParaRPr/>
          </a:p>
        </p:txBody>
      </p:sp>
      <p:sp>
        <p:nvSpPr>
          <p:cNvPr id="2466" name="Google Shape;2466;p45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467" name="Google Shape;2467;p45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468" name="Google Shape;2468;p45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full of iron oxide dust, which gives the planet its reddish cast</a:t>
            </a:r>
            <a:endParaRPr/>
          </a:p>
        </p:txBody>
      </p:sp>
      <p:sp>
        <p:nvSpPr>
          <p:cNvPr id="2469" name="Google Shape;2469;p45"/>
          <p:cNvSpPr/>
          <p:nvPr/>
        </p:nvSpPr>
        <p:spPr>
          <a:xfrm>
            <a:off x="3331437" y="1623498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0" name="Google Shape;2470;p45"/>
          <p:cNvSpPr/>
          <p:nvPr/>
        </p:nvSpPr>
        <p:spPr>
          <a:xfrm>
            <a:off x="4901462" y="1623498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1" name="Google Shape;2471;p45"/>
          <p:cNvSpPr/>
          <p:nvPr/>
        </p:nvSpPr>
        <p:spPr>
          <a:xfrm>
            <a:off x="3331438" y="3196166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2" name="Google Shape;2472;p45"/>
          <p:cNvSpPr/>
          <p:nvPr/>
        </p:nvSpPr>
        <p:spPr>
          <a:xfrm>
            <a:off x="4901463" y="3196166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473" name="Google Shape;2473;p45"/>
          <p:cNvCxnSpPr>
            <a:stCxn id="2469" idx="6"/>
            <a:endCxn id="2470" idx="2"/>
          </p:cNvCxnSpPr>
          <p:nvPr/>
        </p:nvCxnSpPr>
        <p:spPr>
          <a:xfrm>
            <a:off x="4242537" y="2079048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4" name="Google Shape;2474;p45"/>
          <p:cNvCxnSpPr>
            <a:stCxn id="2471" idx="6"/>
            <a:endCxn id="2472" idx="2"/>
          </p:cNvCxnSpPr>
          <p:nvPr/>
        </p:nvCxnSpPr>
        <p:spPr>
          <a:xfrm>
            <a:off x="4242538" y="3651716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45"/>
          <p:cNvCxnSpPr>
            <a:stCxn id="2470" idx="4"/>
            <a:endCxn id="2471" idx="0"/>
          </p:cNvCxnSpPr>
          <p:nvPr/>
        </p:nvCxnSpPr>
        <p:spPr>
          <a:xfrm rot="5400000">
            <a:off x="4241312" y="2080398"/>
            <a:ext cx="661500" cy="1569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6" name="Google Shape;2476;p45"/>
          <p:cNvGrpSpPr/>
          <p:nvPr/>
        </p:nvGrpSpPr>
        <p:grpSpPr>
          <a:xfrm>
            <a:off x="8077159" y="2936266"/>
            <a:ext cx="1178127" cy="1094369"/>
            <a:chOff x="7825118" y="4065849"/>
            <a:chExt cx="1178127" cy="1094369"/>
          </a:xfrm>
        </p:grpSpPr>
        <p:sp>
          <p:nvSpPr>
            <p:cNvPr id="2477" name="Google Shape;2477;p4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511" name="Google Shape;2511;p47"/>
          <p:cNvSpPr txBox="1"/>
          <p:nvPr/>
        </p:nvSpPr>
        <p:spPr>
          <a:xfrm>
            <a:off x="5628456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2" name="Google Shape;2512;p47"/>
          <p:cNvSpPr txBox="1"/>
          <p:nvPr/>
        </p:nvSpPr>
        <p:spPr>
          <a:xfrm>
            <a:off x="5628452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3" name="Google Shape;2513;p47"/>
          <p:cNvSpPr txBox="1"/>
          <p:nvPr/>
        </p:nvSpPr>
        <p:spPr>
          <a:xfrm>
            <a:off x="3564738" y="1884608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the biggest planet of them 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4" name="Google Shape;2514;p47"/>
          <p:cNvSpPr txBox="1"/>
          <p:nvPr/>
        </p:nvSpPr>
        <p:spPr>
          <a:xfrm>
            <a:off x="3564750" y="1452113"/>
            <a:ext cx="20145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project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5" name="Google Shape;2515;p47"/>
          <p:cNvSpPr txBox="1"/>
          <p:nvPr/>
        </p:nvSpPr>
        <p:spPr>
          <a:xfrm>
            <a:off x="1501007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planet where we all live 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6" name="Google Shape;2516;p47"/>
          <p:cNvSpPr txBox="1"/>
          <p:nvPr/>
        </p:nvSpPr>
        <p:spPr>
          <a:xfrm>
            <a:off x="1501006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7" name="Google Shape;2517;p47"/>
          <p:cNvSpPr txBox="1"/>
          <p:nvPr/>
        </p:nvSpPr>
        <p:spPr>
          <a:xfrm>
            <a:off x="720519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Mars is cold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72053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19" name="Google Shape;2519;p47"/>
          <p:cNvCxnSpPr>
            <a:stCxn id="2514" idx="1"/>
            <a:endCxn id="2520" idx="0"/>
          </p:cNvCxnSpPr>
          <p:nvPr/>
        </p:nvCxnSpPr>
        <p:spPr>
          <a:xfrm flipH="1">
            <a:off x="25081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1" name="Google Shape;2521;p47"/>
          <p:cNvCxnSpPr>
            <a:stCxn id="2514" idx="3"/>
            <a:endCxn id="2522" idx="0"/>
          </p:cNvCxnSpPr>
          <p:nvPr/>
        </p:nvCxnSpPr>
        <p:spPr>
          <a:xfrm>
            <a:off x="55792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3" name="Google Shape;2523;p47"/>
          <p:cNvSpPr txBox="1"/>
          <p:nvPr/>
        </p:nvSpPr>
        <p:spPr>
          <a:xfrm>
            <a:off x="2602800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has life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4" name="Google Shape;2524;p47"/>
          <p:cNvSpPr txBox="1"/>
          <p:nvPr/>
        </p:nvSpPr>
        <p:spPr>
          <a:xfrm>
            <a:off x="260279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25" name="Google Shape;2525;p47"/>
          <p:cNvCxnSpPr>
            <a:stCxn id="2518" idx="0"/>
            <a:endCxn id="2515" idx="2"/>
          </p:cNvCxnSpPr>
          <p:nvPr/>
        </p:nvCxnSpPr>
        <p:spPr>
          <a:xfrm rot="-5400000">
            <a:off x="1910181" y="320768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6" name="Google Shape;2526;p47"/>
          <p:cNvCxnSpPr>
            <a:stCxn id="2515" idx="2"/>
            <a:endCxn id="2524" idx="0"/>
          </p:cNvCxnSpPr>
          <p:nvPr/>
        </p:nvCxnSpPr>
        <p:spPr>
          <a:xfrm rot="-5400000" flipH="1">
            <a:off x="2851307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7" name="Google Shape;2527;p47"/>
          <p:cNvSpPr txBox="1"/>
          <p:nvPr/>
        </p:nvSpPr>
        <p:spPr>
          <a:xfrm>
            <a:off x="4847933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Mercury is small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8" name="Google Shape;2528;p47"/>
          <p:cNvSpPr txBox="1"/>
          <p:nvPr/>
        </p:nvSpPr>
        <p:spPr>
          <a:xfrm>
            <a:off x="4847912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9" name="Google Shape;2529;p47"/>
          <p:cNvSpPr txBox="1"/>
          <p:nvPr/>
        </p:nvSpPr>
        <p:spPr>
          <a:xfrm>
            <a:off x="6730281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is hot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30" name="Google Shape;2530;p47"/>
          <p:cNvSpPr txBox="1"/>
          <p:nvPr/>
        </p:nvSpPr>
        <p:spPr>
          <a:xfrm>
            <a:off x="6730234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31" name="Google Shape;2531;p47"/>
          <p:cNvCxnSpPr>
            <a:stCxn id="2511" idx="2"/>
            <a:endCxn id="2528" idx="0"/>
          </p:cNvCxnSpPr>
          <p:nvPr/>
        </p:nvCxnSpPr>
        <p:spPr>
          <a:xfrm rot="5400000">
            <a:off x="60376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2" name="Google Shape;2532;p47"/>
          <p:cNvCxnSpPr>
            <a:stCxn id="2511" idx="2"/>
            <a:endCxn id="2530" idx="0"/>
          </p:cNvCxnSpPr>
          <p:nvPr/>
        </p:nvCxnSpPr>
        <p:spPr>
          <a:xfrm rot="-5400000" flipH="1">
            <a:off x="69787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0" name="Google Shape;2520;p47"/>
          <p:cNvSpPr/>
          <p:nvPr/>
        </p:nvSpPr>
        <p:spPr>
          <a:xfrm>
            <a:off x="212020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7"/>
          <p:cNvSpPr/>
          <p:nvPr/>
        </p:nvSpPr>
        <p:spPr>
          <a:xfrm>
            <a:off x="624765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3" name="Google Shape;2533;p47"/>
          <p:cNvGrpSpPr/>
          <p:nvPr/>
        </p:nvGrpSpPr>
        <p:grpSpPr>
          <a:xfrm>
            <a:off x="7754320" y="1580007"/>
            <a:ext cx="280875" cy="265900"/>
            <a:chOff x="4730850" y="1621700"/>
            <a:chExt cx="280875" cy="265900"/>
          </a:xfrm>
        </p:grpSpPr>
        <p:sp>
          <p:nvSpPr>
            <p:cNvPr id="2534" name="Google Shape;2534;p47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47"/>
          <p:cNvGrpSpPr/>
          <p:nvPr/>
        </p:nvGrpSpPr>
        <p:grpSpPr>
          <a:xfrm flipH="1">
            <a:off x="997267" y="1906406"/>
            <a:ext cx="399883" cy="381256"/>
            <a:chOff x="6113337" y="393160"/>
            <a:chExt cx="399883" cy="381256"/>
          </a:xfrm>
        </p:grpSpPr>
        <p:sp>
          <p:nvSpPr>
            <p:cNvPr id="2538" name="Google Shape;2538;p4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47"/>
          <p:cNvGrpSpPr/>
          <p:nvPr/>
        </p:nvGrpSpPr>
        <p:grpSpPr>
          <a:xfrm>
            <a:off x="4017052" y="2761163"/>
            <a:ext cx="1178136" cy="679753"/>
            <a:chOff x="2176527" y="4297299"/>
            <a:chExt cx="1178136" cy="679753"/>
          </a:xfrm>
        </p:grpSpPr>
        <p:sp>
          <p:nvSpPr>
            <p:cNvPr id="2541" name="Google Shape;2541;p47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6" name="Google Shape;2546;p47"/>
          <p:cNvGrpSpPr/>
          <p:nvPr/>
        </p:nvGrpSpPr>
        <p:grpSpPr>
          <a:xfrm>
            <a:off x="2313152" y="2074697"/>
            <a:ext cx="390208" cy="389440"/>
            <a:chOff x="2809744" y="3303373"/>
            <a:chExt cx="390208" cy="389440"/>
          </a:xfrm>
        </p:grpSpPr>
        <p:sp>
          <p:nvSpPr>
            <p:cNvPr id="2547" name="Google Shape;2547;p47"/>
            <p:cNvSpPr/>
            <p:nvPr/>
          </p:nvSpPr>
          <p:spPr>
            <a:xfrm>
              <a:off x="2935469" y="3303373"/>
              <a:ext cx="264480" cy="40416"/>
            </a:xfrm>
            <a:custGeom>
              <a:avLst/>
              <a:gdLst/>
              <a:ahLst/>
              <a:cxnLst/>
              <a:rect l="l" t="t" r="r" b="b"/>
              <a:pathLst>
                <a:path w="8265" h="1263" extrusionOk="0">
                  <a:moveTo>
                    <a:pt x="1" y="0"/>
                  </a:moveTo>
                  <a:lnTo>
                    <a:pt x="406" y="1262"/>
                  </a:lnTo>
                  <a:lnTo>
                    <a:pt x="8265" y="1262"/>
                  </a:lnTo>
                  <a:lnTo>
                    <a:pt x="8265" y="357"/>
                  </a:lnTo>
                  <a:cubicBezTo>
                    <a:pt x="8265" y="167"/>
                    <a:pt x="8098" y="0"/>
                    <a:pt x="7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2973581" y="3496169"/>
              <a:ext cx="63296" cy="63264"/>
            </a:xfrm>
            <a:custGeom>
              <a:avLst/>
              <a:gdLst/>
              <a:ahLst/>
              <a:cxnLst/>
              <a:rect l="l" t="t" r="r" b="b"/>
              <a:pathLst>
                <a:path w="1978" h="1977" extrusionOk="0"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48"/>
                    <a:pt x="429" y="1977"/>
                    <a:pt x="977" y="1977"/>
                  </a:cubicBezTo>
                  <a:cubicBezTo>
                    <a:pt x="1525" y="1977"/>
                    <a:pt x="1977" y="1548"/>
                    <a:pt x="1977" y="1000"/>
                  </a:cubicBezTo>
                  <a:cubicBezTo>
                    <a:pt x="1977" y="453"/>
                    <a:pt x="1525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2900430" y="3423754"/>
              <a:ext cx="208832" cy="208832"/>
            </a:xfrm>
            <a:custGeom>
              <a:avLst/>
              <a:gdLst/>
              <a:ahLst/>
              <a:cxnLst/>
              <a:rect l="l" t="t" r="r" b="b"/>
              <a:pathLst>
                <a:path w="6526" h="6526" extrusionOk="0">
                  <a:moveTo>
                    <a:pt x="3263" y="1525"/>
                  </a:moveTo>
                  <a:cubicBezTo>
                    <a:pt x="4216" y="1525"/>
                    <a:pt x="5002" y="2311"/>
                    <a:pt x="5002" y="3263"/>
                  </a:cubicBezTo>
                  <a:cubicBezTo>
                    <a:pt x="5002" y="4216"/>
                    <a:pt x="4216" y="4978"/>
                    <a:pt x="3263" y="4978"/>
                  </a:cubicBezTo>
                  <a:cubicBezTo>
                    <a:pt x="2310" y="4978"/>
                    <a:pt x="1548" y="4216"/>
                    <a:pt x="1548" y="3263"/>
                  </a:cubicBezTo>
                  <a:cubicBezTo>
                    <a:pt x="1548" y="2311"/>
                    <a:pt x="2310" y="1525"/>
                    <a:pt x="3263" y="1525"/>
                  </a:cubicBezTo>
                  <a:close/>
                  <a:moveTo>
                    <a:pt x="2977" y="1"/>
                  </a:moveTo>
                  <a:lnTo>
                    <a:pt x="2977" y="644"/>
                  </a:lnTo>
                  <a:cubicBezTo>
                    <a:pt x="2977" y="810"/>
                    <a:pt x="2858" y="953"/>
                    <a:pt x="2715" y="1001"/>
                  </a:cubicBezTo>
                  <a:cubicBezTo>
                    <a:pt x="2477" y="1049"/>
                    <a:pt x="2263" y="1144"/>
                    <a:pt x="2049" y="1263"/>
                  </a:cubicBezTo>
                  <a:cubicBezTo>
                    <a:pt x="1989" y="1303"/>
                    <a:pt x="1921" y="1322"/>
                    <a:pt x="1853" y="1322"/>
                  </a:cubicBezTo>
                  <a:cubicBezTo>
                    <a:pt x="1759" y="1322"/>
                    <a:pt x="1665" y="1285"/>
                    <a:pt x="1596" y="1215"/>
                  </a:cubicBezTo>
                  <a:lnTo>
                    <a:pt x="1144" y="763"/>
                  </a:lnTo>
                  <a:lnTo>
                    <a:pt x="763" y="1144"/>
                  </a:lnTo>
                  <a:lnTo>
                    <a:pt x="1215" y="1596"/>
                  </a:lnTo>
                  <a:cubicBezTo>
                    <a:pt x="1334" y="1715"/>
                    <a:pt x="1358" y="1906"/>
                    <a:pt x="1263" y="2049"/>
                  </a:cubicBezTo>
                  <a:cubicBezTo>
                    <a:pt x="1144" y="2263"/>
                    <a:pt x="1048" y="2477"/>
                    <a:pt x="1001" y="2716"/>
                  </a:cubicBezTo>
                  <a:cubicBezTo>
                    <a:pt x="953" y="2882"/>
                    <a:pt x="810" y="2978"/>
                    <a:pt x="643" y="2978"/>
                  </a:cubicBezTo>
                  <a:lnTo>
                    <a:pt x="0" y="2978"/>
                  </a:lnTo>
                  <a:lnTo>
                    <a:pt x="0" y="3525"/>
                  </a:lnTo>
                  <a:lnTo>
                    <a:pt x="643" y="3525"/>
                  </a:lnTo>
                  <a:cubicBezTo>
                    <a:pt x="810" y="3525"/>
                    <a:pt x="953" y="3644"/>
                    <a:pt x="1001" y="3811"/>
                  </a:cubicBezTo>
                  <a:cubicBezTo>
                    <a:pt x="1048" y="4049"/>
                    <a:pt x="1144" y="4263"/>
                    <a:pt x="1263" y="4478"/>
                  </a:cubicBezTo>
                  <a:cubicBezTo>
                    <a:pt x="1358" y="4621"/>
                    <a:pt x="1334" y="4811"/>
                    <a:pt x="1215" y="4930"/>
                  </a:cubicBezTo>
                  <a:lnTo>
                    <a:pt x="763" y="5383"/>
                  </a:lnTo>
                  <a:lnTo>
                    <a:pt x="1144" y="5764"/>
                  </a:lnTo>
                  <a:lnTo>
                    <a:pt x="1596" y="5311"/>
                  </a:lnTo>
                  <a:cubicBezTo>
                    <a:pt x="1665" y="5242"/>
                    <a:pt x="1759" y="5205"/>
                    <a:pt x="1853" y="5205"/>
                  </a:cubicBezTo>
                  <a:cubicBezTo>
                    <a:pt x="1921" y="5205"/>
                    <a:pt x="1989" y="5224"/>
                    <a:pt x="2049" y="5264"/>
                  </a:cubicBezTo>
                  <a:cubicBezTo>
                    <a:pt x="2263" y="5383"/>
                    <a:pt x="2477" y="5478"/>
                    <a:pt x="2715" y="5526"/>
                  </a:cubicBezTo>
                  <a:cubicBezTo>
                    <a:pt x="2858" y="5573"/>
                    <a:pt x="2977" y="5716"/>
                    <a:pt x="2977" y="5883"/>
                  </a:cubicBezTo>
                  <a:lnTo>
                    <a:pt x="2977" y="6526"/>
                  </a:lnTo>
                  <a:lnTo>
                    <a:pt x="3525" y="6526"/>
                  </a:lnTo>
                  <a:lnTo>
                    <a:pt x="3525" y="5883"/>
                  </a:lnTo>
                  <a:cubicBezTo>
                    <a:pt x="3525" y="5716"/>
                    <a:pt x="3644" y="5549"/>
                    <a:pt x="3811" y="5526"/>
                  </a:cubicBezTo>
                  <a:cubicBezTo>
                    <a:pt x="4049" y="5454"/>
                    <a:pt x="4263" y="5383"/>
                    <a:pt x="4478" y="5240"/>
                  </a:cubicBezTo>
                  <a:cubicBezTo>
                    <a:pt x="4531" y="5213"/>
                    <a:pt x="4591" y="5200"/>
                    <a:pt x="4652" y="5200"/>
                  </a:cubicBezTo>
                  <a:cubicBezTo>
                    <a:pt x="4753" y="5200"/>
                    <a:pt x="4856" y="5237"/>
                    <a:pt x="4930" y="5311"/>
                  </a:cubicBezTo>
                  <a:lnTo>
                    <a:pt x="5383" y="5764"/>
                  </a:lnTo>
                  <a:lnTo>
                    <a:pt x="5764" y="5359"/>
                  </a:lnTo>
                  <a:lnTo>
                    <a:pt x="5311" y="4906"/>
                  </a:lnTo>
                  <a:cubicBezTo>
                    <a:pt x="5192" y="4787"/>
                    <a:pt x="5168" y="4621"/>
                    <a:pt x="5263" y="4478"/>
                  </a:cubicBezTo>
                  <a:cubicBezTo>
                    <a:pt x="5383" y="4263"/>
                    <a:pt x="5478" y="4049"/>
                    <a:pt x="5525" y="3811"/>
                  </a:cubicBezTo>
                  <a:cubicBezTo>
                    <a:pt x="5573" y="3644"/>
                    <a:pt x="5716" y="3525"/>
                    <a:pt x="5883" y="3525"/>
                  </a:cubicBezTo>
                  <a:lnTo>
                    <a:pt x="6526" y="3525"/>
                  </a:lnTo>
                  <a:lnTo>
                    <a:pt x="6526" y="2978"/>
                  </a:lnTo>
                  <a:lnTo>
                    <a:pt x="5859" y="2978"/>
                  </a:lnTo>
                  <a:cubicBezTo>
                    <a:pt x="5692" y="2978"/>
                    <a:pt x="5549" y="2882"/>
                    <a:pt x="5502" y="2716"/>
                  </a:cubicBezTo>
                  <a:cubicBezTo>
                    <a:pt x="5454" y="2477"/>
                    <a:pt x="5359" y="2263"/>
                    <a:pt x="5240" y="2049"/>
                  </a:cubicBezTo>
                  <a:cubicBezTo>
                    <a:pt x="5144" y="1906"/>
                    <a:pt x="5168" y="1715"/>
                    <a:pt x="5287" y="1596"/>
                  </a:cubicBezTo>
                  <a:lnTo>
                    <a:pt x="5740" y="1144"/>
                  </a:lnTo>
                  <a:lnTo>
                    <a:pt x="5359" y="763"/>
                  </a:lnTo>
                  <a:lnTo>
                    <a:pt x="4906" y="1215"/>
                  </a:lnTo>
                  <a:cubicBezTo>
                    <a:pt x="4837" y="1285"/>
                    <a:pt x="4743" y="1322"/>
                    <a:pt x="4649" y="1322"/>
                  </a:cubicBezTo>
                  <a:cubicBezTo>
                    <a:pt x="4581" y="1322"/>
                    <a:pt x="4513" y="1303"/>
                    <a:pt x="4454" y="1263"/>
                  </a:cubicBezTo>
                  <a:cubicBezTo>
                    <a:pt x="4263" y="1144"/>
                    <a:pt x="4049" y="1049"/>
                    <a:pt x="3811" y="1001"/>
                  </a:cubicBezTo>
                  <a:cubicBezTo>
                    <a:pt x="3644" y="953"/>
                    <a:pt x="3525" y="810"/>
                    <a:pt x="3525" y="644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2809744" y="3303373"/>
              <a:ext cx="390208" cy="389440"/>
            </a:xfrm>
            <a:custGeom>
              <a:avLst/>
              <a:gdLst/>
              <a:ahLst/>
              <a:cxnLst/>
              <a:rect l="l" t="t" r="r" b="b"/>
              <a:pathLst>
                <a:path w="12194" h="12170" extrusionOk="0">
                  <a:moveTo>
                    <a:pt x="2215" y="667"/>
                  </a:moveTo>
                  <a:cubicBezTo>
                    <a:pt x="2406" y="667"/>
                    <a:pt x="2573" y="834"/>
                    <a:pt x="2573" y="1024"/>
                  </a:cubicBezTo>
                  <a:cubicBezTo>
                    <a:pt x="2573" y="1238"/>
                    <a:pt x="2406" y="1405"/>
                    <a:pt x="2215" y="1405"/>
                  </a:cubicBezTo>
                  <a:lnTo>
                    <a:pt x="1144" y="1405"/>
                  </a:lnTo>
                  <a:cubicBezTo>
                    <a:pt x="929" y="1405"/>
                    <a:pt x="763" y="1238"/>
                    <a:pt x="763" y="1024"/>
                  </a:cubicBezTo>
                  <a:cubicBezTo>
                    <a:pt x="763" y="834"/>
                    <a:pt x="929" y="667"/>
                    <a:pt x="1144" y="667"/>
                  </a:cubicBezTo>
                  <a:close/>
                  <a:moveTo>
                    <a:pt x="6740" y="3024"/>
                  </a:moveTo>
                  <a:cubicBezTo>
                    <a:pt x="6931" y="3024"/>
                    <a:pt x="7097" y="3167"/>
                    <a:pt x="7097" y="3382"/>
                  </a:cubicBezTo>
                  <a:lnTo>
                    <a:pt x="7097" y="4120"/>
                  </a:lnTo>
                  <a:cubicBezTo>
                    <a:pt x="7216" y="4144"/>
                    <a:pt x="7335" y="4191"/>
                    <a:pt x="7431" y="4263"/>
                  </a:cubicBezTo>
                  <a:lnTo>
                    <a:pt x="7955" y="3739"/>
                  </a:lnTo>
                  <a:cubicBezTo>
                    <a:pt x="8026" y="3667"/>
                    <a:pt x="8121" y="3620"/>
                    <a:pt x="8217" y="3620"/>
                  </a:cubicBezTo>
                  <a:cubicBezTo>
                    <a:pt x="8312" y="3620"/>
                    <a:pt x="8407" y="3667"/>
                    <a:pt x="8479" y="3739"/>
                  </a:cubicBezTo>
                  <a:lnTo>
                    <a:pt x="9383" y="4644"/>
                  </a:lnTo>
                  <a:cubicBezTo>
                    <a:pt x="9526" y="4787"/>
                    <a:pt x="9526" y="5025"/>
                    <a:pt x="9383" y="5168"/>
                  </a:cubicBezTo>
                  <a:lnTo>
                    <a:pt x="8860" y="5692"/>
                  </a:lnTo>
                  <a:cubicBezTo>
                    <a:pt x="8907" y="5787"/>
                    <a:pt x="8955" y="5906"/>
                    <a:pt x="9002" y="6025"/>
                  </a:cubicBezTo>
                  <a:lnTo>
                    <a:pt x="9741" y="6025"/>
                  </a:lnTo>
                  <a:cubicBezTo>
                    <a:pt x="9931" y="6025"/>
                    <a:pt x="10098" y="6168"/>
                    <a:pt x="10098" y="6382"/>
                  </a:cubicBezTo>
                  <a:lnTo>
                    <a:pt x="10098" y="7668"/>
                  </a:lnTo>
                  <a:cubicBezTo>
                    <a:pt x="10098" y="7883"/>
                    <a:pt x="9931" y="8025"/>
                    <a:pt x="9741" y="8025"/>
                  </a:cubicBezTo>
                  <a:lnTo>
                    <a:pt x="9002" y="8025"/>
                  </a:lnTo>
                  <a:cubicBezTo>
                    <a:pt x="8955" y="8145"/>
                    <a:pt x="8907" y="8264"/>
                    <a:pt x="8860" y="8359"/>
                  </a:cubicBezTo>
                  <a:lnTo>
                    <a:pt x="9383" y="8883"/>
                  </a:lnTo>
                  <a:cubicBezTo>
                    <a:pt x="9526" y="9026"/>
                    <a:pt x="9526" y="9264"/>
                    <a:pt x="9383" y="9407"/>
                  </a:cubicBezTo>
                  <a:lnTo>
                    <a:pt x="8479" y="10288"/>
                  </a:lnTo>
                  <a:cubicBezTo>
                    <a:pt x="8407" y="10359"/>
                    <a:pt x="8312" y="10395"/>
                    <a:pt x="8217" y="10395"/>
                  </a:cubicBezTo>
                  <a:cubicBezTo>
                    <a:pt x="8121" y="10395"/>
                    <a:pt x="8026" y="10359"/>
                    <a:pt x="7955" y="10288"/>
                  </a:cubicBezTo>
                  <a:lnTo>
                    <a:pt x="7431" y="9788"/>
                  </a:lnTo>
                  <a:cubicBezTo>
                    <a:pt x="7335" y="9835"/>
                    <a:pt x="7216" y="9883"/>
                    <a:pt x="7097" y="9907"/>
                  </a:cubicBezTo>
                  <a:lnTo>
                    <a:pt x="7097" y="10645"/>
                  </a:lnTo>
                  <a:cubicBezTo>
                    <a:pt x="7097" y="10859"/>
                    <a:pt x="6931" y="11002"/>
                    <a:pt x="6740" y="11002"/>
                  </a:cubicBezTo>
                  <a:lnTo>
                    <a:pt x="5454" y="11002"/>
                  </a:lnTo>
                  <a:cubicBezTo>
                    <a:pt x="5240" y="11002"/>
                    <a:pt x="5073" y="10859"/>
                    <a:pt x="5073" y="10645"/>
                  </a:cubicBezTo>
                  <a:lnTo>
                    <a:pt x="5073" y="9931"/>
                  </a:lnTo>
                  <a:cubicBezTo>
                    <a:pt x="4978" y="9907"/>
                    <a:pt x="4859" y="9859"/>
                    <a:pt x="4763" y="9788"/>
                  </a:cubicBezTo>
                  <a:lnTo>
                    <a:pt x="4240" y="10312"/>
                  </a:lnTo>
                  <a:cubicBezTo>
                    <a:pt x="4168" y="10383"/>
                    <a:pt x="4073" y="10419"/>
                    <a:pt x="3978" y="10419"/>
                  </a:cubicBezTo>
                  <a:cubicBezTo>
                    <a:pt x="3882" y="10419"/>
                    <a:pt x="3787" y="10383"/>
                    <a:pt x="3716" y="10312"/>
                  </a:cubicBezTo>
                  <a:lnTo>
                    <a:pt x="2811" y="9407"/>
                  </a:lnTo>
                  <a:cubicBezTo>
                    <a:pt x="2739" y="9335"/>
                    <a:pt x="2715" y="9240"/>
                    <a:pt x="2715" y="9145"/>
                  </a:cubicBezTo>
                  <a:cubicBezTo>
                    <a:pt x="2715" y="9050"/>
                    <a:pt x="2739" y="8954"/>
                    <a:pt x="2811" y="8883"/>
                  </a:cubicBezTo>
                  <a:lnTo>
                    <a:pt x="3335" y="8359"/>
                  </a:lnTo>
                  <a:cubicBezTo>
                    <a:pt x="3287" y="8264"/>
                    <a:pt x="3239" y="8145"/>
                    <a:pt x="3192" y="8025"/>
                  </a:cubicBezTo>
                  <a:lnTo>
                    <a:pt x="2477" y="8025"/>
                  </a:lnTo>
                  <a:cubicBezTo>
                    <a:pt x="2263" y="8025"/>
                    <a:pt x="2096" y="7883"/>
                    <a:pt x="2096" y="7668"/>
                  </a:cubicBezTo>
                  <a:lnTo>
                    <a:pt x="2096" y="6382"/>
                  </a:lnTo>
                  <a:cubicBezTo>
                    <a:pt x="2096" y="6168"/>
                    <a:pt x="2263" y="6025"/>
                    <a:pt x="2477" y="6025"/>
                  </a:cubicBezTo>
                  <a:lnTo>
                    <a:pt x="3192" y="6025"/>
                  </a:lnTo>
                  <a:cubicBezTo>
                    <a:pt x="3239" y="5906"/>
                    <a:pt x="3287" y="5787"/>
                    <a:pt x="3335" y="5692"/>
                  </a:cubicBezTo>
                  <a:lnTo>
                    <a:pt x="2811" y="5168"/>
                  </a:lnTo>
                  <a:cubicBezTo>
                    <a:pt x="2668" y="5025"/>
                    <a:pt x="2668" y="4787"/>
                    <a:pt x="2811" y="4644"/>
                  </a:cubicBezTo>
                  <a:lnTo>
                    <a:pt x="3716" y="3739"/>
                  </a:lnTo>
                  <a:cubicBezTo>
                    <a:pt x="3787" y="3667"/>
                    <a:pt x="3882" y="3620"/>
                    <a:pt x="3978" y="3620"/>
                  </a:cubicBezTo>
                  <a:cubicBezTo>
                    <a:pt x="4073" y="3620"/>
                    <a:pt x="4168" y="3667"/>
                    <a:pt x="4240" y="3739"/>
                  </a:cubicBezTo>
                  <a:lnTo>
                    <a:pt x="4763" y="4263"/>
                  </a:lnTo>
                  <a:cubicBezTo>
                    <a:pt x="4859" y="4191"/>
                    <a:pt x="4978" y="4144"/>
                    <a:pt x="5073" y="4120"/>
                  </a:cubicBezTo>
                  <a:lnTo>
                    <a:pt x="5073" y="3382"/>
                  </a:lnTo>
                  <a:cubicBezTo>
                    <a:pt x="5073" y="3167"/>
                    <a:pt x="5240" y="3024"/>
                    <a:pt x="5454" y="302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1812"/>
                  </a:lnTo>
                  <a:cubicBezTo>
                    <a:pt x="1" y="12002"/>
                    <a:pt x="167" y="12169"/>
                    <a:pt x="382" y="12169"/>
                  </a:cubicBezTo>
                  <a:lnTo>
                    <a:pt x="11836" y="12169"/>
                  </a:lnTo>
                  <a:cubicBezTo>
                    <a:pt x="12027" y="12169"/>
                    <a:pt x="12194" y="12002"/>
                    <a:pt x="12194" y="11812"/>
                  </a:cubicBezTo>
                  <a:lnTo>
                    <a:pt x="12194" y="1977"/>
                  </a:lnTo>
                  <a:lnTo>
                    <a:pt x="4168" y="1977"/>
                  </a:lnTo>
                  <a:cubicBezTo>
                    <a:pt x="4001" y="1977"/>
                    <a:pt x="3882" y="1858"/>
                    <a:pt x="3811" y="1715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47"/>
          <p:cNvGrpSpPr/>
          <p:nvPr/>
        </p:nvGrpSpPr>
        <p:grpSpPr>
          <a:xfrm>
            <a:off x="6474890" y="2074700"/>
            <a:ext cx="321632" cy="389433"/>
            <a:chOff x="6001967" y="3303373"/>
            <a:chExt cx="321632" cy="389433"/>
          </a:xfrm>
        </p:grpSpPr>
        <p:sp>
          <p:nvSpPr>
            <p:cNvPr id="2552" name="Google Shape;2552;p47"/>
            <p:cNvSpPr/>
            <p:nvPr/>
          </p:nvSpPr>
          <p:spPr>
            <a:xfrm>
              <a:off x="6001967" y="3394027"/>
              <a:ext cx="321632" cy="194368"/>
            </a:xfrm>
            <a:custGeom>
              <a:avLst/>
              <a:gdLst/>
              <a:ahLst/>
              <a:cxnLst/>
              <a:rect l="l" t="t" r="r" b="b"/>
              <a:pathLst>
                <a:path w="10051" h="6074" extrusionOk="0">
                  <a:moveTo>
                    <a:pt x="7971" y="4500"/>
                  </a:moveTo>
                  <a:cubicBezTo>
                    <a:pt x="8166" y="4500"/>
                    <a:pt x="8312" y="4658"/>
                    <a:pt x="8312" y="4859"/>
                  </a:cubicBezTo>
                  <a:lnTo>
                    <a:pt x="8312" y="5264"/>
                  </a:lnTo>
                  <a:cubicBezTo>
                    <a:pt x="8312" y="5478"/>
                    <a:pt x="8145" y="5645"/>
                    <a:pt x="7931" y="5645"/>
                  </a:cubicBezTo>
                  <a:cubicBezTo>
                    <a:pt x="7716" y="5621"/>
                    <a:pt x="7573" y="5454"/>
                    <a:pt x="7573" y="5264"/>
                  </a:cubicBezTo>
                  <a:lnTo>
                    <a:pt x="7573" y="4907"/>
                  </a:lnTo>
                  <a:cubicBezTo>
                    <a:pt x="7573" y="4669"/>
                    <a:pt x="7716" y="4502"/>
                    <a:pt x="7931" y="4502"/>
                  </a:cubicBezTo>
                  <a:cubicBezTo>
                    <a:pt x="7944" y="4500"/>
                    <a:pt x="7958" y="4500"/>
                    <a:pt x="7971" y="4500"/>
                  </a:cubicBezTo>
                  <a:close/>
                  <a:moveTo>
                    <a:pt x="9043" y="4500"/>
                  </a:moveTo>
                  <a:cubicBezTo>
                    <a:pt x="9237" y="4500"/>
                    <a:pt x="9383" y="4658"/>
                    <a:pt x="9383" y="4859"/>
                  </a:cubicBezTo>
                  <a:lnTo>
                    <a:pt x="9383" y="5264"/>
                  </a:lnTo>
                  <a:cubicBezTo>
                    <a:pt x="9383" y="5478"/>
                    <a:pt x="9217" y="5645"/>
                    <a:pt x="9002" y="5645"/>
                  </a:cubicBezTo>
                  <a:cubicBezTo>
                    <a:pt x="8788" y="5621"/>
                    <a:pt x="8645" y="5454"/>
                    <a:pt x="8645" y="5264"/>
                  </a:cubicBezTo>
                  <a:lnTo>
                    <a:pt x="8645" y="4907"/>
                  </a:lnTo>
                  <a:cubicBezTo>
                    <a:pt x="8645" y="4669"/>
                    <a:pt x="8788" y="4502"/>
                    <a:pt x="9002" y="4502"/>
                  </a:cubicBezTo>
                  <a:cubicBezTo>
                    <a:pt x="9016" y="4500"/>
                    <a:pt x="9030" y="4500"/>
                    <a:pt x="9043" y="450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740"/>
                  </a:lnTo>
                  <a:cubicBezTo>
                    <a:pt x="0" y="5931"/>
                    <a:pt x="143" y="6074"/>
                    <a:pt x="334" y="6074"/>
                  </a:cubicBezTo>
                  <a:lnTo>
                    <a:pt x="9717" y="6074"/>
                  </a:lnTo>
                  <a:cubicBezTo>
                    <a:pt x="9907" y="6074"/>
                    <a:pt x="10050" y="5931"/>
                    <a:pt x="10050" y="5740"/>
                  </a:cubicBezTo>
                  <a:lnTo>
                    <a:pt x="10050" y="334"/>
                  </a:lnTo>
                  <a:cubicBezTo>
                    <a:pt x="10050" y="144"/>
                    <a:pt x="9907" y="1"/>
                    <a:pt x="9717" y="1"/>
                  </a:cubicBezTo>
                  <a:lnTo>
                    <a:pt x="9193" y="1"/>
                  </a:lnTo>
                  <a:cubicBezTo>
                    <a:pt x="9240" y="191"/>
                    <a:pt x="9240" y="430"/>
                    <a:pt x="9240" y="644"/>
                  </a:cubicBezTo>
                  <a:cubicBezTo>
                    <a:pt x="9240" y="2954"/>
                    <a:pt x="7359" y="4859"/>
                    <a:pt x="5025" y="4859"/>
                  </a:cubicBezTo>
                  <a:cubicBezTo>
                    <a:pt x="2382" y="4859"/>
                    <a:pt x="810" y="3121"/>
                    <a:pt x="810" y="644"/>
                  </a:cubicBezTo>
                  <a:cubicBezTo>
                    <a:pt x="810" y="430"/>
                    <a:pt x="810" y="19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072077" y="361197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7" y="1"/>
                  </a:moveTo>
                  <a:lnTo>
                    <a:pt x="1882" y="1787"/>
                  </a:lnTo>
                  <a:lnTo>
                    <a:pt x="381" y="1787"/>
                  </a:lnTo>
                  <a:cubicBezTo>
                    <a:pt x="191" y="1787"/>
                    <a:pt x="24" y="1954"/>
                    <a:pt x="0" y="2144"/>
                  </a:cubicBezTo>
                  <a:cubicBezTo>
                    <a:pt x="0" y="2358"/>
                    <a:pt x="167" y="2525"/>
                    <a:pt x="381" y="2525"/>
                  </a:cubicBezTo>
                  <a:lnTo>
                    <a:pt x="5263" y="2525"/>
                  </a:lnTo>
                  <a:cubicBezTo>
                    <a:pt x="5478" y="2525"/>
                    <a:pt x="5644" y="2382"/>
                    <a:pt x="5644" y="2192"/>
                  </a:cubicBezTo>
                  <a:cubicBezTo>
                    <a:pt x="5668" y="1977"/>
                    <a:pt x="5502" y="1787"/>
                    <a:pt x="5287" y="1787"/>
                  </a:cubicBezTo>
                  <a:lnTo>
                    <a:pt x="3787" y="178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51502" y="3303373"/>
              <a:ext cx="222560" cy="222528"/>
            </a:xfrm>
            <a:custGeom>
              <a:avLst/>
              <a:gdLst/>
              <a:ahLst/>
              <a:cxnLst/>
              <a:rect l="l" t="t" r="r" b="b"/>
              <a:pathLst>
                <a:path w="6955" h="6954" extrusionOk="0">
                  <a:moveTo>
                    <a:pt x="3650" y="1498"/>
                  </a:moveTo>
                  <a:cubicBezTo>
                    <a:pt x="3664" y="1498"/>
                    <a:pt x="3678" y="1499"/>
                    <a:pt x="3692" y="1500"/>
                  </a:cubicBezTo>
                  <a:cubicBezTo>
                    <a:pt x="3906" y="1524"/>
                    <a:pt x="4049" y="1715"/>
                    <a:pt x="4025" y="1905"/>
                  </a:cubicBezTo>
                  <a:cubicBezTo>
                    <a:pt x="3882" y="3096"/>
                    <a:pt x="3977" y="2429"/>
                    <a:pt x="3644" y="5120"/>
                  </a:cubicBezTo>
                  <a:cubicBezTo>
                    <a:pt x="3622" y="5319"/>
                    <a:pt x="3477" y="5456"/>
                    <a:pt x="3285" y="5456"/>
                  </a:cubicBezTo>
                  <a:cubicBezTo>
                    <a:pt x="3270" y="5456"/>
                    <a:pt x="3255" y="5455"/>
                    <a:pt x="3239" y="5454"/>
                  </a:cubicBezTo>
                  <a:cubicBezTo>
                    <a:pt x="3049" y="5430"/>
                    <a:pt x="2906" y="5239"/>
                    <a:pt x="2930" y="5049"/>
                  </a:cubicBezTo>
                  <a:cubicBezTo>
                    <a:pt x="3215" y="2429"/>
                    <a:pt x="3144" y="3096"/>
                    <a:pt x="3287" y="1834"/>
                  </a:cubicBezTo>
                  <a:cubicBezTo>
                    <a:pt x="3309" y="1635"/>
                    <a:pt x="3474" y="1498"/>
                    <a:pt x="3650" y="1498"/>
                  </a:cubicBezTo>
                  <a:close/>
                  <a:moveTo>
                    <a:pt x="2310" y="1477"/>
                  </a:moveTo>
                  <a:cubicBezTo>
                    <a:pt x="2358" y="1477"/>
                    <a:pt x="2406" y="1500"/>
                    <a:pt x="2453" y="1548"/>
                  </a:cubicBezTo>
                  <a:cubicBezTo>
                    <a:pt x="2715" y="1858"/>
                    <a:pt x="2501" y="2215"/>
                    <a:pt x="2215" y="2215"/>
                  </a:cubicBezTo>
                  <a:lnTo>
                    <a:pt x="1834" y="2215"/>
                  </a:lnTo>
                  <a:lnTo>
                    <a:pt x="1834" y="4763"/>
                  </a:lnTo>
                  <a:lnTo>
                    <a:pt x="2215" y="4763"/>
                  </a:lnTo>
                  <a:cubicBezTo>
                    <a:pt x="2382" y="4763"/>
                    <a:pt x="2525" y="4858"/>
                    <a:pt x="2572" y="5025"/>
                  </a:cubicBezTo>
                  <a:cubicBezTo>
                    <a:pt x="2620" y="5263"/>
                    <a:pt x="2453" y="5501"/>
                    <a:pt x="2215" y="5501"/>
                  </a:cubicBezTo>
                  <a:lnTo>
                    <a:pt x="1786" y="5501"/>
                  </a:lnTo>
                  <a:cubicBezTo>
                    <a:pt x="1405" y="5501"/>
                    <a:pt x="1096" y="5168"/>
                    <a:pt x="1096" y="4787"/>
                  </a:cubicBezTo>
                  <a:lnTo>
                    <a:pt x="1096" y="3834"/>
                  </a:lnTo>
                  <a:lnTo>
                    <a:pt x="834" y="3834"/>
                  </a:lnTo>
                  <a:cubicBezTo>
                    <a:pt x="643" y="3834"/>
                    <a:pt x="477" y="3667"/>
                    <a:pt x="477" y="3453"/>
                  </a:cubicBezTo>
                  <a:cubicBezTo>
                    <a:pt x="477" y="3263"/>
                    <a:pt x="643" y="3096"/>
                    <a:pt x="834" y="3096"/>
                  </a:cubicBezTo>
                  <a:lnTo>
                    <a:pt x="1096" y="3096"/>
                  </a:lnTo>
                  <a:lnTo>
                    <a:pt x="1096" y="1858"/>
                  </a:lnTo>
                  <a:cubicBezTo>
                    <a:pt x="1096" y="1643"/>
                    <a:pt x="1263" y="1477"/>
                    <a:pt x="1477" y="1477"/>
                  </a:cubicBezTo>
                  <a:close/>
                  <a:moveTo>
                    <a:pt x="5168" y="1477"/>
                  </a:moveTo>
                  <a:cubicBezTo>
                    <a:pt x="5549" y="1477"/>
                    <a:pt x="5859" y="1786"/>
                    <a:pt x="5859" y="2167"/>
                  </a:cubicBezTo>
                  <a:lnTo>
                    <a:pt x="5859" y="3120"/>
                  </a:lnTo>
                  <a:lnTo>
                    <a:pt x="6121" y="3120"/>
                  </a:lnTo>
                  <a:cubicBezTo>
                    <a:pt x="6311" y="3120"/>
                    <a:pt x="6478" y="3286"/>
                    <a:pt x="6478" y="3501"/>
                  </a:cubicBezTo>
                  <a:cubicBezTo>
                    <a:pt x="6478" y="3691"/>
                    <a:pt x="6311" y="3858"/>
                    <a:pt x="6097" y="3858"/>
                  </a:cubicBezTo>
                  <a:lnTo>
                    <a:pt x="5859" y="3858"/>
                  </a:lnTo>
                  <a:lnTo>
                    <a:pt x="5859" y="4787"/>
                  </a:lnTo>
                  <a:cubicBezTo>
                    <a:pt x="5859" y="5168"/>
                    <a:pt x="5549" y="5501"/>
                    <a:pt x="5144" y="5501"/>
                  </a:cubicBezTo>
                  <a:lnTo>
                    <a:pt x="4739" y="5501"/>
                  </a:lnTo>
                  <a:cubicBezTo>
                    <a:pt x="4549" y="5501"/>
                    <a:pt x="4358" y="5311"/>
                    <a:pt x="4382" y="5096"/>
                  </a:cubicBezTo>
                  <a:cubicBezTo>
                    <a:pt x="4382" y="4906"/>
                    <a:pt x="4549" y="4763"/>
                    <a:pt x="4763" y="4763"/>
                  </a:cubicBezTo>
                  <a:lnTo>
                    <a:pt x="5120" y="4763"/>
                  </a:lnTo>
                  <a:lnTo>
                    <a:pt x="5120" y="2215"/>
                  </a:lnTo>
                  <a:lnTo>
                    <a:pt x="4739" y="2215"/>
                  </a:lnTo>
                  <a:cubicBezTo>
                    <a:pt x="4573" y="2215"/>
                    <a:pt x="4430" y="2096"/>
                    <a:pt x="4382" y="1929"/>
                  </a:cubicBezTo>
                  <a:cubicBezTo>
                    <a:pt x="4335" y="1691"/>
                    <a:pt x="4501" y="1477"/>
                    <a:pt x="4739" y="1477"/>
                  </a:cubicBezTo>
                  <a:close/>
                  <a:moveTo>
                    <a:pt x="3477" y="0"/>
                  </a:moveTo>
                  <a:cubicBezTo>
                    <a:pt x="1548" y="0"/>
                    <a:pt x="0" y="1548"/>
                    <a:pt x="0" y="3477"/>
                  </a:cubicBezTo>
                  <a:cubicBezTo>
                    <a:pt x="0" y="5620"/>
                    <a:pt x="1334" y="6954"/>
                    <a:pt x="3477" y="6954"/>
                  </a:cubicBezTo>
                  <a:cubicBezTo>
                    <a:pt x="5382" y="6954"/>
                    <a:pt x="6954" y="5382"/>
                    <a:pt x="6954" y="3477"/>
                  </a:cubicBezTo>
                  <a:cubicBezTo>
                    <a:pt x="6954" y="1548"/>
                    <a:pt x="5382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8"/>
          <p:cNvSpPr/>
          <p:nvPr/>
        </p:nvSpPr>
        <p:spPr>
          <a:xfrm>
            <a:off x="1470300" y="1180050"/>
            <a:ext cx="6203400" cy="27834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</a:t>
            </a:r>
            <a:br>
              <a:rPr lang="en" dirty="0"/>
            </a:br>
            <a:r>
              <a:rPr lang="en" dirty="0"/>
              <a:t>Kasih</a:t>
            </a:r>
            <a:endParaRPr dirty="0"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7904462" y="1297835"/>
            <a:ext cx="399883" cy="381256"/>
            <a:chOff x="6113337" y="393160"/>
            <a:chExt cx="399883" cy="381256"/>
          </a:xfrm>
        </p:grpSpPr>
        <p:sp>
          <p:nvSpPr>
            <p:cNvPr id="2562" name="Google Shape;2562;p4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48"/>
          <p:cNvGrpSpPr/>
          <p:nvPr/>
        </p:nvGrpSpPr>
        <p:grpSpPr>
          <a:xfrm flipH="1">
            <a:off x="4708308" y="4178394"/>
            <a:ext cx="1178136" cy="679753"/>
            <a:chOff x="2176527" y="4297299"/>
            <a:chExt cx="1178136" cy="679753"/>
          </a:xfrm>
        </p:grpSpPr>
        <p:sp>
          <p:nvSpPr>
            <p:cNvPr id="2565" name="Google Shape;2565;p4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48"/>
          <p:cNvGrpSpPr/>
          <p:nvPr/>
        </p:nvGrpSpPr>
        <p:grpSpPr>
          <a:xfrm rot="10800000">
            <a:off x="831172" y="3408016"/>
            <a:ext cx="1127604" cy="709227"/>
            <a:chOff x="8080552" y="2473390"/>
            <a:chExt cx="793249" cy="498929"/>
          </a:xfrm>
        </p:grpSpPr>
        <p:sp>
          <p:nvSpPr>
            <p:cNvPr id="2571" name="Google Shape;2571;p4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3"/>
          <p:cNvSpPr txBox="1">
            <a:spLocks noGrp="1"/>
          </p:cNvSpPr>
          <p:nvPr>
            <p:ph type="body" idx="1"/>
          </p:nvPr>
        </p:nvSpPr>
        <p:spPr>
          <a:xfrm>
            <a:off x="626216" y="3179884"/>
            <a:ext cx="77040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" name="Google Shape;2759;p53">
            <a:extLst>
              <a:ext uri="{FF2B5EF4-FFF2-40B4-BE49-F238E27FC236}">
                <a16:creationId xmlns:a16="http://schemas.microsoft.com/office/drawing/2014/main" id="{6EB18743-3C32-3BCB-3513-38C1856195DC}"/>
              </a:ext>
            </a:extLst>
          </p:cNvPr>
          <p:cNvSpPr txBox="1">
            <a:spLocks/>
          </p:cNvSpPr>
          <p:nvPr/>
        </p:nvSpPr>
        <p:spPr>
          <a:xfrm>
            <a:off x="626216" y="3941884"/>
            <a:ext cx="7704000" cy="6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bertele</a:t>
            </a:r>
            <a:r>
              <a:rPr lang="en-US" dirty="0"/>
              <a:t>-tele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sp>
        <p:nvSpPr>
          <p:cNvPr id="1910" name="Google Shape;1910;p32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1321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2000" dirty="0" err="1"/>
              <a:t>Kuliah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 </a:t>
            </a:r>
            <a:r>
              <a:rPr lang="en-ID" sz="2000" dirty="0" err="1"/>
              <a:t>Nyata</a:t>
            </a:r>
            <a:r>
              <a:rPr lang="en-ID" sz="2000" dirty="0"/>
              <a:t> (KKN) </a:t>
            </a:r>
            <a:r>
              <a:rPr lang="en-ID" sz="2000" dirty="0" err="1"/>
              <a:t>merupakan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program </a:t>
            </a:r>
            <a:r>
              <a:rPr lang="en-ID" sz="2000" dirty="0" err="1"/>
              <a:t>pendidikan</a:t>
            </a:r>
            <a:r>
              <a:rPr lang="en-ID" sz="2000" dirty="0"/>
              <a:t> di </a:t>
            </a:r>
            <a:r>
              <a:rPr lang="en-ID" sz="2000" dirty="0" err="1"/>
              <a:t>perguruan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 yang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pengalaman</a:t>
            </a:r>
            <a:r>
              <a:rPr lang="en-ID" sz="2000" dirty="0"/>
              <a:t> 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dirty="0" err="1"/>
              <a:t>ilmu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dan </a:t>
            </a:r>
            <a:r>
              <a:rPr lang="en-ID" sz="2000" dirty="0" err="1"/>
              <a:t>teknologi</a:t>
            </a:r>
            <a:r>
              <a:rPr lang="en-ID" sz="2000" dirty="0"/>
              <a:t> di </a:t>
            </a:r>
            <a:r>
              <a:rPr lang="en-ID" sz="2000" dirty="0" err="1"/>
              <a:t>masyarakat</a:t>
            </a:r>
            <a:r>
              <a:rPr lang="en-ID" sz="2000" dirty="0"/>
              <a:t>. </a:t>
            </a:r>
            <a:r>
              <a:rPr lang="en-ID" sz="2000" dirty="0" err="1"/>
              <a:t>Dalam</a:t>
            </a:r>
            <a:r>
              <a:rPr lang="en-ID" sz="2000" dirty="0"/>
              <a:t> program KKN,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pengabdian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melaksanakan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program </a:t>
            </a:r>
            <a:r>
              <a:rPr lang="en-ID" sz="2000" dirty="0" err="1"/>
              <a:t>kerja</a:t>
            </a:r>
            <a:r>
              <a:rPr lang="en-ID" sz="2000" dirty="0"/>
              <a:t>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direncanakan</a:t>
            </a:r>
            <a:r>
              <a:rPr lang="en-ID" sz="2000" dirty="0"/>
              <a:t> </a:t>
            </a:r>
            <a:r>
              <a:rPr lang="en-ID" sz="2000" dirty="0" err="1"/>
              <a:t>sebelumnya.Eksebisi</a:t>
            </a:r>
            <a:r>
              <a:rPr lang="en-ID" sz="2000" dirty="0"/>
              <a:t> KKN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acara yang </a:t>
            </a:r>
            <a:r>
              <a:rPr lang="en-ID" sz="2000" dirty="0" err="1"/>
              <a:t>diadakan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program </a:t>
            </a:r>
            <a:r>
              <a:rPr lang="en-ID" sz="2000" dirty="0" err="1"/>
              <a:t>kerja</a:t>
            </a:r>
            <a:r>
              <a:rPr lang="en-ID" sz="2000" dirty="0"/>
              <a:t> KKN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luas</a:t>
            </a:r>
            <a:r>
              <a:rPr lang="en-ID" sz="2000" dirty="0"/>
              <a:t>. </a:t>
            </a:r>
            <a:endParaRPr sz="2000"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270274"/>
            <a:ext cx="69736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Acara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ini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memiliki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beberapa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latar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belakang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, </a:t>
            </a:r>
            <a:r>
              <a:rPr kumimoji="0" lang="en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yaitu</a:t>
            </a:r>
            <a:r>
              <a:rPr kumimoji="0" lang="en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:</a:t>
            </a:r>
            <a:endParaRPr lang="en-ID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Memberikan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Informasi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berhak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mengetahui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saja</a:t>
            </a:r>
            <a:r>
              <a:rPr lang="en-ID" sz="1600" dirty="0">
                <a:solidFill>
                  <a:schemeClr val="tx1"/>
                </a:solidFill>
              </a:rPr>
              <a:t> yang </a:t>
            </a:r>
            <a:r>
              <a:rPr lang="en-ID" sz="1600" dirty="0" err="1">
                <a:solidFill>
                  <a:schemeClr val="tx1"/>
                </a:solidFill>
              </a:rPr>
              <a:t>telah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dilakukan</a:t>
            </a:r>
            <a:r>
              <a:rPr lang="en-ID" sz="1600" dirty="0">
                <a:solidFill>
                  <a:schemeClr val="tx1"/>
                </a:solidFill>
              </a:rPr>
              <a:t> oleh para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selama</a:t>
            </a:r>
            <a:r>
              <a:rPr lang="en-ID" sz="1600" dirty="0">
                <a:solidFill>
                  <a:schemeClr val="tx1"/>
                </a:solidFill>
              </a:rPr>
              <a:t> KKN di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Meningkatkan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Partisipasi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meningkatkan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partisipasi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dalam</a:t>
            </a:r>
            <a:r>
              <a:rPr lang="en-ID" sz="1600" dirty="0">
                <a:solidFill>
                  <a:schemeClr val="tx1"/>
                </a:solidFill>
              </a:rPr>
              <a:t> program KKN.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Mempererat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Hubungan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antara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mempererat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hubungan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antara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 Acara </a:t>
            </a:r>
            <a:r>
              <a:rPr lang="en-ID" sz="1600" dirty="0" err="1">
                <a:solidFill>
                  <a:schemeClr val="tx1"/>
                </a:solidFill>
              </a:rPr>
              <a:t>ini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wadah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saling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bertukar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informasi</a:t>
            </a:r>
            <a:r>
              <a:rPr lang="en-ID" sz="1600" dirty="0">
                <a:solidFill>
                  <a:schemeClr val="tx1"/>
                </a:solidFill>
              </a:rPr>
              <a:t> dan ide.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PertanggungjawabanEksebisi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pertanggungjawaban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pihak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perguruan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tinggi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pelaksanaan</a:t>
            </a:r>
            <a:r>
              <a:rPr lang="en-ID" sz="1600" dirty="0">
                <a:solidFill>
                  <a:schemeClr val="tx1"/>
                </a:solidFill>
              </a:rPr>
              <a:t> program KKN.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Media </a:t>
            </a:r>
            <a:r>
              <a:rPr lang="en-ID" sz="1600" dirty="0" err="1">
                <a:solidFill>
                  <a:schemeClr val="tx1"/>
                </a:solidFill>
              </a:rPr>
              <a:t>SosialisasiEksebisi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media </a:t>
            </a:r>
            <a:r>
              <a:rPr lang="en-ID" sz="1600" dirty="0" err="1">
                <a:solidFill>
                  <a:schemeClr val="tx1"/>
                </a:solidFill>
              </a:rPr>
              <a:t>sosialisasi</a:t>
            </a:r>
            <a:r>
              <a:rPr lang="en-ID" sz="1600" dirty="0">
                <a:solidFill>
                  <a:schemeClr val="tx1"/>
                </a:solidFill>
              </a:rPr>
              <a:t> program-program </a:t>
            </a:r>
            <a:r>
              <a:rPr lang="en-ID" sz="1600" dirty="0" err="1">
                <a:solidFill>
                  <a:schemeClr val="tx1"/>
                </a:solidFill>
              </a:rPr>
              <a:t>perguruan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tinggi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49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614789"/>
            <a:ext cx="69736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Sarana </a:t>
            </a:r>
            <a:r>
              <a:rPr lang="en-ID" sz="1600" dirty="0" err="1">
                <a:solidFill>
                  <a:schemeClr val="tx1"/>
                </a:solidFill>
              </a:rPr>
              <a:t>PromosiEksebisi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sarana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promosi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tempat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dilaksanakan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DokumentasiEksebisi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dokumentasi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kegiatan</a:t>
            </a:r>
            <a:r>
              <a:rPr lang="en-ID" sz="1600" dirty="0">
                <a:solidFill>
                  <a:schemeClr val="tx1"/>
                </a:solidFill>
              </a:rPr>
              <a:t> KKN. </a:t>
            </a:r>
            <a:r>
              <a:rPr lang="en-ID" sz="1600" dirty="0" err="1">
                <a:solidFill>
                  <a:schemeClr val="tx1"/>
                </a:solidFill>
              </a:rPr>
              <a:t>Dokumentasi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ini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digunakan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pembelajaran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bagi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selanjutnya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Upaya </a:t>
            </a:r>
            <a:r>
              <a:rPr lang="en-ID" sz="1600" dirty="0" err="1">
                <a:solidFill>
                  <a:schemeClr val="tx1"/>
                </a:solidFill>
              </a:rPr>
              <a:t>Pemberdayaan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menjadi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upaya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pemberdayaan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.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melihat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hasil</a:t>
            </a:r>
            <a:r>
              <a:rPr lang="en-ID" sz="1600" dirty="0">
                <a:solidFill>
                  <a:schemeClr val="tx1"/>
                </a:solidFill>
              </a:rPr>
              <a:t> program </a:t>
            </a:r>
            <a:r>
              <a:rPr lang="en-ID" sz="1600" dirty="0" err="1">
                <a:solidFill>
                  <a:schemeClr val="tx1"/>
                </a:solidFill>
              </a:rPr>
              <a:t>kerja</a:t>
            </a:r>
            <a:r>
              <a:rPr lang="en-ID" sz="1600" dirty="0">
                <a:solidFill>
                  <a:schemeClr val="tx1"/>
                </a:solidFill>
              </a:rPr>
              <a:t> KKN, </a:t>
            </a:r>
            <a:r>
              <a:rPr lang="en-ID" sz="1600" dirty="0" err="1">
                <a:solidFill>
                  <a:schemeClr val="tx1"/>
                </a:solidFill>
              </a:rPr>
              <a:t>masyarakat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dapat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terinspirasi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untuk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melakukan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kegiatan-kegiatan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positif</a:t>
            </a:r>
            <a:r>
              <a:rPr lang="en-ID" sz="1600" dirty="0">
                <a:solidFill>
                  <a:schemeClr val="tx1"/>
                </a:solidFill>
              </a:rPr>
              <a:t> di </a:t>
            </a:r>
            <a:r>
              <a:rPr lang="en-ID" sz="1600" dirty="0" err="1">
                <a:solidFill>
                  <a:schemeClr val="tx1"/>
                </a:solidFill>
              </a:rPr>
              <a:t>desa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kelurahan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600" dirty="0" err="1">
                <a:solidFill>
                  <a:schemeClr val="tx1"/>
                </a:solidFill>
              </a:rPr>
              <a:t>Sebagai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MahasiswaEksebisi</a:t>
            </a:r>
            <a:r>
              <a:rPr lang="en-ID" sz="1600" dirty="0">
                <a:solidFill>
                  <a:schemeClr val="tx1"/>
                </a:solidFill>
              </a:rPr>
              <a:t> KKN </a:t>
            </a:r>
            <a:r>
              <a:rPr lang="en-ID" sz="1600" dirty="0" err="1">
                <a:solidFill>
                  <a:schemeClr val="tx1"/>
                </a:solidFill>
              </a:rPr>
              <a:t>merupakan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bentuk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apresiasi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mahasiswa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dedikasi</a:t>
            </a:r>
            <a:r>
              <a:rPr lang="en-ID" sz="1600" dirty="0">
                <a:solidFill>
                  <a:schemeClr val="tx1"/>
                </a:solidFill>
              </a:rPr>
              <a:t> dan </a:t>
            </a:r>
            <a:r>
              <a:rPr lang="en-ID" sz="1600" dirty="0" err="1">
                <a:solidFill>
                  <a:schemeClr val="tx1"/>
                </a:solidFill>
              </a:rPr>
              <a:t>kerja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keras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mereka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selama</a:t>
            </a:r>
            <a:r>
              <a:rPr lang="en-ID" sz="1600" dirty="0">
                <a:solidFill>
                  <a:schemeClr val="tx1"/>
                </a:solidFill>
              </a:rPr>
              <a:t> KKN.</a:t>
            </a:r>
          </a:p>
          <a:p>
            <a:endParaRPr lang="en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7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56054" y="1775741"/>
            <a:ext cx="5536209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Penerapan Inovasi dan Teknologi Guna Mendukung Pencapaian SDGs Desa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401298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 / </a:t>
            </a:r>
            <a:r>
              <a:rPr lang="en-US" dirty="0" err="1"/>
              <a:t>Tanggal</a:t>
            </a:r>
            <a:r>
              <a:rPr lang="en-US" dirty="0"/>
              <a:t> :  xx Juli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Pukul</a:t>
            </a:r>
            <a:r>
              <a:rPr lang="en-US" dirty="0"/>
              <a:t>	     :  08.00 - </a:t>
            </a:r>
            <a:r>
              <a:rPr lang="en-US" dirty="0" err="1"/>
              <a:t>selesai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	     :  Plaza </a:t>
            </a:r>
            <a:r>
              <a:rPr lang="en-US" dirty="0" err="1"/>
              <a:t>Proklamasi</a:t>
            </a:r>
            <a:r>
              <a:rPr lang="en-US" dirty="0"/>
              <a:t>    </a:t>
            </a:r>
            <a:r>
              <a:rPr lang="en-US" dirty="0" err="1"/>
              <a:t>Graha</a:t>
            </a:r>
            <a:r>
              <a:rPr lang="en-US" dirty="0"/>
              <a:t> </a:t>
            </a:r>
            <a:r>
              <a:rPr lang="en-US" dirty="0" err="1"/>
              <a:t>Wiyata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Universitas 17 </a:t>
            </a:r>
            <a:r>
              <a:rPr lang="en-US" dirty="0" err="1"/>
              <a:t>Agustus</a:t>
            </a:r>
            <a:r>
              <a:rPr lang="en-US" dirty="0"/>
              <a:t> 1945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Surabaya</a:t>
            </a:r>
            <a:endParaRPr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4022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Eksebisi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Delegasi</a:t>
            </a:r>
            <a:endParaRPr dirty="0"/>
          </a:p>
        </p:txBody>
      </p:sp>
      <p:sp>
        <p:nvSpPr>
          <p:cNvPr id="2242" name="Google Shape;2242;p40"/>
          <p:cNvSpPr txBox="1"/>
          <p:nvPr/>
        </p:nvSpPr>
        <p:spPr>
          <a:xfrm>
            <a:off x="808340" y="3684365"/>
            <a:ext cx="23049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Kelompk Desa : 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DPL: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KETUA:</a:t>
            </a:r>
            <a: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xxx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3" name="Google Shape;2243;p40"/>
          <p:cNvSpPr txBox="1"/>
          <p:nvPr/>
        </p:nvSpPr>
        <p:spPr>
          <a:xfrm>
            <a:off x="3258175" y="1384025"/>
            <a:ext cx="235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Perwakilan Pengurus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3258188" y="1707750"/>
            <a:ext cx="2352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Setiap Kelompok diwakili oleh 5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5894798" y="1384035"/>
            <a:ext cx="253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Dosen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Pembimbing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Lapangan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7" name="Google Shape;2247;p40"/>
          <p:cNvSpPr txBox="1"/>
          <p:nvPr/>
        </p:nvSpPr>
        <p:spPr>
          <a:xfrm>
            <a:off x="5894820" y="1646324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DPL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diharapkan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hadir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kegiatan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eksebisi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ini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63" name="Google Shape;2263;p40"/>
          <p:cNvSpPr txBox="1"/>
          <p:nvPr/>
        </p:nvSpPr>
        <p:spPr>
          <a:xfrm>
            <a:off x="3253044" y="2703113"/>
            <a:ext cx="235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Mitra Sub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Kelompok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64" name="Google Shape;2264;p40"/>
          <p:cNvSpPr txBox="1"/>
          <p:nvPr/>
        </p:nvSpPr>
        <p:spPr>
          <a:xfrm>
            <a:off x="3233766" y="2925451"/>
            <a:ext cx="235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Bila memungkinkan Kelompok dapat menghadirkan mitra. Akomodasi dan fasilitas mitra ditanggung oleh kelompok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269" name="Google Shape;2269;p40"/>
          <p:cNvPicPr preferRelativeResize="0"/>
          <p:nvPr/>
        </p:nvPicPr>
        <p:blipFill rotWithShape="1">
          <a:blip r:embed="rId3">
            <a:alphaModFix/>
          </a:blip>
          <a:srcRect l="2718" r="25375"/>
          <a:stretch/>
        </p:blipFill>
        <p:spPr>
          <a:xfrm>
            <a:off x="852590" y="1389804"/>
            <a:ext cx="2216400" cy="2216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Fasilitas Eksebisi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Eksebisi</a:t>
            </a:r>
            <a:endParaRPr dirty="0"/>
          </a:p>
        </p:txBody>
      </p:sp>
      <p:sp>
        <p:nvSpPr>
          <p:cNvPr id="1928" name="Google Shape;1928;p3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etiap kelompok desa mendapat satu meja pamer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LCD Projector</a:t>
            </a:r>
            <a:endParaRPr dirty="0"/>
          </a:p>
        </p:txBody>
      </p:sp>
      <p:sp>
        <p:nvSpPr>
          <p:cNvPr id="1931" name="Google Shape;1931;p3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 diperlukan mahasiswa dapat mengadakan LCD proyektor sendiri</a:t>
            </a:r>
            <a:endParaRPr dirty="0"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Kursi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Sumber</a:t>
            </a:r>
            <a:r>
              <a:rPr lang="en-ID" dirty="0"/>
              <a:t> Listrik</a:t>
            </a:r>
            <a:endParaRPr dirty="0"/>
          </a:p>
        </p:txBody>
      </p:sp>
      <p:sp>
        <p:nvSpPr>
          <p:cNvPr id="1937" name="Google Shape;1937;p3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Disediakan satu stop kontak pada setiap booth pamer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 err="1"/>
              <a:t>Papan</a:t>
            </a:r>
            <a:r>
              <a:rPr lang="en-ID" dirty="0"/>
              <a:t> Poster</a:t>
            </a:r>
            <a:endParaRPr dirty="0"/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Desa Menapat ruang pada papan poster 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6" y="3646968"/>
            <a:ext cx="2819683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Kudapan</a:t>
            </a:r>
            <a:r>
              <a:rPr lang="en-US" dirty="0"/>
              <a:t> / Air </a:t>
            </a:r>
            <a:r>
              <a:rPr lang="en-US" dirty="0" err="1"/>
              <a:t>Minum</a:t>
            </a:r>
            <a:endParaRPr lang="en-ID" dirty="0"/>
          </a:p>
        </p:txBody>
      </p:sp>
      <p:sp>
        <p:nvSpPr>
          <p:cNvPr id="1943" name="Google Shape;1943;p3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disediakan kudapan dan air minum untuk 5 nahasiswa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Vermikompos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Kompos sudah dikemas dan berikut asesoris dagang yang diperlukan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Cacing digunakan sebagai contoh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Video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Video Inspiratif dapat berupa Raw Video, yang perlu diolah unrtuk penyempurnaan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Sub Kelompok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TTG, Buku, Artikel Ilmiah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Weblog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Weblog sudah dapat dilihat oleh publik dengan memperhatikan petunjuk teknis yang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780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PT Sans</vt:lpstr>
      <vt:lpstr>Poller One</vt:lpstr>
      <vt:lpstr>Exo</vt:lpstr>
      <vt:lpstr>Engineering Software Marketing Plan by Slidesgo</vt:lpstr>
      <vt:lpstr>Petunjuk Eksebisi Kuliah Kerja Nyata Reguler Genap 2024</vt:lpstr>
      <vt:lpstr>Latar Belakang Eksebisi</vt:lpstr>
      <vt:lpstr>Latar Belakang Eksebisi</vt:lpstr>
      <vt:lpstr>Latar Belakang Eksebisi</vt:lpstr>
      <vt:lpstr>Penerapan Inovasi dan Teknologi Guna Mendukung Pencapaian SDGs Desa</vt:lpstr>
      <vt:lpstr>Pelaksanaan Eksebisi</vt:lpstr>
      <vt:lpstr>Delegasi</vt:lpstr>
      <vt:lpstr>Fasilitas Eksebisi </vt:lpstr>
      <vt:lpstr>Komponen Eksebisi</vt:lpstr>
      <vt:lpstr>Komponen Eksebisi</vt:lpstr>
      <vt:lpstr>Mekanisme Eksebisi</vt:lpstr>
      <vt:lpstr>—Someone Famous</vt:lpstr>
      <vt:lpstr>SWOT analysis</vt:lpstr>
      <vt:lpstr>Strategy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 Marketing Plan</dc:title>
  <dc:creator>Joseph Prasaja</dc:creator>
  <cp:lastModifiedBy>Joseph Prasaja</cp:lastModifiedBy>
  <cp:revision>15</cp:revision>
  <dcterms:modified xsi:type="dcterms:W3CDTF">2024-06-07T01:04:34Z</dcterms:modified>
</cp:coreProperties>
</file>