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7" r:id="rId3"/>
    <p:sldId id="305" r:id="rId4"/>
    <p:sldId id="260" r:id="rId5"/>
    <p:sldId id="259" r:id="rId6"/>
    <p:sldId id="265" r:id="rId7"/>
    <p:sldId id="258" r:id="rId8"/>
    <p:sldId id="261" r:id="rId9"/>
    <p:sldId id="306" r:id="rId10"/>
    <p:sldId id="269" r:id="rId11"/>
    <p:sldId id="264" r:id="rId12"/>
    <p:sldId id="270" r:id="rId13"/>
    <p:sldId id="272" r:id="rId14"/>
    <p:sldId id="273" r:id="rId15"/>
    <p:sldId id="278" r:id="rId16"/>
    <p:sldId id="279" r:id="rId17"/>
    <p:sldId id="280" r:id="rId18"/>
  </p:sldIdLst>
  <p:sldSz cx="9144000" cy="5143500" type="screen16x9"/>
  <p:notesSz cx="6858000" cy="9144000"/>
  <p:embeddedFontLst>
    <p:embeddedFont>
      <p:font typeface="Exo" panose="020B0604020202020204" charset="0"/>
      <p:regular r:id="rId20"/>
      <p:bold r:id="rId21"/>
      <p:italic r:id="rId22"/>
      <p:boldItalic r:id="rId23"/>
    </p:embeddedFont>
    <p:embeddedFont>
      <p:font typeface="Poller One" panose="020B0604020202020204" charset="0"/>
      <p:regular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98968E-36B5-431F-9769-6F73AB716094}">
  <a:tblStyle styleId="{0D98968E-36B5-431F-9769-6F73AB716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g14a9c0cadc7_0_17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7" name="Google Shape;2387;g14a9c0cadc7_0_17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14a9c0cadc7_0_17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14a9c0cadc7_0_17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14a9c0cadc7_0_17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14a9c0cadc7_0_17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g14a9c0cadc7_0_17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8" name="Google Shape;2508;g14a9c0cadc7_0_17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g14a9c0cadc7_0_17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7" name="Google Shape;2557;g14a9c0cadc7_0_17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g14a9c0cadc7_0_17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7" name="Google Shape;2757;g14a9c0cadc7_0_17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4a9c0cadc7_0_17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4a9c0cadc7_0_17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g14a9c0cadc7_0_17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6" name="Google Shape;2796;g14a9c0cadc7_0_17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74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4a9c0cadc7_0_17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4a9c0cadc7_0_17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4a9c0cadc7_0_17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4a9c0cadc7_0_17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66b055bf9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66b055bf9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04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8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9" name="Google Shape;839;p14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840" name="Google Shape;840;p14"/>
          <p:cNvGrpSpPr/>
          <p:nvPr/>
        </p:nvGrpSpPr>
        <p:grpSpPr>
          <a:xfrm>
            <a:off x="5525156" y="404806"/>
            <a:ext cx="1180669" cy="249201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3673140" y="-366944"/>
            <a:ext cx="819137" cy="1183093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8228962" y="1614260"/>
            <a:ext cx="399883" cy="381256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6527746" y="4585733"/>
            <a:ext cx="878357" cy="184270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8188761" y="3170890"/>
            <a:ext cx="1591472" cy="841159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4485503" y="4591772"/>
            <a:ext cx="182798" cy="598473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5431416" y="4744172"/>
            <a:ext cx="182798" cy="598473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16466" y="1565458"/>
            <a:ext cx="399902" cy="651901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2498075" y="4237847"/>
            <a:ext cx="1178136" cy="679753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06045" y="3837249"/>
            <a:ext cx="1178127" cy="1094369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563754" y="4585066"/>
            <a:ext cx="882614" cy="184274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rot="10800000" flipH="1">
            <a:off x="8423999" y="4547875"/>
            <a:ext cx="878375" cy="275404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18"/>
          <p:cNvSpPr txBox="1">
            <a:spLocks noGrp="1"/>
          </p:cNvSpPr>
          <p:nvPr>
            <p:ph type="subTitle" idx="1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8"/>
          <p:cNvSpPr txBox="1">
            <a:spLocks noGrp="1"/>
          </p:cNvSpPr>
          <p:nvPr>
            <p:ph type="title" idx="2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1" name="Google Shape;1141;p18"/>
          <p:cNvSpPr txBox="1">
            <a:spLocks noGrp="1"/>
          </p:cNvSpPr>
          <p:nvPr>
            <p:ph type="subTitle" idx="3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8"/>
          <p:cNvSpPr txBox="1">
            <a:spLocks noGrp="1"/>
          </p:cNvSpPr>
          <p:nvPr>
            <p:ph type="title" idx="4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3" name="Google Shape;1143;p18"/>
          <p:cNvSpPr txBox="1">
            <a:spLocks noGrp="1"/>
          </p:cNvSpPr>
          <p:nvPr>
            <p:ph type="subTitle" idx="5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18"/>
          <p:cNvSpPr txBox="1">
            <a:spLocks noGrp="1"/>
          </p:cNvSpPr>
          <p:nvPr>
            <p:ph type="title" idx="6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5" name="Google Shape;1145;p18"/>
          <p:cNvSpPr txBox="1">
            <a:spLocks noGrp="1"/>
          </p:cNvSpPr>
          <p:nvPr>
            <p:ph type="subTitle" idx="7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18"/>
          <p:cNvSpPr txBox="1">
            <a:spLocks noGrp="1"/>
          </p:cNvSpPr>
          <p:nvPr>
            <p:ph type="title" idx="8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47" name="Google Shape;1147;p18"/>
          <p:cNvGrpSpPr/>
          <p:nvPr/>
        </p:nvGrpSpPr>
        <p:grpSpPr>
          <a:xfrm rot="-5400000" flipH="1">
            <a:off x="-265328" y="2388107"/>
            <a:ext cx="819137" cy="1183093"/>
            <a:chOff x="4312241" y="155173"/>
            <a:chExt cx="711736" cy="1027883"/>
          </a:xfrm>
        </p:grpSpPr>
        <p:sp>
          <p:nvSpPr>
            <p:cNvPr id="1148" name="Google Shape;1148;p1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 flipH="1">
            <a:off x="-74673" y="112839"/>
            <a:ext cx="878375" cy="275404"/>
            <a:chOff x="8363724" y="112839"/>
            <a:chExt cx="878375" cy="275404"/>
          </a:xfrm>
        </p:grpSpPr>
        <p:grpSp>
          <p:nvGrpSpPr>
            <p:cNvPr id="1158" name="Google Shape;1158;p1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159" name="Google Shape;1159;p1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1" name="Google Shape;1161;p1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-1065269" y="478147"/>
            <a:ext cx="1626382" cy="472696"/>
            <a:chOff x="7615712" y="156599"/>
            <a:chExt cx="1626382" cy="472696"/>
          </a:xfrm>
        </p:grpSpPr>
        <p:sp>
          <p:nvSpPr>
            <p:cNvPr id="1163" name="Google Shape;1163;p18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18"/>
          <p:cNvGrpSpPr/>
          <p:nvPr/>
        </p:nvGrpSpPr>
        <p:grpSpPr>
          <a:xfrm flipH="1">
            <a:off x="2811341" y="178850"/>
            <a:ext cx="878357" cy="184270"/>
            <a:chOff x="919039" y="1581426"/>
            <a:chExt cx="600134" cy="125902"/>
          </a:xfrm>
        </p:grpSpPr>
        <p:sp>
          <p:nvSpPr>
            <p:cNvPr id="1166" name="Google Shape;1166;p1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18"/>
          <p:cNvGrpSpPr/>
          <p:nvPr/>
        </p:nvGrpSpPr>
        <p:grpSpPr>
          <a:xfrm rot="5400000" flipH="1">
            <a:off x="3547259" y="4789128"/>
            <a:ext cx="1591472" cy="841159"/>
            <a:chOff x="661553" y="1919040"/>
            <a:chExt cx="1591472" cy="841159"/>
          </a:xfrm>
        </p:grpSpPr>
        <p:sp>
          <p:nvSpPr>
            <p:cNvPr id="1171" name="Google Shape;1171;p1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18"/>
          <p:cNvGrpSpPr/>
          <p:nvPr/>
        </p:nvGrpSpPr>
        <p:grpSpPr>
          <a:xfrm rot="-5400000" flipH="1">
            <a:off x="8720355" y="67009"/>
            <a:ext cx="399902" cy="651901"/>
            <a:chOff x="8772496" y="3715501"/>
            <a:chExt cx="399902" cy="651901"/>
          </a:xfrm>
        </p:grpSpPr>
        <p:sp>
          <p:nvSpPr>
            <p:cNvPr id="1182" name="Google Shape;1182;p1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18"/>
          <p:cNvGrpSpPr/>
          <p:nvPr/>
        </p:nvGrpSpPr>
        <p:grpSpPr>
          <a:xfrm rot="-5400000" flipH="1">
            <a:off x="8916112" y="943364"/>
            <a:ext cx="184279" cy="603321"/>
            <a:chOff x="3638102" y="4583399"/>
            <a:chExt cx="182798" cy="598473"/>
          </a:xfrm>
        </p:grpSpPr>
        <p:sp>
          <p:nvSpPr>
            <p:cNvPr id="1185" name="Google Shape;1185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18"/>
          <p:cNvGrpSpPr/>
          <p:nvPr/>
        </p:nvGrpSpPr>
        <p:grpSpPr>
          <a:xfrm flipH="1">
            <a:off x="-2459271" y="4020979"/>
            <a:ext cx="3434729" cy="881687"/>
            <a:chOff x="8191967" y="4055311"/>
            <a:chExt cx="3434729" cy="881687"/>
          </a:xfrm>
        </p:grpSpPr>
        <p:grpSp>
          <p:nvGrpSpPr>
            <p:cNvPr id="1188" name="Google Shape;1188;p18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189" name="Google Shape;1189;p18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avLst/>
                <a:gdLst/>
                <a:ahLst/>
                <a:cxnLst/>
                <a:rect l="l" t="t" r="r" b="b"/>
                <a:pathLst>
                  <a:path w="101166" h="17216" extrusionOk="0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4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65" extrusionOk="0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2" name="Google Shape;1192;p18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193" name="Google Shape;1193;p18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avLst/>
                <a:gdLst/>
                <a:ahLst/>
                <a:cxnLst/>
                <a:rect l="l" t="t" r="r" b="b"/>
                <a:pathLst>
                  <a:path w="25525" h="15864" extrusionOk="0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3042" extrusionOk="0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5" name="Google Shape;1195;p18"/>
          <p:cNvGrpSpPr/>
          <p:nvPr/>
        </p:nvGrpSpPr>
        <p:grpSpPr>
          <a:xfrm flipH="1">
            <a:off x="5823458" y="4547731"/>
            <a:ext cx="881930" cy="325254"/>
            <a:chOff x="4761438" y="4276425"/>
            <a:chExt cx="881930" cy="325254"/>
          </a:xfrm>
        </p:grpSpPr>
        <p:sp>
          <p:nvSpPr>
            <p:cNvPr id="1196" name="Google Shape;1196;p1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8"/>
          <p:cNvGrpSpPr/>
          <p:nvPr/>
        </p:nvGrpSpPr>
        <p:grpSpPr>
          <a:xfrm flipH="1">
            <a:off x="7736123" y="4378656"/>
            <a:ext cx="1468333" cy="494947"/>
            <a:chOff x="-21957" y="3648039"/>
            <a:chExt cx="1468333" cy="494947"/>
          </a:xfrm>
        </p:grpSpPr>
        <p:sp>
          <p:nvSpPr>
            <p:cNvPr id="1215" name="Google Shape;1215;p1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18"/>
          <p:cNvGrpSpPr/>
          <p:nvPr/>
        </p:nvGrpSpPr>
        <p:grpSpPr>
          <a:xfrm flipH="1">
            <a:off x="8591476" y="2029650"/>
            <a:ext cx="280875" cy="265900"/>
            <a:chOff x="4730850" y="1621700"/>
            <a:chExt cx="280875" cy="265900"/>
          </a:xfrm>
        </p:grpSpPr>
        <p:sp>
          <p:nvSpPr>
            <p:cNvPr id="1219" name="Google Shape;1219;p18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6154537" y="-302311"/>
            <a:ext cx="577529" cy="690571"/>
            <a:chOff x="5697337" y="-302311"/>
            <a:chExt cx="577529" cy="690571"/>
          </a:xfrm>
        </p:grpSpPr>
        <p:grpSp>
          <p:nvGrpSpPr>
            <p:cNvPr id="1223" name="Google Shape;1223;p18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1224" name="Google Shape;1224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18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1227" name="Google Shape;1227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9" name="Google Shape;1229;p18"/>
          <p:cNvGrpSpPr/>
          <p:nvPr/>
        </p:nvGrpSpPr>
        <p:grpSpPr>
          <a:xfrm flipH="1">
            <a:off x="3197642" y="4830274"/>
            <a:ext cx="184279" cy="603321"/>
            <a:chOff x="3638102" y="4583399"/>
            <a:chExt cx="182798" cy="598473"/>
          </a:xfrm>
        </p:grpSpPr>
        <p:sp>
          <p:nvSpPr>
            <p:cNvPr id="1230" name="Google Shape;1230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18"/>
          <p:cNvGrpSpPr/>
          <p:nvPr/>
        </p:nvGrpSpPr>
        <p:grpSpPr>
          <a:xfrm flipH="1">
            <a:off x="1753602" y="4679545"/>
            <a:ext cx="184279" cy="603321"/>
            <a:chOff x="3638102" y="4583399"/>
            <a:chExt cx="182798" cy="598473"/>
          </a:xfrm>
        </p:grpSpPr>
        <p:sp>
          <p:nvSpPr>
            <p:cNvPr id="1233" name="Google Shape;1233;p1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5" name="Google Shape;1235;p18"/>
          <p:cNvGrpSpPr/>
          <p:nvPr/>
        </p:nvGrpSpPr>
        <p:grpSpPr>
          <a:xfrm>
            <a:off x="520062" y="1487473"/>
            <a:ext cx="399883" cy="381256"/>
            <a:chOff x="6113337" y="393160"/>
            <a:chExt cx="399883" cy="381256"/>
          </a:xfrm>
        </p:grpSpPr>
        <p:sp>
          <p:nvSpPr>
            <p:cNvPr id="1236" name="Google Shape;1236;p1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19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1" name="Google Shape;1241;p19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2" name="Google Shape;1242;p19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3" name="Google Shape;1243;p19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4" name="Google Shape;1244;p19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19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6" name="Google Shape;1246;p19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9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8" name="Google Shape;1248;p19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9" name="Google Shape;1249;p19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0" name="Google Shape;1250;p19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9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52" name="Google Shape;1252;p19"/>
          <p:cNvGrpSpPr/>
          <p:nvPr/>
        </p:nvGrpSpPr>
        <p:grpSpPr>
          <a:xfrm rot="10800000">
            <a:off x="8245293" y="4131049"/>
            <a:ext cx="1591472" cy="841159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20332" y="3175177"/>
            <a:ext cx="399883" cy="381256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8107182" y="384772"/>
            <a:ext cx="1468333" cy="494947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18821" y="4378505"/>
            <a:ext cx="1239039" cy="568423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4128001" y="4796146"/>
            <a:ext cx="878357" cy="184270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2916009" y="4667972"/>
            <a:ext cx="182798" cy="598473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8450032" y="2346655"/>
            <a:ext cx="889837" cy="986391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47427" y="348456"/>
            <a:ext cx="399902" cy="651901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197546" y="-178428"/>
            <a:ext cx="1239039" cy="568423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rot="10800000" flipH="1">
            <a:off x="7646627" y="-687376"/>
            <a:ext cx="1178127" cy="1094369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rot="10800000" flipH="1">
            <a:off x="-299732" y="1967164"/>
            <a:ext cx="831921" cy="48787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6222752" y="4736636"/>
            <a:ext cx="507036" cy="690583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75865" y="4502157"/>
            <a:ext cx="1468333" cy="494947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8552751" y="197413"/>
            <a:ext cx="878375" cy="275404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8808287" y="4418048"/>
            <a:ext cx="399902" cy="651901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rot="-5400000" flipH="1">
            <a:off x="8363892" y="1804721"/>
            <a:ext cx="819124" cy="171856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8673864" y="3397316"/>
            <a:ext cx="704641" cy="468986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rot="-5400000" flipH="1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rot="-5400000" flipH="1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6466847" y="4676346"/>
            <a:ext cx="567998" cy="750873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3243698" y="4738171"/>
            <a:ext cx="793250" cy="225666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rot="5400000" flipH="1">
            <a:off x="-6065" y="2507002"/>
            <a:ext cx="184279" cy="603321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227309" y="101215"/>
            <a:ext cx="1066160" cy="616612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rot="-5400000" flipH="1">
              <a:off x="-42997" y="363133"/>
              <a:ext cx="289809" cy="793647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rot="-5400000" flipH="1">
              <a:off x="-355442" y="884640"/>
              <a:ext cx="87314" cy="86503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rot="-5400000" flipH="1">
              <a:off x="492138" y="576353"/>
              <a:ext cx="87277" cy="87320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rot="-5400000" flipH="1">
              <a:off x="-2235" y="75406"/>
              <a:ext cx="290626" cy="925408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rot="-5400000" flipH="1">
              <a:off x="-380133" y="662402"/>
              <a:ext cx="87314" cy="86466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rot="-5400000" flipH="1">
              <a:off x="599561" y="354506"/>
              <a:ext cx="86460" cy="87320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7897712" y="-319058"/>
            <a:ext cx="184279" cy="603321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2519087" y="-319058"/>
            <a:ext cx="577529" cy="690571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rot="10800000" flipH="1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rot="10800000" flipH="1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07469" y="2014467"/>
            <a:ext cx="184279" cy="603321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720000" y="1623450"/>
            <a:ext cx="3852000" cy="102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7"/>
          <p:cNvSpPr txBox="1">
            <a:spLocks noGrp="1"/>
          </p:cNvSpPr>
          <p:nvPr>
            <p:ph type="subTitle" idx="1"/>
          </p:nvPr>
        </p:nvSpPr>
        <p:spPr>
          <a:xfrm>
            <a:off x="720000" y="2728350"/>
            <a:ext cx="38520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7"/>
          <p:cNvSpPr>
            <a:spLocks noGrp="1"/>
          </p:cNvSpPr>
          <p:nvPr>
            <p:ph type="pic" idx="2"/>
          </p:nvPr>
        </p:nvSpPr>
        <p:spPr>
          <a:xfrm>
            <a:off x="4927800" y="854400"/>
            <a:ext cx="3434700" cy="3434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77" name="Google Shape;377;p7"/>
          <p:cNvGrpSpPr/>
          <p:nvPr/>
        </p:nvGrpSpPr>
        <p:grpSpPr>
          <a:xfrm>
            <a:off x="4584031" y="4476443"/>
            <a:ext cx="1180669" cy="249201"/>
            <a:chOff x="3186414" y="611522"/>
            <a:chExt cx="803285" cy="169548"/>
          </a:xfrm>
        </p:grpSpPr>
        <p:sp>
          <p:nvSpPr>
            <p:cNvPr id="378" name="Google Shape;378;p7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7"/>
          <p:cNvGrpSpPr/>
          <p:nvPr/>
        </p:nvGrpSpPr>
        <p:grpSpPr>
          <a:xfrm>
            <a:off x="2008603" y="4528068"/>
            <a:ext cx="819137" cy="1183093"/>
            <a:chOff x="4312241" y="155173"/>
            <a:chExt cx="711736" cy="1027883"/>
          </a:xfrm>
        </p:grpSpPr>
        <p:sp>
          <p:nvSpPr>
            <p:cNvPr id="386" name="Google Shape;386;p7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7"/>
          <p:cNvGrpSpPr/>
          <p:nvPr/>
        </p:nvGrpSpPr>
        <p:grpSpPr>
          <a:xfrm>
            <a:off x="7685903" y="4591772"/>
            <a:ext cx="562123" cy="750873"/>
            <a:chOff x="7685903" y="4591772"/>
            <a:chExt cx="562123" cy="750873"/>
          </a:xfrm>
        </p:grpSpPr>
        <p:grpSp>
          <p:nvGrpSpPr>
            <p:cNvPr id="396" name="Google Shape;396;p7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 flipH="1">
            <a:off x="-29854" y="2534806"/>
            <a:ext cx="399902" cy="651901"/>
            <a:chOff x="8772496" y="3715501"/>
            <a:chExt cx="399902" cy="651901"/>
          </a:xfrm>
        </p:grpSpPr>
        <p:sp>
          <p:nvSpPr>
            <p:cNvPr id="403" name="Google Shape;403;p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7"/>
          <p:cNvGrpSpPr/>
          <p:nvPr/>
        </p:nvGrpSpPr>
        <p:grpSpPr>
          <a:xfrm rot="5400000">
            <a:off x="67035" y="1248164"/>
            <a:ext cx="184279" cy="603321"/>
            <a:chOff x="3638102" y="4583399"/>
            <a:chExt cx="182798" cy="598473"/>
          </a:xfrm>
        </p:grpSpPr>
        <p:sp>
          <p:nvSpPr>
            <p:cNvPr id="406" name="Google Shape;406;p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7"/>
          <p:cNvGrpSpPr/>
          <p:nvPr/>
        </p:nvGrpSpPr>
        <p:grpSpPr>
          <a:xfrm>
            <a:off x="-641322" y="51061"/>
            <a:ext cx="3434729" cy="1094377"/>
            <a:chOff x="1035175" y="739350"/>
            <a:chExt cx="2659900" cy="847500"/>
          </a:xfrm>
        </p:grpSpPr>
        <p:sp>
          <p:nvSpPr>
            <p:cNvPr id="409" name="Google Shape;409;p7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 rot="5400000">
            <a:off x="8274988" y="1539600"/>
            <a:ext cx="881930" cy="325254"/>
            <a:chOff x="4761438" y="4276425"/>
            <a:chExt cx="881930" cy="325254"/>
          </a:xfrm>
        </p:grpSpPr>
        <p:sp>
          <p:nvSpPr>
            <p:cNvPr id="415" name="Google Shape;415;p7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7447476" y="155377"/>
            <a:ext cx="1794619" cy="937714"/>
            <a:chOff x="7447476" y="612577"/>
            <a:chExt cx="1794619" cy="937714"/>
          </a:xfrm>
        </p:grpSpPr>
        <p:sp>
          <p:nvSpPr>
            <p:cNvPr id="434" name="Google Shape;434;p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7"/>
          <p:cNvGrpSpPr/>
          <p:nvPr/>
        </p:nvGrpSpPr>
        <p:grpSpPr>
          <a:xfrm>
            <a:off x="2595618" y="-90361"/>
            <a:ext cx="1468333" cy="494947"/>
            <a:chOff x="-21957" y="3648039"/>
            <a:chExt cx="1468333" cy="494947"/>
          </a:xfrm>
        </p:grpSpPr>
        <p:sp>
          <p:nvSpPr>
            <p:cNvPr id="439" name="Google Shape;439;p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4" name="Google Shape;444;p8"/>
          <p:cNvGrpSpPr/>
          <p:nvPr/>
        </p:nvGrpSpPr>
        <p:grpSpPr>
          <a:xfrm>
            <a:off x="4760865" y="-366944"/>
            <a:ext cx="819137" cy="1183093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73590" y="112839"/>
            <a:ext cx="878375" cy="275404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7197584" y="4561424"/>
            <a:ext cx="878357" cy="184270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638864" y="2668040"/>
            <a:ext cx="1591472" cy="841159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3935356" y="4583399"/>
            <a:ext cx="182798" cy="598473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6693628" y="4744172"/>
            <a:ext cx="182798" cy="598473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8271407" y="2454825"/>
            <a:ext cx="444699" cy="714806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8772496" y="3656885"/>
            <a:ext cx="399902" cy="651901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2329585" y="-249073"/>
            <a:ext cx="184279" cy="603321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6340770" y="203461"/>
            <a:ext cx="3434729" cy="1094377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175663" y="4352625"/>
            <a:ext cx="881930" cy="325254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7901318" y="4065849"/>
            <a:ext cx="1178127" cy="1094369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460829" y="4636145"/>
            <a:ext cx="882614" cy="184274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73586" y="307777"/>
            <a:ext cx="1794619" cy="93771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402957" y="1650092"/>
            <a:ext cx="1468333" cy="494947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3119954" y="511745"/>
            <a:ext cx="793250" cy="225666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body" idx="1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  <p:grpSp>
        <p:nvGrpSpPr>
          <p:cNvPr id="599" name="Google Shape;599;p10"/>
          <p:cNvGrpSpPr/>
          <p:nvPr/>
        </p:nvGrpSpPr>
        <p:grpSpPr>
          <a:xfrm flipH="1">
            <a:off x="453026" y="-161681"/>
            <a:ext cx="1239039" cy="568423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8786810" y="4275717"/>
            <a:ext cx="399902" cy="651901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rot="10800000" flipH="1">
            <a:off x="-305565" y="3538886"/>
            <a:ext cx="831921" cy="48787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276783" y="2058602"/>
            <a:ext cx="889837" cy="986391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8224061" y="1858449"/>
            <a:ext cx="399883" cy="381256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8217440" y="2747755"/>
            <a:ext cx="1591472" cy="841159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7554587" y="347552"/>
            <a:ext cx="1239039" cy="568423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5924853" y="4753368"/>
            <a:ext cx="878357" cy="184270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233647" y="4677183"/>
            <a:ext cx="507036" cy="690583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4648435" y="182597"/>
            <a:ext cx="444699" cy="714806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4" r:id="rId12"/>
    <p:sldLayoutId id="2147483665" r:id="rId13"/>
    <p:sldLayoutId id="2147483669" r:id="rId14"/>
    <p:sldLayoutId id="2147483670" r:id="rId15"/>
    <p:sldLayoutId id="2147483672" r:id="rId16"/>
    <p:sldLayoutId id="214748367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442850" y="1662224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>
                <a:solidFill>
                  <a:schemeClr val="dk2"/>
                </a:solidFill>
              </a:rPr>
              <a:t>Petunjuk Eksebisi</a:t>
            </a:r>
            <a:r>
              <a:rPr lang="en" sz="4700" dirty="0"/>
              <a:t> Kuliah Kerja Nyata Reguler Genap 2024</a:t>
            </a:r>
            <a:endParaRPr sz="4700" dirty="0"/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Mekanisme Eksebisi</a:t>
            </a:r>
            <a:endParaRPr dirty="0"/>
          </a:p>
        </p:txBody>
      </p:sp>
      <p:sp>
        <p:nvSpPr>
          <p:cNvPr id="2390" name="Google Shape;2390;p44"/>
          <p:cNvSpPr txBox="1">
            <a:spLocks noGrp="1"/>
          </p:cNvSpPr>
          <p:nvPr>
            <p:ph type="subTitle" idx="1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Untuk Artikel Ilmiah hendaknya disediakan ppt yang bisa dipresentasikan kepada tim  penilai</a:t>
            </a:r>
            <a:endParaRPr dirty="0"/>
          </a:p>
        </p:txBody>
      </p:sp>
      <p:sp>
        <p:nvSpPr>
          <p:cNvPr id="2391" name="Google Shape;2391;p44"/>
          <p:cNvSpPr txBox="1">
            <a:spLocks noGrp="1"/>
          </p:cNvSpPr>
          <p:nvPr>
            <p:ph type="title" idx="2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Presentasi</a:t>
            </a:r>
            <a:endParaRPr dirty="0"/>
          </a:p>
        </p:txBody>
      </p:sp>
      <p:sp>
        <p:nvSpPr>
          <p:cNvPr id="2392" name="Google Shape;2392;p44"/>
          <p:cNvSpPr txBox="1">
            <a:spLocks noGrp="1"/>
          </p:cNvSpPr>
          <p:nvPr>
            <p:ph type="subTitle" idx="3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Teknologi yang dikamsud harus memenuhi kaidah inovasi dan dapat bersaing denga teknologi yang sama  di pasaran</a:t>
            </a:r>
            <a:endParaRPr dirty="0"/>
          </a:p>
        </p:txBody>
      </p:sp>
      <p:sp>
        <p:nvSpPr>
          <p:cNvPr id="2393" name="Google Shape;2393;p44"/>
          <p:cNvSpPr txBox="1">
            <a:spLocks noGrp="1"/>
          </p:cNvSpPr>
          <p:nvPr>
            <p:ph type="title" idx="4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Teknologi</a:t>
            </a:r>
            <a:endParaRPr dirty="0"/>
          </a:p>
        </p:txBody>
      </p:sp>
      <p:sp>
        <p:nvSpPr>
          <p:cNvPr id="2394" name="Google Shape;2394;p44"/>
          <p:cNvSpPr txBox="1">
            <a:spLocks noGrp="1"/>
          </p:cNvSpPr>
          <p:nvPr>
            <p:ph type="subTitle" idx="5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Inovasi harus berdasar pada landasan ilmiah dan dapat dipertanggunjawabkan </a:t>
            </a:r>
            <a:endParaRPr dirty="0"/>
          </a:p>
        </p:txBody>
      </p:sp>
      <p:sp>
        <p:nvSpPr>
          <p:cNvPr id="2395" name="Google Shape;2395;p44"/>
          <p:cNvSpPr txBox="1">
            <a:spLocks noGrp="1"/>
          </p:cNvSpPr>
          <p:nvPr>
            <p:ph type="title" idx="6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Inovasi</a:t>
            </a:r>
            <a:endParaRPr dirty="0"/>
          </a:p>
        </p:txBody>
      </p:sp>
      <p:sp>
        <p:nvSpPr>
          <p:cNvPr id="2396" name="Google Shape;2396;p44"/>
          <p:cNvSpPr txBox="1">
            <a:spLocks noGrp="1"/>
          </p:cNvSpPr>
          <p:nvPr>
            <p:ph type="subTitle" idx="7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mahasiswa dapat mengatur booth eksebisi pada malam sebelum hari pelaksaaan </a:t>
            </a:r>
            <a:endParaRPr dirty="0"/>
          </a:p>
        </p:txBody>
      </p:sp>
      <p:sp>
        <p:nvSpPr>
          <p:cNvPr id="2397" name="Google Shape;2397;p44"/>
          <p:cNvSpPr txBox="1">
            <a:spLocks noGrp="1"/>
          </p:cNvSpPr>
          <p:nvPr>
            <p:ph type="title" idx="8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Setting Lokasi</a:t>
            </a:r>
            <a:endParaRPr dirty="0"/>
          </a:p>
        </p:txBody>
      </p:sp>
      <p:sp>
        <p:nvSpPr>
          <p:cNvPr id="2398" name="Google Shape;2398;p44"/>
          <p:cNvSpPr txBox="1">
            <a:spLocks noGrp="1"/>
          </p:cNvSpPr>
          <p:nvPr>
            <p:ph type="subTitle" idx="9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Diperlukan pic untuk memberikan paparan yg menjadi isis poster</a:t>
            </a:r>
            <a:endParaRPr dirty="0"/>
          </a:p>
        </p:txBody>
      </p:sp>
      <p:sp>
        <p:nvSpPr>
          <p:cNvPr id="2399" name="Google Shape;2399;p44"/>
          <p:cNvSpPr txBox="1">
            <a:spLocks noGrp="1"/>
          </p:cNvSpPr>
          <p:nvPr>
            <p:ph type="title" idx="13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Paparan</a:t>
            </a:r>
            <a:r>
              <a:rPr lang="en-US" dirty="0"/>
              <a:t> Poster</a:t>
            </a:r>
            <a:endParaRPr dirty="0"/>
          </a:p>
        </p:txBody>
      </p:sp>
      <p:sp>
        <p:nvSpPr>
          <p:cNvPr id="2400" name="Google Shape;2400;p44"/>
          <p:cNvSpPr txBox="1">
            <a:spLocks noGrp="1"/>
          </p:cNvSpPr>
          <p:nvPr>
            <p:ph type="subTitle" idx="14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PIC dapat menjelaskan produk dari mitra dari proses awal hingga HPPnya</a:t>
            </a:r>
            <a:endParaRPr dirty="0"/>
          </a:p>
        </p:txBody>
      </p:sp>
      <p:sp>
        <p:nvSpPr>
          <p:cNvPr id="2401" name="Google Shape;2401;p44"/>
          <p:cNvSpPr txBox="1">
            <a:spLocks noGrp="1"/>
          </p:cNvSpPr>
          <p:nvPr>
            <p:ph type="title" idx="15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Paparan Produk</a:t>
            </a:r>
            <a:endParaRPr dirty="0"/>
          </a:p>
        </p:txBody>
      </p:sp>
      <p:sp>
        <p:nvSpPr>
          <p:cNvPr id="2402" name="Google Shape;2402;p44"/>
          <p:cNvSpPr/>
          <p:nvPr/>
        </p:nvSpPr>
        <p:spPr>
          <a:xfrm>
            <a:off x="164322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4"/>
          <p:cNvSpPr/>
          <p:nvPr/>
        </p:nvSpPr>
        <p:spPr>
          <a:xfrm>
            <a:off x="4230300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4"/>
          <p:cNvSpPr/>
          <p:nvPr/>
        </p:nvSpPr>
        <p:spPr>
          <a:xfrm>
            <a:off x="6817375" y="1274623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4"/>
          <p:cNvSpPr/>
          <p:nvPr/>
        </p:nvSpPr>
        <p:spPr>
          <a:xfrm>
            <a:off x="164322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4"/>
          <p:cNvSpPr/>
          <p:nvPr/>
        </p:nvSpPr>
        <p:spPr>
          <a:xfrm>
            <a:off x="4230300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4"/>
          <p:cNvSpPr/>
          <p:nvPr/>
        </p:nvSpPr>
        <p:spPr>
          <a:xfrm>
            <a:off x="6817375" y="2992626"/>
            <a:ext cx="683400" cy="6834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8" name="Google Shape;2408;p44"/>
          <p:cNvGrpSpPr/>
          <p:nvPr/>
        </p:nvGrpSpPr>
        <p:grpSpPr>
          <a:xfrm>
            <a:off x="5757112" y="3175173"/>
            <a:ext cx="399883" cy="381256"/>
            <a:chOff x="6113337" y="393160"/>
            <a:chExt cx="399883" cy="381256"/>
          </a:xfrm>
        </p:grpSpPr>
        <p:sp>
          <p:nvSpPr>
            <p:cNvPr id="2409" name="Google Shape;2409;p4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44"/>
          <p:cNvGrpSpPr/>
          <p:nvPr/>
        </p:nvGrpSpPr>
        <p:grpSpPr>
          <a:xfrm>
            <a:off x="3163986" y="1776011"/>
            <a:ext cx="280875" cy="265900"/>
            <a:chOff x="4730850" y="1621700"/>
            <a:chExt cx="280875" cy="265900"/>
          </a:xfrm>
        </p:grpSpPr>
        <p:sp>
          <p:nvSpPr>
            <p:cNvPr id="2412" name="Google Shape;2412;p4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44"/>
          <p:cNvGrpSpPr/>
          <p:nvPr/>
        </p:nvGrpSpPr>
        <p:grpSpPr>
          <a:xfrm>
            <a:off x="6999658" y="1456907"/>
            <a:ext cx="318834" cy="318833"/>
            <a:chOff x="1528746" y="1540755"/>
            <a:chExt cx="390201" cy="390201"/>
          </a:xfrm>
        </p:grpSpPr>
        <p:sp>
          <p:nvSpPr>
            <p:cNvPr id="2416" name="Google Shape;2416;p44"/>
            <p:cNvSpPr/>
            <p:nvPr/>
          </p:nvSpPr>
          <p:spPr>
            <a:xfrm>
              <a:off x="1697927" y="1591058"/>
              <a:ext cx="171488" cy="36608"/>
            </a:xfrm>
            <a:custGeom>
              <a:avLst/>
              <a:gdLst/>
              <a:ahLst/>
              <a:cxnLst/>
              <a:rect l="l" t="t" r="r" b="b"/>
              <a:pathLst>
                <a:path w="5359" h="1144" extrusionOk="0">
                  <a:moveTo>
                    <a:pt x="0" y="0"/>
                  </a:moveTo>
                  <a:lnTo>
                    <a:pt x="286" y="1143"/>
                  </a:lnTo>
                  <a:lnTo>
                    <a:pt x="5358" y="1143"/>
                  </a:lnTo>
                  <a:lnTo>
                    <a:pt x="5358" y="238"/>
                  </a:lnTo>
                  <a:cubicBezTo>
                    <a:pt x="5358" y="119"/>
                    <a:pt x="5239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4"/>
            <p:cNvSpPr/>
            <p:nvPr/>
          </p:nvSpPr>
          <p:spPr>
            <a:xfrm>
              <a:off x="1579049" y="1591058"/>
              <a:ext cx="290368" cy="289600"/>
            </a:xfrm>
            <a:custGeom>
              <a:avLst/>
              <a:gdLst/>
              <a:ahLst/>
              <a:cxnLst/>
              <a:rect l="l" t="t" r="r" b="b"/>
              <a:pathLst>
                <a:path w="9074" h="9050" extrusionOk="0">
                  <a:moveTo>
                    <a:pt x="1953" y="643"/>
                  </a:moveTo>
                  <a:cubicBezTo>
                    <a:pt x="2143" y="643"/>
                    <a:pt x="2310" y="762"/>
                    <a:pt x="2334" y="953"/>
                  </a:cubicBezTo>
                  <a:cubicBezTo>
                    <a:pt x="2382" y="1191"/>
                    <a:pt x="2191" y="1381"/>
                    <a:pt x="1977" y="1381"/>
                  </a:cubicBezTo>
                  <a:lnTo>
                    <a:pt x="1167" y="1381"/>
                  </a:lnTo>
                  <a:cubicBezTo>
                    <a:pt x="977" y="1381"/>
                    <a:pt x="834" y="1262"/>
                    <a:pt x="786" y="1072"/>
                  </a:cubicBezTo>
                  <a:cubicBezTo>
                    <a:pt x="762" y="857"/>
                    <a:pt x="929" y="643"/>
                    <a:pt x="1167" y="643"/>
                  </a:cubicBezTo>
                  <a:close/>
                  <a:moveTo>
                    <a:pt x="4763" y="2501"/>
                  </a:moveTo>
                  <a:cubicBezTo>
                    <a:pt x="5239" y="2501"/>
                    <a:pt x="5644" y="2906"/>
                    <a:pt x="5644" y="3382"/>
                  </a:cubicBezTo>
                  <a:lnTo>
                    <a:pt x="5644" y="4263"/>
                  </a:lnTo>
                  <a:cubicBezTo>
                    <a:pt x="5644" y="4739"/>
                    <a:pt x="5239" y="5144"/>
                    <a:pt x="4763" y="5144"/>
                  </a:cubicBezTo>
                  <a:lnTo>
                    <a:pt x="4430" y="5144"/>
                  </a:lnTo>
                  <a:cubicBezTo>
                    <a:pt x="3953" y="5144"/>
                    <a:pt x="3549" y="4739"/>
                    <a:pt x="3549" y="4263"/>
                  </a:cubicBezTo>
                  <a:lnTo>
                    <a:pt x="3549" y="3382"/>
                  </a:lnTo>
                  <a:cubicBezTo>
                    <a:pt x="3549" y="2906"/>
                    <a:pt x="3953" y="2501"/>
                    <a:pt x="4430" y="2501"/>
                  </a:cubicBezTo>
                  <a:close/>
                  <a:moveTo>
                    <a:pt x="1806" y="2496"/>
                  </a:moveTo>
                  <a:cubicBezTo>
                    <a:pt x="1993" y="2496"/>
                    <a:pt x="2167" y="2644"/>
                    <a:pt x="2167" y="2858"/>
                  </a:cubicBezTo>
                  <a:lnTo>
                    <a:pt x="2167" y="4763"/>
                  </a:lnTo>
                  <a:cubicBezTo>
                    <a:pt x="2167" y="4954"/>
                    <a:pt x="2048" y="5096"/>
                    <a:pt x="1858" y="5144"/>
                  </a:cubicBezTo>
                  <a:cubicBezTo>
                    <a:pt x="1844" y="5146"/>
                    <a:pt x="1830" y="5146"/>
                    <a:pt x="1817" y="5146"/>
                  </a:cubicBezTo>
                  <a:cubicBezTo>
                    <a:pt x="1617" y="5146"/>
                    <a:pt x="1429" y="4986"/>
                    <a:pt x="1429" y="4763"/>
                  </a:cubicBezTo>
                  <a:lnTo>
                    <a:pt x="1429" y="3501"/>
                  </a:lnTo>
                  <a:cubicBezTo>
                    <a:pt x="1334" y="3549"/>
                    <a:pt x="1334" y="3549"/>
                    <a:pt x="1310" y="3572"/>
                  </a:cubicBezTo>
                  <a:cubicBezTo>
                    <a:pt x="1270" y="3584"/>
                    <a:pt x="1226" y="3590"/>
                    <a:pt x="1183" y="3590"/>
                  </a:cubicBezTo>
                  <a:cubicBezTo>
                    <a:pt x="1046" y="3590"/>
                    <a:pt x="906" y="3532"/>
                    <a:pt x="834" y="3406"/>
                  </a:cubicBezTo>
                  <a:cubicBezTo>
                    <a:pt x="738" y="3215"/>
                    <a:pt x="810" y="3001"/>
                    <a:pt x="977" y="2906"/>
                  </a:cubicBezTo>
                  <a:lnTo>
                    <a:pt x="1620" y="2548"/>
                  </a:lnTo>
                  <a:cubicBezTo>
                    <a:pt x="1679" y="2513"/>
                    <a:pt x="1743" y="2496"/>
                    <a:pt x="1806" y="2496"/>
                  </a:cubicBezTo>
                  <a:close/>
                  <a:moveTo>
                    <a:pt x="7426" y="2496"/>
                  </a:moveTo>
                  <a:cubicBezTo>
                    <a:pt x="7613" y="2496"/>
                    <a:pt x="7788" y="2644"/>
                    <a:pt x="7788" y="2858"/>
                  </a:cubicBezTo>
                  <a:lnTo>
                    <a:pt x="7788" y="4763"/>
                  </a:lnTo>
                  <a:cubicBezTo>
                    <a:pt x="7788" y="4954"/>
                    <a:pt x="7668" y="5096"/>
                    <a:pt x="7478" y="5144"/>
                  </a:cubicBezTo>
                  <a:cubicBezTo>
                    <a:pt x="7463" y="5146"/>
                    <a:pt x="7448" y="5146"/>
                    <a:pt x="7433" y="5146"/>
                  </a:cubicBezTo>
                  <a:cubicBezTo>
                    <a:pt x="7216" y="5146"/>
                    <a:pt x="7049" y="4986"/>
                    <a:pt x="7049" y="4763"/>
                  </a:cubicBezTo>
                  <a:lnTo>
                    <a:pt x="7049" y="3501"/>
                  </a:lnTo>
                  <a:cubicBezTo>
                    <a:pt x="6954" y="3549"/>
                    <a:pt x="6954" y="3549"/>
                    <a:pt x="6930" y="3572"/>
                  </a:cubicBezTo>
                  <a:cubicBezTo>
                    <a:pt x="6890" y="3584"/>
                    <a:pt x="6846" y="3590"/>
                    <a:pt x="6803" y="3590"/>
                  </a:cubicBezTo>
                  <a:cubicBezTo>
                    <a:pt x="6666" y="3590"/>
                    <a:pt x="6526" y="3532"/>
                    <a:pt x="6454" y="3406"/>
                  </a:cubicBezTo>
                  <a:cubicBezTo>
                    <a:pt x="6359" y="3215"/>
                    <a:pt x="6430" y="3001"/>
                    <a:pt x="6597" y="2906"/>
                  </a:cubicBezTo>
                  <a:lnTo>
                    <a:pt x="7240" y="2548"/>
                  </a:lnTo>
                  <a:cubicBezTo>
                    <a:pt x="7299" y="2513"/>
                    <a:pt x="7363" y="2496"/>
                    <a:pt x="7426" y="2496"/>
                  </a:cubicBezTo>
                  <a:close/>
                  <a:moveTo>
                    <a:pt x="1905" y="5668"/>
                  </a:moveTo>
                  <a:cubicBezTo>
                    <a:pt x="2405" y="5668"/>
                    <a:pt x="2834" y="6097"/>
                    <a:pt x="2834" y="6597"/>
                  </a:cubicBezTo>
                  <a:lnTo>
                    <a:pt x="2834" y="7668"/>
                  </a:lnTo>
                  <a:cubicBezTo>
                    <a:pt x="2834" y="8192"/>
                    <a:pt x="2405" y="8621"/>
                    <a:pt x="1905" y="8621"/>
                  </a:cubicBezTo>
                  <a:lnTo>
                    <a:pt x="1667" y="8621"/>
                  </a:lnTo>
                  <a:cubicBezTo>
                    <a:pt x="1167" y="8621"/>
                    <a:pt x="738" y="8192"/>
                    <a:pt x="738" y="7692"/>
                  </a:cubicBezTo>
                  <a:lnTo>
                    <a:pt x="738" y="6597"/>
                  </a:lnTo>
                  <a:cubicBezTo>
                    <a:pt x="738" y="6097"/>
                    <a:pt x="1167" y="5668"/>
                    <a:pt x="1667" y="5668"/>
                  </a:cubicBezTo>
                  <a:close/>
                  <a:moveTo>
                    <a:pt x="7526" y="5668"/>
                  </a:moveTo>
                  <a:cubicBezTo>
                    <a:pt x="8026" y="5668"/>
                    <a:pt x="8454" y="6097"/>
                    <a:pt x="8454" y="6597"/>
                  </a:cubicBezTo>
                  <a:lnTo>
                    <a:pt x="8454" y="7692"/>
                  </a:lnTo>
                  <a:cubicBezTo>
                    <a:pt x="8454" y="8192"/>
                    <a:pt x="8026" y="8621"/>
                    <a:pt x="7526" y="8621"/>
                  </a:cubicBezTo>
                  <a:lnTo>
                    <a:pt x="7287" y="8621"/>
                  </a:lnTo>
                  <a:cubicBezTo>
                    <a:pt x="6787" y="8621"/>
                    <a:pt x="6359" y="8192"/>
                    <a:pt x="6359" y="7692"/>
                  </a:cubicBezTo>
                  <a:lnTo>
                    <a:pt x="6359" y="6597"/>
                  </a:lnTo>
                  <a:cubicBezTo>
                    <a:pt x="6359" y="6097"/>
                    <a:pt x="6787" y="5668"/>
                    <a:pt x="7287" y="5668"/>
                  </a:cubicBezTo>
                  <a:close/>
                  <a:moveTo>
                    <a:pt x="4602" y="5653"/>
                  </a:moveTo>
                  <a:cubicBezTo>
                    <a:pt x="4794" y="5653"/>
                    <a:pt x="4977" y="5813"/>
                    <a:pt x="4977" y="6025"/>
                  </a:cubicBezTo>
                  <a:lnTo>
                    <a:pt x="4977" y="8240"/>
                  </a:lnTo>
                  <a:cubicBezTo>
                    <a:pt x="4977" y="8463"/>
                    <a:pt x="4790" y="8623"/>
                    <a:pt x="4590" y="8623"/>
                  </a:cubicBezTo>
                  <a:cubicBezTo>
                    <a:pt x="4576" y="8623"/>
                    <a:pt x="4562" y="8622"/>
                    <a:pt x="4549" y="8621"/>
                  </a:cubicBezTo>
                  <a:cubicBezTo>
                    <a:pt x="4358" y="8573"/>
                    <a:pt x="4239" y="8430"/>
                    <a:pt x="4239" y="8240"/>
                  </a:cubicBezTo>
                  <a:lnTo>
                    <a:pt x="4239" y="6716"/>
                  </a:lnTo>
                  <a:cubicBezTo>
                    <a:pt x="4168" y="6763"/>
                    <a:pt x="4144" y="6787"/>
                    <a:pt x="4096" y="6787"/>
                  </a:cubicBezTo>
                  <a:cubicBezTo>
                    <a:pt x="4052" y="6806"/>
                    <a:pt x="4007" y="6815"/>
                    <a:pt x="3964" y="6815"/>
                  </a:cubicBezTo>
                  <a:cubicBezTo>
                    <a:pt x="3845" y="6815"/>
                    <a:pt x="3737" y="6749"/>
                    <a:pt x="3668" y="6644"/>
                  </a:cubicBezTo>
                  <a:cubicBezTo>
                    <a:pt x="3549" y="6478"/>
                    <a:pt x="3596" y="6263"/>
                    <a:pt x="3763" y="6144"/>
                  </a:cubicBezTo>
                  <a:lnTo>
                    <a:pt x="4406" y="5716"/>
                  </a:lnTo>
                  <a:cubicBezTo>
                    <a:pt x="4467" y="5673"/>
                    <a:pt x="4535" y="5653"/>
                    <a:pt x="4602" y="5653"/>
                  </a:cubicBezTo>
                  <a:close/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8811"/>
                  </a:lnTo>
                  <a:cubicBezTo>
                    <a:pt x="0" y="8931"/>
                    <a:pt x="119" y="9050"/>
                    <a:pt x="238" y="9050"/>
                  </a:cubicBezTo>
                  <a:lnTo>
                    <a:pt x="8835" y="9050"/>
                  </a:lnTo>
                  <a:cubicBezTo>
                    <a:pt x="8954" y="9050"/>
                    <a:pt x="9073" y="8931"/>
                    <a:pt x="9073" y="8811"/>
                  </a:cubicBezTo>
                  <a:lnTo>
                    <a:pt x="9073" y="1882"/>
                  </a:lnTo>
                  <a:lnTo>
                    <a:pt x="3715" y="1882"/>
                  </a:lnTo>
                  <a:cubicBezTo>
                    <a:pt x="3549" y="1882"/>
                    <a:pt x="3406" y="1762"/>
                    <a:pt x="3358" y="1596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4"/>
            <p:cNvSpPr/>
            <p:nvPr/>
          </p:nvSpPr>
          <p:spPr>
            <a:xfrm>
              <a:off x="1806116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191" y="1477"/>
                  </a:cubicBezTo>
                  <a:lnTo>
                    <a:pt x="430" y="1477"/>
                  </a:lnTo>
                  <a:cubicBezTo>
                    <a:pt x="549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9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4"/>
            <p:cNvSpPr/>
            <p:nvPr/>
          </p:nvSpPr>
          <p:spPr>
            <a:xfrm>
              <a:off x="1626280" y="1796046"/>
              <a:ext cx="20608" cy="47264"/>
            </a:xfrm>
            <a:custGeom>
              <a:avLst/>
              <a:gdLst/>
              <a:ahLst/>
              <a:cxnLst/>
              <a:rect l="l" t="t" r="r" b="b"/>
              <a:pathLst>
                <a:path w="644" h="1477" extrusionOk="0">
                  <a:moveTo>
                    <a:pt x="215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262"/>
                  </a:lnTo>
                  <a:cubicBezTo>
                    <a:pt x="1" y="1381"/>
                    <a:pt x="96" y="1477"/>
                    <a:pt x="215" y="1477"/>
                  </a:cubicBezTo>
                  <a:lnTo>
                    <a:pt x="453" y="1477"/>
                  </a:lnTo>
                  <a:cubicBezTo>
                    <a:pt x="548" y="1477"/>
                    <a:pt x="644" y="1381"/>
                    <a:pt x="644" y="1262"/>
                  </a:cubicBezTo>
                  <a:lnTo>
                    <a:pt x="644" y="191"/>
                  </a:lnTo>
                  <a:cubicBezTo>
                    <a:pt x="644" y="95"/>
                    <a:pt x="548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4"/>
            <p:cNvSpPr/>
            <p:nvPr/>
          </p:nvSpPr>
          <p:spPr>
            <a:xfrm>
              <a:off x="1716198" y="1694672"/>
              <a:ext cx="20608" cy="37376"/>
            </a:xfrm>
            <a:custGeom>
              <a:avLst/>
              <a:gdLst/>
              <a:ahLst/>
              <a:cxnLst/>
              <a:rect l="l" t="t" r="r" b="b"/>
              <a:pathLst>
                <a:path w="644" h="1168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025"/>
                  </a:lnTo>
                  <a:cubicBezTo>
                    <a:pt x="1" y="1096"/>
                    <a:pt x="72" y="1168"/>
                    <a:pt x="144" y="1168"/>
                  </a:cubicBezTo>
                  <a:lnTo>
                    <a:pt x="501" y="1168"/>
                  </a:lnTo>
                  <a:cubicBezTo>
                    <a:pt x="572" y="1168"/>
                    <a:pt x="644" y="1096"/>
                    <a:pt x="644" y="1025"/>
                  </a:cubicBezTo>
                  <a:lnTo>
                    <a:pt x="644" y="144"/>
                  </a:lnTo>
                  <a:cubicBezTo>
                    <a:pt x="644" y="72"/>
                    <a:pt x="57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4"/>
            <p:cNvSpPr/>
            <p:nvPr/>
          </p:nvSpPr>
          <p:spPr>
            <a:xfrm>
              <a:off x="1848804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405" y="0"/>
                  </a:moveTo>
                  <a:cubicBezTo>
                    <a:pt x="239" y="0"/>
                    <a:pt x="72" y="119"/>
                    <a:pt x="48" y="310"/>
                  </a:cubicBezTo>
                  <a:cubicBezTo>
                    <a:pt x="0" y="548"/>
                    <a:pt x="191" y="739"/>
                    <a:pt x="405" y="739"/>
                  </a:cubicBezTo>
                  <a:lnTo>
                    <a:pt x="1453" y="739"/>
                  </a:lnTo>
                  <a:lnTo>
                    <a:pt x="1453" y="1787"/>
                  </a:lnTo>
                  <a:cubicBezTo>
                    <a:pt x="1453" y="1953"/>
                    <a:pt x="1572" y="2120"/>
                    <a:pt x="1763" y="2144"/>
                  </a:cubicBezTo>
                  <a:cubicBezTo>
                    <a:pt x="1785" y="2149"/>
                    <a:pt x="1808" y="2151"/>
                    <a:pt x="1830" y="2151"/>
                  </a:cubicBezTo>
                  <a:cubicBezTo>
                    <a:pt x="2020" y="2151"/>
                    <a:pt x="2191" y="1978"/>
                    <a:pt x="2191" y="1787"/>
                  </a:cubicBezTo>
                  <a:lnTo>
                    <a:pt x="2191" y="381"/>
                  </a:lnTo>
                  <a:cubicBezTo>
                    <a:pt x="2191" y="167"/>
                    <a:pt x="2025" y="0"/>
                    <a:pt x="1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4"/>
            <p:cNvSpPr/>
            <p:nvPr/>
          </p:nvSpPr>
          <p:spPr>
            <a:xfrm>
              <a:off x="1528746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62" y="1"/>
                  </a:moveTo>
                  <a:cubicBezTo>
                    <a:pt x="172" y="1"/>
                    <a:pt x="0" y="173"/>
                    <a:pt x="0" y="365"/>
                  </a:cubicBezTo>
                  <a:lnTo>
                    <a:pt x="0" y="1770"/>
                  </a:lnTo>
                  <a:cubicBezTo>
                    <a:pt x="0" y="1985"/>
                    <a:pt x="167" y="2151"/>
                    <a:pt x="381" y="2151"/>
                  </a:cubicBezTo>
                  <a:lnTo>
                    <a:pt x="1786" y="2151"/>
                  </a:lnTo>
                  <a:cubicBezTo>
                    <a:pt x="2001" y="2151"/>
                    <a:pt x="2191" y="1937"/>
                    <a:pt x="2144" y="1723"/>
                  </a:cubicBezTo>
                  <a:cubicBezTo>
                    <a:pt x="2120" y="1532"/>
                    <a:pt x="1953" y="1413"/>
                    <a:pt x="1786" y="1413"/>
                  </a:cubicBezTo>
                  <a:lnTo>
                    <a:pt x="739" y="1413"/>
                  </a:lnTo>
                  <a:lnTo>
                    <a:pt x="739" y="365"/>
                  </a:lnTo>
                  <a:cubicBezTo>
                    <a:pt x="739" y="199"/>
                    <a:pt x="620" y="32"/>
                    <a:pt x="429" y="8"/>
                  </a:cubicBezTo>
                  <a:cubicBezTo>
                    <a:pt x="407" y="3"/>
                    <a:pt x="384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4"/>
            <p:cNvSpPr/>
            <p:nvPr/>
          </p:nvSpPr>
          <p:spPr>
            <a:xfrm>
              <a:off x="1848804" y="1862092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1830" y="1"/>
                  </a:moveTo>
                  <a:cubicBezTo>
                    <a:pt x="1808" y="1"/>
                    <a:pt x="1785" y="3"/>
                    <a:pt x="1763" y="8"/>
                  </a:cubicBezTo>
                  <a:cubicBezTo>
                    <a:pt x="1572" y="32"/>
                    <a:pt x="1453" y="199"/>
                    <a:pt x="1453" y="365"/>
                  </a:cubicBezTo>
                  <a:lnTo>
                    <a:pt x="1453" y="1413"/>
                  </a:lnTo>
                  <a:lnTo>
                    <a:pt x="405" y="1413"/>
                  </a:lnTo>
                  <a:cubicBezTo>
                    <a:pt x="239" y="1413"/>
                    <a:pt x="72" y="1532"/>
                    <a:pt x="48" y="1723"/>
                  </a:cubicBezTo>
                  <a:cubicBezTo>
                    <a:pt x="0" y="1937"/>
                    <a:pt x="191" y="2151"/>
                    <a:pt x="405" y="2151"/>
                  </a:cubicBezTo>
                  <a:lnTo>
                    <a:pt x="1810" y="2151"/>
                  </a:lnTo>
                  <a:cubicBezTo>
                    <a:pt x="2025" y="2151"/>
                    <a:pt x="2191" y="1985"/>
                    <a:pt x="2191" y="1770"/>
                  </a:cubicBezTo>
                  <a:lnTo>
                    <a:pt x="2191" y="365"/>
                  </a:lnTo>
                  <a:cubicBezTo>
                    <a:pt x="2191" y="173"/>
                    <a:pt x="2020" y="1"/>
                    <a:pt x="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4"/>
            <p:cNvSpPr/>
            <p:nvPr/>
          </p:nvSpPr>
          <p:spPr>
            <a:xfrm>
              <a:off x="1528746" y="1540755"/>
              <a:ext cx="70144" cy="68864"/>
            </a:xfrm>
            <a:custGeom>
              <a:avLst/>
              <a:gdLst/>
              <a:ahLst/>
              <a:cxnLst/>
              <a:rect l="l" t="t" r="r" b="b"/>
              <a:pathLst>
                <a:path w="2192" h="2152" extrusionOk="0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1787"/>
                  </a:lnTo>
                  <a:cubicBezTo>
                    <a:pt x="0" y="1978"/>
                    <a:pt x="172" y="2151"/>
                    <a:pt x="362" y="2151"/>
                  </a:cubicBezTo>
                  <a:cubicBezTo>
                    <a:pt x="384" y="2151"/>
                    <a:pt x="407" y="2149"/>
                    <a:pt x="429" y="2144"/>
                  </a:cubicBezTo>
                  <a:cubicBezTo>
                    <a:pt x="620" y="2120"/>
                    <a:pt x="739" y="1953"/>
                    <a:pt x="739" y="1787"/>
                  </a:cubicBezTo>
                  <a:lnTo>
                    <a:pt x="739" y="739"/>
                  </a:lnTo>
                  <a:lnTo>
                    <a:pt x="1786" y="739"/>
                  </a:lnTo>
                  <a:cubicBezTo>
                    <a:pt x="1953" y="739"/>
                    <a:pt x="2120" y="620"/>
                    <a:pt x="2144" y="429"/>
                  </a:cubicBezTo>
                  <a:cubicBezTo>
                    <a:pt x="2191" y="215"/>
                    <a:pt x="2001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5" name="Google Shape;2425;p44"/>
          <p:cNvGrpSpPr/>
          <p:nvPr/>
        </p:nvGrpSpPr>
        <p:grpSpPr>
          <a:xfrm>
            <a:off x="1819897" y="3187353"/>
            <a:ext cx="330056" cy="293947"/>
            <a:chOff x="2169629" y="1555987"/>
            <a:chExt cx="403936" cy="359744"/>
          </a:xfrm>
        </p:grpSpPr>
        <p:sp>
          <p:nvSpPr>
            <p:cNvPr id="2426" name="Google Shape;2426;p44"/>
            <p:cNvSpPr/>
            <p:nvPr/>
          </p:nvSpPr>
          <p:spPr>
            <a:xfrm>
              <a:off x="2169629" y="1555987"/>
              <a:ext cx="403936" cy="359744"/>
            </a:xfrm>
            <a:custGeom>
              <a:avLst/>
              <a:gdLst/>
              <a:ahLst/>
              <a:cxnLst/>
              <a:rect l="l" t="t" r="r" b="b"/>
              <a:pathLst>
                <a:path w="12623" h="11242" extrusionOk="0">
                  <a:moveTo>
                    <a:pt x="7463" y="2590"/>
                  </a:moveTo>
                  <a:cubicBezTo>
                    <a:pt x="7535" y="2590"/>
                    <a:pt x="7607" y="2609"/>
                    <a:pt x="7669" y="2644"/>
                  </a:cubicBezTo>
                  <a:cubicBezTo>
                    <a:pt x="7835" y="2763"/>
                    <a:pt x="7883" y="3001"/>
                    <a:pt x="7764" y="3168"/>
                  </a:cubicBezTo>
                  <a:lnTo>
                    <a:pt x="7454" y="3620"/>
                  </a:lnTo>
                  <a:cubicBezTo>
                    <a:pt x="7597" y="3835"/>
                    <a:pt x="7669" y="4097"/>
                    <a:pt x="7669" y="4383"/>
                  </a:cubicBezTo>
                  <a:lnTo>
                    <a:pt x="7669" y="4549"/>
                  </a:lnTo>
                  <a:cubicBezTo>
                    <a:pt x="7669" y="4549"/>
                    <a:pt x="8478" y="5121"/>
                    <a:pt x="8574" y="5645"/>
                  </a:cubicBezTo>
                  <a:lnTo>
                    <a:pt x="9193" y="5645"/>
                  </a:lnTo>
                  <a:cubicBezTo>
                    <a:pt x="9407" y="5645"/>
                    <a:pt x="9550" y="5811"/>
                    <a:pt x="9550" y="6002"/>
                  </a:cubicBezTo>
                  <a:cubicBezTo>
                    <a:pt x="9550" y="6216"/>
                    <a:pt x="9407" y="6383"/>
                    <a:pt x="9193" y="6383"/>
                  </a:cubicBezTo>
                  <a:lnTo>
                    <a:pt x="8550" y="6383"/>
                  </a:lnTo>
                  <a:lnTo>
                    <a:pt x="8550" y="6883"/>
                  </a:lnTo>
                  <a:lnTo>
                    <a:pt x="9193" y="6883"/>
                  </a:lnTo>
                  <a:cubicBezTo>
                    <a:pt x="9407" y="6883"/>
                    <a:pt x="9550" y="7050"/>
                    <a:pt x="9550" y="7264"/>
                  </a:cubicBezTo>
                  <a:cubicBezTo>
                    <a:pt x="9550" y="7455"/>
                    <a:pt x="9407" y="7621"/>
                    <a:pt x="9193" y="7621"/>
                  </a:cubicBezTo>
                  <a:lnTo>
                    <a:pt x="8574" y="7621"/>
                  </a:lnTo>
                  <a:lnTo>
                    <a:pt x="8574" y="8145"/>
                  </a:lnTo>
                  <a:lnTo>
                    <a:pt x="9193" y="8145"/>
                  </a:lnTo>
                  <a:cubicBezTo>
                    <a:pt x="9359" y="8145"/>
                    <a:pt x="9526" y="8264"/>
                    <a:pt x="9550" y="8455"/>
                  </a:cubicBezTo>
                  <a:cubicBezTo>
                    <a:pt x="9598" y="8669"/>
                    <a:pt x="9431" y="8883"/>
                    <a:pt x="9193" y="8883"/>
                  </a:cubicBezTo>
                  <a:lnTo>
                    <a:pt x="8502" y="8883"/>
                  </a:lnTo>
                  <a:cubicBezTo>
                    <a:pt x="8240" y="9860"/>
                    <a:pt x="7359" y="10574"/>
                    <a:pt x="6311" y="10574"/>
                  </a:cubicBezTo>
                  <a:cubicBezTo>
                    <a:pt x="5263" y="10574"/>
                    <a:pt x="4382" y="9860"/>
                    <a:pt x="4120" y="8883"/>
                  </a:cubicBezTo>
                  <a:lnTo>
                    <a:pt x="3430" y="8883"/>
                  </a:lnTo>
                  <a:cubicBezTo>
                    <a:pt x="3192" y="8883"/>
                    <a:pt x="3025" y="8669"/>
                    <a:pt x="3072" y="8455"/>
                  </a:cubicBezTo>
                  <a:cubicBezTo>
                    <a:pt x="3096" y="8264"/>
                    <a:pt x="3263" y="8145"/>
                    <a:pt x="3430" y="8145"/>
                  </a:cubicBezTo>
                  <a:lnTo>
                    <a:pt x="4049" y="8145"/>
                  </a:lnTo>
                  <a:lnTo>
                    <a:pt x="4049" y="7621"/>
                  </a:lnTo>
                  <a:lnTo>
                    <a:pt x="3453" y="7621"/>
                  </a:lnTo>
                  <a:cubicBezTo>
                    <a:pt x="3263" y="7621"/>
                    <a:pt x="3096" y="7478"/>
                    <a:pt x="3072" y="7288"/>
                  </a:cubicBezTo>
                  <a:cubicBezTo>
                    <a:pt x="3072" y="7074"/>
                    <a:pt x="3239" y="6907"/>
                    <a:pt x="3430" y="6907"/>
                  </a:cubicBezTo>
                  <a:lnTo>
                    <a:pt x="4049" y="6907"/>
                  </a:lnTo>
                  <a:lnTo>
                    <a:pt x="4049" y="6383"/>
                  </a:lnTo>
                  <a:lnTo>
                    <a:pt x="3430" y="6383"/>
                  </a:lnTo>
                  <a:cubicBezTo>
                    <a:pt x="3263" y="6383"/>
                    <a:pt x="3096" y="6264"/>
                    <a:pt x="3072" y="6073"/>
                  </a:cubicBezTo>
                  <a:cubicBezTo>
                    <a:pt x="3025" y="5835"/>
                    <a:pt x="3215" y="5645"/>
                    <a:pt x="3430" y="5645"/>
                  </a:cubicBezTo>
                  <a:lnTo>
                    <a:pt x="4073" y="5645"/>
                  </a:lnTo>
                  <a:cubicBezTo>
                    <a:pt x="4144" y="5121"/>
                    <a:pt x="4501" y="4716"/>
                    <a:pt x="4978" y="4549"/>
                  </a:cubicBezTo>
                  <a:lnTo>
                    <a:pt x="4978" y="4383"/>
                  </a:lnTo>
                  <a:cubicBezTo>
                    <a:pt x="4978" y="4097"/>
                    <a:pt x="5049" y="3835"/>
                    <a:pt x="5192" y="3620"/>
                  </a:cubicBezTo>
                  <a:lnTo>
                    <a:pt x="4882" y="3168"/>
                  </a:lnTo>
                  <a:cubicBezTo>
                    <a:pt x="4763" y="3001"/>
                    <a:pt x="4811" y="2763"/>
                    <a:pt x="4978" y="2644"/>
                  </a:cubicBezTo>
                  <a:cubicBezTo>
                    <a:pt x="5040" y="2609"/>
                    <a:pt x="5112" y="2590"/>
                    <a:pt x="5184" y="2590"/>
                  </a:cubicBezTo>
                  <a:cubicBezTo>
                    <a:pt x="5305" y="2590"/>
                    <a:pt x="5427" y="2644"/>
                    <a:pt x="5502" y="2763"/>
                  </a:cubicBezTo>
                  <a:lnTo>
                    <a:pt x="5763" y="3144"/>
                  </a:lnTo>
                  <a:cubicBezTo>
                    <a:pt x="5930" y="3061"/>
                    <a:pt x="6121" y="3019"/>
                    <a:pt x="6314" y="3019"/>
                  </a:cubicBezTo>
                  <a:cubicBezTo>
                    <a:pt x="6508" y="3019"/>
                    <a:pt x="6704" y="3061"/>
                    <a:pt x="6883" y="3144"/>
                  </a:cubicBezTo>
                  <a:lnTo>
                    <a:pt x="7145" y="2763"/>
                  </a:lnTo>
                  <a:cubicBezTo>
                    <a:pt x="7219" y="2644"/>
                    <a:pt x="7341" y="2590"/>
                    <a:pt x="7463" y="2590"/>
                  </a:cubicBezTo>
                  <a:close/>
                  <a:moveTo>
                    <a:pt x="6311" y="1"/>
                  </a:moveTo>
                  <a:cubicBezTo>
                    <a:pt x="5984" y="1"/>
                    <a:pt x="5656" y="167"/>
                    <a:pt x="5478" y="501"/>
                  </a:cubicBezTo>
                  <a:lnTo>
                    <a:pt x="358" y="9812"/>
                  </a:lnTo>
                  <a:cubicBezTo>
                    <a:pt x="0" y="10455"/>
                    <a:pt x="453" y="11241"/>
                    <a:pt x="1191" y="11241"/>
                  </a:cubicBezTo>
                  <a:lnTo>
                    <a:pt x="11431" y="11241"/>
                  </a:lnTo>
                  <a:cubicBezTo>
                    <a:pt x="12170" y="11241"/>
                    <a:pt x="12622" y="10455"/>
                    <a:pt x="12265" y="9812"/>
                  </a:cubicBezTo>
                  <a:lnTo>
                    <a:pt x="7145" y="501"/>
                  </a:lnTo>
                  <a:cubicBezTo>
                    <a:pt x="6966" y="167"/>
                    <a:pt x="6639" y="1"/>
                    <a:pt x="6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4"/>
            <p:cNvSpPr/>
            <p:nvPr/>
          </p:nvSpPr>
          <p:spPr>
            <a:xfrm>
              <a:off x="2352505" y="1675633"/>
              <a:ext cx="38912" cy="22880"/>
            </a:xfrm>
            <a:custGeom>
              <a:avLst/>
              <a:gdLst/>
              <a:ahLst/>
              <a:cxnLst/>
              <a:rect l="l" t="t" r="r" b="b"/>
              <a:pathLst>
                <a:path w="1216" h="715" extrusionOk="0">
                  <a:moveTo>
                    <a:pt x="596" y="1"/>
                  </a:moveTo>
                  <a:cubicBezTo>
                    <a:pt x="263" y="24"/>
                    <a:pt x="1" y="310"/>
                    <a:pt x="1" y="644"/>
                  </a:cubicBezTo>
                  <a:lnTo>
                    <a:pt x="1" y="715"/>
                  </a:lnTo>
                  <a:lnTo>
                    <a:pt x="1215" y="715"/>
                  </a:lnTo>
                  <a:lnTo>
                    <a:pt x="1215" y="620"/>
                  </a:lnTo>
                  <a:cubicBezTo>
                    <a:pt x="1215" y="286"/>
                    <a:pt x="930" y="1"/>
                    <a:pt x="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4"/>
            <p:cNvSpPr/>
            <p:nvPr/>
          </p:nvSpPr>
          <p:spPr>
            <a:xfrm>
              <a:off x="2322810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1239"/>
                  </a:lnTo>
                  <a:cubicBezTo>
                    <a:pt x="0" y="1954"/>
                    <a:pt x="476" y="2573"/>
                    <a:pt x="1167" y="27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2383001" y="1781550"/>
              <a:ext cx="37376" cy="87680"/>
            </a:xfrm>
            <a:custGeom>
              <a:avLst/>
              <a:gdLst/>
              <a:ahLst/>
              <a:cxnLst/>
              <a:rect l="l" t="t" r="r" b="b"/>
              <a:pathLst>
                <a:path w="1168" h="2740" extrusionOk="0">
                  <a:moveTo>
                    <a:pt x="0" y="1"/>
                  </a:moveTo>
                  <a:lnTo>
                    <a:pt x="0" y="2739"/>
                  </a:lnTo>
                  <a:cubicBezTo>
                    <a:pt x="691" y="2573"/>
                    <a:pt x="1167" y="1954"/>
                    <a:pt x="1167" y="1239"/>
                  </a:cubicBez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2322810" y="1722128"/>
              <a:ext cx="97568" cy="35840"/>
            </a:xfrm>
            <a:custGeom>
              <a:avLst/>
              <a:gdLst/>
              <a:ahLst/>
              <a:cxnLst/>
              <a:rect l="l" t="t" r="r" b="b"/>
              <a:pathLst>
                <a:path w="3049" h="1120" extrusionOk="0">
                  <a:moveTo>
                    <a:pt x="2405" y="0"/>
                  </a:moveTo>
                  <a:cubicBezTo>
                    <a:pt x="476" y="0"/>
                    <a:pt x="595" y="0"/>
                    <a:pt x="548" y="24"/>
                  </a:cubicBezTo>
                  <a:cubicBezTo>
                    <a:pt x="238" y="48"/>
                    <a:pt x="0" y="334"/>
                    <a:pt x="0" y="643"/>
                  </a:cubicBezTo>
                  <a:lnTo>
                    <a:pt x="0" y="1120"/>
                  </a:lnTo>
                  <a:lnTo>
                    <a:pt x="3048" y="1120"/>
                  </a:lnTo>
                  <a:lnTo>
                    <a:pt x="3048" y="643"/>
                  </a:lnTo>
                  <a:cubicBezTo>
                    <a:pt x="3048" y="286"/>
                    <a:pt x="2763" y="0"/>
                    <a:pt x="2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44"/>
          <p:cNvGrpSpPr/>
          <p:nvPr/>
        </p:nvGrpSpPr>
        <p:grpSpPr>
          <a:xfrm>
            <a:off x="4465516" y="3174907"/>
            <a:ext cx="212969" cy="318839"/>
            <a:chOff x="3522273" y="2702874"/>
            <a:chExt cx="260640" cy="390208"/>
          </a:xfrm>
        </p:grpSpPr>
        <p:sp>
          <p:nvSpPr>
            <p:cNvPr id="2432" name="Google Shape;2432;p44"/>
            <p:cNvSpPr/>
            <p:nvPr/>
          </p:nvSpPr>
          <p:spPr>
            <a:xfrm>
              <a:off x="3522273" y="2702874"/>
              <a:ext cx="260640" cy="390208"/>
            </a:xfrm>
            <a:custGeom>
              <a:avLst/>
              <a:gdLst/>
              <a:ahLst/>
              <a:cxnLst/>
              <a:rect l="l" t="t" r="r" b="b"/>
              <a:pathLst>
                <a:path w="8145" h="12194" extrusionOk="0">
                  <a:moveTo>
                    <a:pt x="983" y="683"/>
                  </a:moveTo>
                  <a:cubicBezTo>
                    <a:pt x="1012" y="683"/>
                    <a:pt x="1041" y="685"/>
                    <a:pt x="1072" y="691"/>
                  </a:cubicBezTo>
                  <a:cubicBezTo>
                    <a:pt x="1238" y="739"/>
                    <a:pt x="1334" y="881"/>
                    <a:pt x="1334" y="1048"/>
                  </a:cubicBezTo>
                  <a:lnTo>
                    <a:pt x="1334" y="1548"/>
                  </a:lnTo>
                  <a:cubicBezTo>
                    <a:pt x="1334" y="1759"/>
                    <a:pt x="1166" y="1914"/>
                    <a:pt x="963" y="1914"/>
                  </a:cubicBezTo>
                  <a:cubicBezTo>
                    <a:pt x="936" y="1914"/>
                    <a:pt x="909" y="1911"/>
                    <a:pt x="881" y="1905"/>
                  </a:cubicBezTo>
                  <a:cubicBezTo>
                    <a:pt x="715" y="1858"/>
                    <a:pt x="595" y="1715"/>
                    <a:pt x="595" y="1524"/>
                  </a:cubicBezTo>
                  <a:lnTo>
                    <a:pt x="595" y="1048"/>
                  </a:lnTo>
                  <a:cubicBezTo>
                    <a:pt x="595" y="838"/>
                    <a:pt x="763" y="683"/>
                    <a:pt x="983" y="683"/>
                  </a:cubicBezTo>
                  <a:close/>
                  <a:moveTo>
                    <a:pt x="2082" y="683"/>
                  </a:moveTo>
                  <a:cubicBezTo>
                    <a:pt x="2285" y="683"/>
                    <a:pt x="2453" y="838"/>
                    <a:pt x="2453" y="1048"/>
                  </a:cubicBezTo>
                  <a:lnTo>
                    <a:pt x="2453" y="1548"/>
                  </a:lnTo>
                  <a:cubicBezTo>
                    <a:pt x="2453" y="1759"/>
                    <a:pt x="2285" y="1914"/>
                    <a:pt x="2082" y="1914"/>
                  </a:cubicBezTo>
                  <a:cubicBezTo>
                    <a:pt x="2055" y="1914"/>
                    <a:pt x="2028" y="1911"/>
                    <a:pt x="2001" y="1905"/>
                  </a:cubicBezTo>
                  <a:cubicBezTo>
                    <a:pt x="1834" y="1858"/>
                    <a:pt x="1715" y="1715"/>
                    <a:pt x="1715" y="1524"/>
                  </a:cubicBezTo>
                  <a:lnTo>
                    <a:pt x="1715" y="1048"/>
                  </a:lnTo>
                  <a:cubicBezTo>
                    <a:pt x="1715" y="881"/>
                    <a:pt x="1834" y="739"/>
                    <a:pt x="2001" y="691"/>
                  </a:cubicBezTo>
                  <a:cubicBezTo>
                    <a:pt x="2028" y="685"/>
                    <a:pt x="2055" y="683"/>
                    <a:pt x="2082" y="683"/>
                  </a:cubicBezTo>
                  <a:close/>
                  <a:moveTo>
                    <a:pt x="6849" y="9589"/>
                  </a:moveTo>
                  <a:cubicBezTo>
                    <a:pt x="6875" y="9589"/>
                    <a:pt x="6903" y="9592"/>
                    <a:pt x="6930" y="9598"/>
                  </a:cubicBezTo>
                  <a:cubicBezTo>
                    <a:pt x="7097" y="9645"/>
                    <a:pt x="7216" y="9788"/>
                    <a:pt x="7216" y="9955"/>
                  </a:cubicBezTo>
                  <a:lnTo>
                    <a:pt x="7216" y="11003"/>
                  </a:lnTo>
                  <a:cubicBezTo>
                    <a:pt x="7216" y="11193"/>
                    <a:pt x="7049" y="11360"/>
                    <a:pt x="6859" y="11360"/>
                  </a:cubicBezTo>
                  <a:lnTo>
                    <a:pt x="5311" y="11360"/>
                  </a:lnTo>
                  <a:cubicBezTo>
                    <a:pt x="5073" y="11360"/>
                    <a:pt x="4882" y="11145"/>
                    <a:pt x="4954" y="10907"/>
                  </a:cubicBezTo>
                  <a:cubicBezTo>
                    <a:pt x="4977" y="10741"/>
                    <a:pt x="5144" y="10622"/>
                    <a:pt x="5311" y="10622"/>
                  </a:cubicBezTo>
                  <a:lnTo>
                    <a:pt x="6478" y="10622"/>
                  </a:lnTo>
                  <a:lnTo>
                    <a:pt x="6478" y="9955"/>
                  </a:lnTo>
                  <a:cubicBezTo>
                    <a:pt x="6478" y="9744"/>
                    <a:pt x="6645" y="9589"/>
                    <a:pt x="6849" y="9589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9240"/>
                  </a:lnTo>
                  <a:lnTo>
                    <a:pt x="1691" y="9240"/>
                  </a:lnTo>
                  <a:lnTo>
                    <a:pt x="2405" y="7811"/>
                  </a:lnTo>
                  <a:cubicBezTo>
                    <a:pt x="1596" y="7264"/>
                    <a:pt x="1048" y="6311"/>
                    <a:pt x="1072" y="5239"/>
                  </a:cubicBezTo>
                  <a:cubicBezTo>
                    <a:pt x="1119" y="3644"/>
                    <a:pt x="2405" y="2358"/>
                    <a:pt x="3977" y="2310"/>
                  </a:cubicBezTo>
                  <a:cubicBezTo>
                    <a:pt x="4005" y="2310"/>
                    <a:pt x="4033" y="2309"/>
                    <a:pt x="4062" y="2309"/>
                  </a:cubicBezTo>
                  <a:cubicBezTo>
                    <a:pt x="5762" y="2309"/>
                    <a:pt x="7144" y="3719"/>
                    <a:pt x="7097" y="5406"/>
                  </a:cubicBezTo>
                  <a:cubicBezTo>
                    <a:pt x="7025" y="7002"/>
                    <a:pt x="5739" y="8288"/>
                    <a:pt x="4144" y="8312"/>
                  </a:cubicBezTo>
                  <a:cubicBezTo>
                    <a:pt x="3763" y="8312"/>
                    <a:pt x="3406" y="8264"/>
                    <a:pt x="3072" y="8145"/>
                  </a:cubicBezTo>
                  <a:lnTo>
                    <a:pt x="2382" y="9478"/>
                  </a:lnTo>
                  <a:cubicBezTo>
                    <a:pt x="2739" y="9717"/>
                    <a:pt x="2953" y="10098"/>
                    <a:pt x="2953" y="10550"/>
                  </a:cubicBezTo>
                  <a:lnTo>
                    <a:pt x="2953" y="12193"/>
                  </a:lnTo>
                  <a:lnTo>
                    <a:pt x="7787" y="12193"/>
                  </a:lnTo>
                  <a:cubicBezTo>
                    <a:pt x="7978" y="12193"/>
                    <a:pt x="8145" y="12027"/>
                    <a:pt x="8145" y="11812"/>
                  </a:cubicBezTo>
                  <a:lnTo>
                    <a:pt x="8145" y="381"/>
                  </a:lnTo>
                  <a:cubicBezTo>
                    <a:pt x="8145" y="167"/>
                    <a:pt x="7978" y="0"/>
                    <a:pt x="7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3580192" y="2800408"/>
              <a:ext cx="144800" cy="144832"/>
            </a:xfrm>
            <a:custGeom>
              <a:avLst/>
              <a:gdLst/>
              <a:ahLst/>
              <a:cxnLst/>
              <a:rect l="l" t="t" r="r" b="b"/>
              <a:pathLst>
                <a:path w="4525" h="4526" extrusionOk="0">
                  <a:moveTo>
                    <a:pt x="2262" y="1167"/>
                  </a:moveTo>
                  <a:cubicBezTo>
                    <a:pt x="2858" y="1167"/>
                    <a:pt x="3358" y="1668"/>
                    <a:pt x="3358" y="2263"/>
                  </a:cubicBezTo>
                  <a:cubicBezTo>
                    <a:pt x="3358" y="2858"/>
                    <a:pt x="2858" y="3358"/>
                    <a:pt x="2262" y="3358"/>
                  </a:cubicBezTo>
                  <a:cubicBezTo>
                    <a:pt x="1667" y="3358"/>
                    <a:pt x="1167" y="2858"/>
                    <a:pt x="1167" y="2263"/>
                  </a:cubicBezTo>
                  <a:cubicBezTo>
                    <a:pt x="1167" y="1668"/>
                    <a:pt x="1667" y="1167"/>
                    <a:pt x="2262" y="1167"/>
                  </a:cubicBezTo>
                  <a:close/>
                  <a:moveTo>
                    <a:pt x="2262" y="1"/>
                  </a:moveTo>
                  <a:cubicBezTo>
                    <a:pt x="1024" y="1"/>
                    <a:pt x="0" y="1025"/>
                    <a:pt x="0" y="2263"/>
                  </a:cubicBezTo>
                  <a:cubicBezTo>
                    <a:pt x="0" y="3025"/>
                    <a:pt x="357" y="3692"/>
                    <a:pt x="929" y="4097"/>
                  </a:cubicBezTo>
                  <a:lnTo>
                    <a:pt x="1143" y="3668"/>
                  </a:lnTo>
                  <a:cubicBezTo>
                    <a:pt x="1209" y="3552"/>
                    <a:pt x="1333" y="3482"/>
                    <a:pt x="1466" y="3482"/>
                  </a:cubicBezTo>
                  <a:cubicBezTo>
                    <a:pt x="1524" y="3482"/>
                    <a:pt x="1585" y="3496"/>
                    <a:pt x="1643" y="3525"/>
                  </a:cubicBezTo>
                  <a:cubicBezTo>
                    <a:pt x="1810" y="3597"/>
                    <a:pt x="1881" y="3835"/>
                    <a:pt x="1810" y="4001"/>
                  </a:cubicBezTo>
                  <a:lnTo>
                    <a:pt x="1596" y="4430"/>
                  </a:lnTo>
                  <a:cubicBezTo>
                    <a:pt x="1810" y="4501"/>
                    <a:pt x="2024" y="4525"/>
                    <a:pt x="2262" y="4525"/>
                  </a:cubicBezTo>
                  <a:cubicBezTo>
                    <a:pt x="3525" y="4525"/>
                    <a:pt x="4525" y="3525"/>
                    <a:pt x="4525" y="2263"/>
                  </a:cubicBezTo>
                  <a:cubicBezTo>
                    <a:pt x="4525" y="1025"/>
                    <a:pt x="3525" y="1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3641151" y="2861367"/>
              <a:ext cx="22880" cy="22912"/>
            </a:xfrm>
            <a:custGeom>
              <a:avLst/>
              <a:gdLst/>
              <a:ahLst/>
              <a:cxnLst/>
              <a:rect l="l" t="t" r="r" b="b"/>
              <a:pathLst>
                <a:path w="715" h="716" extrusionOk="0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72"/>
                    <a:pt x="167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3522273" y="3022163"/>
              <a:ext cx="70880" cy="70912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334" y="739"/>
                  </a:moveTo>
                  <a:cubicBezTo>
                    <a:pt x="1548" y="739"/>
                    <a:pt x="1739" y="929"/>
                    <a:pt x="1691" y="1167"/>
                  </a:cubicBezTo>
                  <a:cubicBezTo>
                    <a:pt x="1667" y="1334"/>
                    <a:pt x="1500" y="1477"/>
                    <a:pt x="1334" y="1477"/>
                  </a:cubicBezTo>
                  <a:lnTo>
                    <a:pt x="762" y="1477"/>
                  </a:lnTo>
                  <a:cubicBezTo>
                    <a:pt x="572" y="1477"/>
                    <a:pt x="429" y="1358"/>
                    <a:pt x="381" y="1191"/>
                  </a:cubicBezTo>
                  <a:cubicBezTo>
                    <a:pt x="334" y="953"/>
                    <a:pt x="524" y="739"/>
                    <a:pt x="738" y="739"/>
                  </a:cubicBezTo>
                  <a:close/>
                  <a:moveTo>
                    <a:pt x="0" y="1"/>
                  </a:moveTo>
                  <a:lnTo>
                    <a:pt x="0" y="1834"/>
                  </a:lnTo>
                  <a:cubicBezTo>
                    <a:pt x="0" y="2049"/>
                    <a:pt x="167" y="2215"/>
                    <a:pt x="381" y="2215"/>
                  </a:cubicBezTo>
                  <a:lnTo>
                    <a:pt x="2215" y="2215"/>
                  </a:lnTo>
                  <a:lnTo>
                    <a:pt x="2215" y="572"/>
                  </a:lnTo>
                  <a:cubicBezTo>
                    <a:pt x="2215" y="263"/>
                    <a:pt x="1953" y="1"/>
                    <a:pt x="1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6" name="Google Shape;2436;p44"/>
          <p:cNvGrpSpPr/>
          <p:nvPr/>
        </p:nvGrpSpPr>
        <p:grpSpPr>
          <a:xfrm>
            <a:off x="1869093" y="1457205"/>
            <a:ext cx="231663" cy="318237"/>
            <a:chOff x="1582089" y="3932031"/>
            <a:chExt cx="283519" cy="389471"/>
          </a:xfrm>
        </p:grpSpPr>
        <p:sp>
          <p:nvSpPr>
            <p:cNvPr id="2437" name="Google Shape;2437;p44"/>
            <p:cNvSpPr/>
            <p:nvPr/>
          </p:nvSpPr>
          <p:spPr>
            <a:xfrm>
              <a:off x="1633896" y="3932031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82" y="1"/>
                  </a:moveTo>
                  <a:cubicBezTo>
                    <a:pt x="168" y="1"/>
                    <a:pt x="1" y="168"/>
                    <a:pt x="1" y="358"/>
                  </a:cubicBezTo>
                  <a:lnTo>
                    <a:pt x="1" y="882"/>
                  </a:lnTo>
                  <a:lnTo>
                    <a:pt x="5978" y="882"/>
                  </a:lnTo>
                  <a:cubicBezTo>
                    <a:pt x="6193" y="882"/>
                    <a:pt x="6359" y="1049"/>
                    <a:pt x="6359" y="1239"/>
                  </a:cubicBezTo>
                  <a:lnTo>
                    <a:pt x="6359" y="10551"/>
                  </a:lnTo>
                  <a:lnTo>
                    <a:pt x="6859" y="10551"/>
                  </a:lnTo>
                  <a:cubicBezTo>
                    <a:pt x="7074" y="10551"/>
                    <a:pt x="7240" y="10384"/>
                    <a:pt x="7240" y="10193"/>
                  </a:cubicBezTo>
                  <a:lnTo>
                    <a:pt x="7240" y="358"/>
                  </a:lnTo>
                  <a:cubicBezTo>
                    <a:pt x="7240" y="168"/>
                    <a:pt x="7074" y="1"/>
                    <a:pt x="6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4"/>
            <p:cNvSpPr/>
            <p:nvPr/>
          </p:nvSpPr>
          <p:spPr>
            <a:xfrm>
              <a:off x="1582089" y="3983870"/>
              <a:ext cx="231712" cy="337632"/>
            </a:xfrm>
            <a:custGeom>
              <a:avLst/>
              <a:gdLst/>
              <a:ahLst/>
              <a:cxnLst/>
              <a:rect l="l" t="t" r="r" b="b"/>
              <a:pathLst>
                <a:path w="7241" h="10551" extrusionOk="0">
                  <a:moveTo>
                    <a:pt x="3940" y="3824"/>
                  </a:moveTo>
                  <a:cubicBezTo>
                    <a:pt x="3968" y="3824"/>
                    <a:pt x="3997" y="3827"/>
                    <a:pt x="4025" y="3834"/>
                  </a:cubicBezTo>
                  <a:cubicBezTo>
                    <a:pt x="4239" y="3906"/>
                    <a:pt x="4358" y="4096"/>
                    <a:pt x="4287" y="4311"/>
                  </a:cubicBezTo>
                  <a:lnTo>
                    <a:pt x="3668" y="6454"/>
                  </a:lnTo>
                  <a:cubicBezTo>
                    <a:pt x="3627" y="6616"/>
                    <a:pt x="3466" y="6726"/>
                    <a:pt x="3302" y="6726"/>
                  </a:cubicBezTo>
                  <a:cubicBezTo>
                    <a:pt x="3273" y="6726"/>
                    <a:pt x="3244" y="6723"/>
                    <a:pt x="3215" y="6716"/>
                  </a:cubicBezTo>
                  <a:cubicBezTo>
                    <a:pt x="3025" y="6668"/>
                    <a:pt x="2906" y="6454"/>
                    <a:pt x="2953" y="6263"/>
                  </a:cubicBezTo>
                  <a:lnTo>
                    <a:pt x="3573" y="4096"/>
                  </a:lnTo>
                  <a:cubicBezTo>
                    <a:pt x="3633" y="3934"/>
                    <a:pt x="3780" y="3824"/>
                    <a:pt x="3940" y="3824"/>
                  </a:cubicBezTo>
                  <a:close/>
                  <a:moveTo>
                    <a:pt x="2015" y="3825"/>
                  </a:moveTo>
                  <a:cubicBezTo>
                    <a:pt x="2110" y="3825"/>
                    <a:pt x="2206" y="3861"/>
                    <a:pt x="2287" y="3930"/>
                  </a:cubicBezTo>
                  <a:cubicBezTo>
                    <a:pt x="2430" y="4073"/>
                    <a:pt x="2430" y="4311"/>
                    <a:pt x="2287" y="4454"/>
                  </a:cubicBezTo>
                  <a:cubicBezTo>
                    <a:pt x="2072" y="4692"/>
                    <a:pt x="1763" y="5025"/>
                    <a:pt x="1525" y="5287"/>
                  </a:cubicBezTo>
                  <a:cubicBezTo>
                    <a:pt x="1763" y="5525"/>
                    <a:pt x="2072" y="5859"/>
                    <a:pt x="2287" y="6097"/>
                  </a:cubicBezTo>
                  <a:cubicBezTo>
                    <a:pt x="2430" y="6263"/>
                    <a:pt x="2430" y="6478"/>
                    <a:pt x="2287" y="6621"/>
                  </a:cubicBezTo>
                  <a:cubicBezTo>
                    <a:pt x="2203" y="6692"/>
                    <a:pt x="2102" y="6728"/>
                    <a:pt x="2004" y="6728"/>
                  </a:cubicBezTo>
                  <a:cubicBezTo>
                    <a:pt x="1906" y="6728"/>
                    <a:pt x="1810" y="6692"/>
                    <a:pt x="1739" y="6621"/>
                  </a:cubicBezTo>
                  <a:cubicBezTo>
                    <a:pt x="1477" y="6335"/>
                    <a:pt x="1096" y="5906"/>
                    <a:pt x="739" y="5525"/>
                  </a:cubicBezTo>
                  <a:cubicBezTo>
                    <a:pt x="620" y="5382"/>
                    <a:pt x="620" y="5168"/>
                    <a:pt x="739" y="5025"/>
                  </a:cubicBezTo>
                  <a:cubicBezTo>
                    <a:pt x="1358" y="4358"/>
                    <a:pt x="1477" y="4239"/>
                    <a:pt x="1739" y="3953"/>
                  </a:cubicBezTo>
                  <a:cubicBezTo>
                    <a:pt x="1813" y="3867"/>
                    <a:pt x="1913" y="3825"/>
                    <a:pt x="2015" y="3825"/>
                  </a:cubicBezTo>
                  <a:close/>
                  <a:moveTo>
                    <a:pt x="5229" y="3825"/>
                  </a:moveTo>
                  <a:cubicBezTo>
                    <a:pt x="5327" y="3825"/>
                    <a:pt x="5427" y="3867"/>
                    <a:pt x="5502" y="3953"/>
                  </a:cubicBezTo>
                  <a:lnTo>
                    <a:pt x="6502" y="5025"/>
                  </a:lnTo>
                  <a:cubicBezTo>
                    <a:pt x="6645" y="5168"/>
                    <a:pt x="6645" y="5382"/>
                    <a:pt x="6502" y="5525"/>
                  </a:cubicBezTo>
                  <a:lnTo>
                    <a:pt x="5502" y="6621"/>
                  </a:lnTo>
                  <a:cubicBezTo>
                    <a:pt x="5430" y="6692"/>
                    <a:pt x="5335" y="6728"/>
                    <a:pt x="5240" y="6728"/>
                  </a:cubicBezTo>
                  <a:cubicBezTo>
                    <a:pt x="5144" y="6728"/>
                    <a:pt x="5049" y="6692"/>
                    <a:pt x="4978" y="6621"/>
                  </a:cubicBezTo>
                  <a:cubicBezTo>
                    <a:pt x="4811" y="6478"/>
                    <a:pt x="4811" y="6263"/>
                    <a:pt x="4954" y="6097"/>
                  </a:cubicBezTo>
                  <a:cubicBezTo>
                    <a:pt x="5287" y="5740"/>
                    <a:pt x="5121" y="5906"/>
                    <a:pt x="5716" y="5287"/>
                  </a:cubicBezTo>
                  <a:cubicBezTo>
                    <a:pt x="5121" y="4644"/>
                    <a:pt x="5311" y="4835"/>
                    <a:pt x="4954" y="4454"/>
                  </a:cubicBezTo>
                  <a:cubicBezTo>
                    <a:pt x="4811" y="4311"/>
                    <a:pt x="4811" y="4073"/>
                    <a:pt x="4978" y="3930"/>
                  </a:cubicBezTo>
                  <a:cubicBezTo>
                    <a:pt x="5046" y="3861"/>
                    <a:pt x="5137" y="3825"/>
                    <a:pt x="5229" y="3825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10193"/>
                  </a:lnTo>
                  <a:cubicBezTo>
                    <a:pt x="0" y="10383"/>
                    <a:pt x="167" y="10550"/>
                    <a:pt x="381" y="10550"/>
                  </a:cubicBezTo>
                  <a:lnTo>
                    <a:pt x="6859" y="10550"/>
                  </a:lnTo>
                  <a:cubicBezTo>
                    <a:pt x="7073" y="10550"/>
                    <a:pt x="7240" y="10383"/>
                    <a:pt x="7240" y="10193"/>
                  </a:cubicBezTo>
                  <a:lnTo>
                    <a:pt x="7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44"/>
          <p:cNvGrpSpPr/>
          <p:nvPr/>
        </p:nvGrpSpPr>
        <p:grpSpPr>
          <a:xfrm>
            <a:off x="4412583" y="1470608"/>
            <a:ext cx="318835" cy="291431"/>
            <a:chOff x="5338972" y="1557523"/>
            <a:chExt cx="390203" cy="356665"/>
          </a:xfrm>
        </p:grpSpPr>
        <p:sp>
          <p:nvSpPr>
            <p:cNvPr id="2440" name="Google Shape;2440;p44"/>
            <p:cNvSpPr/>
            <p:nvPr/>
          </p:nvSpPr>
          <p:spPr>
            <a:xfrm>
              <a:off x="5338972" y="1558291"/>
              <a:ext cx="289632" cy="175296"/>
            </a:xfrm>
            <a:custGeom>
              <a:avLst/>
              <a:gdLst/>
              <a:ahLst/>
              <a:cxnLst/>
              <a:rect l="l" t="t" r="r" b="b"/>
              <a:pathLst>
                <a:path w="9051" h="5478" extrusionOk="0">
                  <a:moveTo>
                    <a:pt x="5621" y="619"/>
                  </a:moveTo>
                  <a:cubicBezTo>
                    <a:pt x="5835" y="619"/>
                    <a:pt x="6002" y="762"/>
                    <a:pt x="6026" y="977"/>
                  </a:cubicBezTo>
                  <a:cubicBezTo>
                    <a:pt x="6026" y="1191"/>
                    <a:pt x="5859" y="1381"/>
                    <a:pt x="5645" y="1381"/>
                  </a:cubicBezTo>
                  <a:lnTo>
                    <a:pt x="3644" y="1381"/>
                  </a:lnTo>
                  <a:cubicBezTo>
                    <a:pt x="3430" y="1381"/>
                    <a:pt x="3240" y="1215"/>
                    <a:pt x="3240" y="1000"/>
                  </a:cubicBezTo>
                  <a:cubicBezTo>
                    <a:pt x="3240" y="786"/>
                    <a:pt x="3406" y="619"/>
                    <a:pt x="3621" y="619"/>
                  </a:cubicBezTo>
                  <a:close/>
                  <a:moveTo>
                    <a:pt x="6788" y="1929"/>
                  </a:moveTo>
                  <a:cubicBezTo>
                    <a:pt x="7002" y="1929"/>
                    <a:pt x="7193" y="2120"/>
                    <a:pt x="7169" y="2334"/>
                  </a:cubicBezTo>
                  <a:cubicBezTo>
                    <a:pt x="7145" y="2548"/>
                    <a:pt x="6978" y="2691"/>
                    <a:pt x="6788" y="2691"/>
                  </a:cubicBezTo>
                  <a:lnTo>
                    <a:pt x="2478" y="2691"/>
                  </a:lnTo>
                  <a:cubicBezTo>
                    <a:pt x="2287" y="2691"/>
                    <a:pt x="2097" y="2548"/>
                    <a:pt x="2097" y="2334"/>
                  </a:cubicBezTo>
                  <a:cubicBezTo>
                    <a:pt x="2049" y="2120"/>
                    <a:pt x="2239" y="1929"/>
                    <a:pt x="2478" y="1929"/>
                  </a:cubicBezTo>
                  <a:close/>
                  <a:moveTo>
                    <a:pt x="1263" y="3429"/>
                  </a:moveTo>
                  <a:cubicBezTo>
                    <a:pt x="1477" y="3429"/>
                    <a:pt x="1644" y="3596"/>
                    <a:pt x="1644" y="3810"/>
                  </a:cubicBezTo>
                  <a:lnTo>
                    <a:pt x="1644" y="4191"/>
                  </a:lnTo>
                  <a:cubicBezTo>
                    <a:pt x="1644" y="4394"/>
                    <a:pt x="1496" y="4575"/>
                    <a:pt x="1279" y="4575"/>
                  </a:cubicBezTo>
                  <a:cubicBezTo>
                    <a:pt x="1266" y="4575"/>
                    <a:pt x="1253" y="4574"/>
                    <a:pt x="1239" y="4573"/>
                  </a:cubicBezTo>
                  <a:cubicBezTo>
                    <a:pt x="1049" y="4573"/>
                    <a:pt x="882" y="4382"/>
                    <a:pt x="882" y="4191"/>
                  </a:cubicBezTo>
                  <a:lnTo>
                    <a:pt x="882" y="3810"/>
                  </a:lnTo>
                  <a:cubicBezTo>
                    <a:pt x="882" y="3596"/>
                    <a:pt x="1049" y="3429"/>
                    <a:pt x="1263" y="3429"/>
                  </a:cubicBezTo>
                  <a:close/>
                  <a:moveTo>
                    <a:pt x="2565" y="3427"/>
                  </a:moveTo>
                  <a:cubicBezTo>
                    <a:pt x="2782" y="3427"/>
                    <a:pt x="2930" y="3608"/>
                    <a:pt x="2930" y="3810"/>
                  </a:cubicBezTo>
                  <a:lnTo>
                    <a:pt x="2930" y="4191"/>
                  </a:lnTo>
                  <a:cubicBezTo>
                    <a:pt x="2930" y="4382"/>
                    <a:pt x="2763" y="4573"/>
                    <a:pt x="2573" y="4573"/>
                  </a:cubicBezTo>
                  <a:cubicBezTo>
                    <a:pt x="2561" y="4574"/>
                    <a:pt x="2548" y="4575"/>
                    <a:pt x="2536" y="4575"/>
                  </a:cubicBezTo>
                  <a:cubicBezTo>
                    <a:pt x="2337" y="4575"/>
                    <a:pt x="2168" y="4394"/>
                    <a:pt x="2168" y="4191"/>
                  </a:cubicBezTo>
                  <a:lnTo>
                    <a:pt x="2168" y="3810"/>
                  </a:lnTo>
                  <a:cubicBezTo>
                    <a:pt x="2168" y="3620"/>
                    <a:pt x="2335" y="3429"/>
                    <a:pt x="2525" y="3429"/>
                  </a:cubicBezTo>
                  <a:cubicBezTo>
                    <a:pt x="2539" y="3428"/>
                    <a:pt x="2552" y="3427"/>
                    <a:pt x="2565" y="3427"/>
                  </a:cubicBezTo>
                  <a:close/>
                  <a:moveTo>
                    <a:pt x="263" y="0"/>
                  </a:moveTo>
                  <a:cubicBezTo>
                    <a:pt x="120" y="0"/>
                    <a:pt x="1" y="95"/>
                    <a:pt x="1" y="238"/>
                  </a:cubicBezTo>
                  <a:lnTo>
                    <a:pt x="1" y="5216"/>
                  </a:lnTo>
                  <a:cubicBezTo>
                    <a:pt x="1" y="5358"/>
                    <a:pt x="120" y="5477"/>
                    <a:pt x="263" y="5477"/>
                  </a:cubicBezTo>
                  <a:lnTo>
                    <a:pt x="7264" y="5477"/>
                  </a:lnTo>
                  <a:lnTo>
                    <a:pt x="7264" y="3810"/>
                  </a:lnTo>
                  <a:cubicBezTo>
                    <a:pt x="7264" y="3215"/>
                    <a:pt x="7741" y="2763"/>
                    <a:pt x="8312" y="2763"/>
                  </a:cubicBezTo>
                  <a:lnTo>
                    <a:pt x="9050" y="2763"/>
                  </a:lnTo>
                  <a:lnTo>
                    <a:pt x="9050" y="238"/>
                  </a:lnTo>
                  <a:cubicBezTo>
                    <a:pt x="9050" y="95"/>
                    <a:pt x="8931" y="0"/>
                    <a:pt x="8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5411387" y="1757167"/>
              <a:ext cx="144800" cy="68608"/>
            </a:xfrm>
            <a:custGeom>
              <a:avLst/>
              <a:gdLst/>
              <a:ahLst/>
              <a:cxnLst/>
              <a:rect l="l" t="t" r="r" b="b"/>
              <a:pathLst>
                <a:path w="4525" h="2144" extrusionOk="0">
                  <a:moveTo>
                    <a:pt x="1501" y="1"/>
                  </a:moveTo>
                  <a:lnTo>
                    <a:pt x="1381" y="1382"/>
                  </a:lnTo>
                  <a:lnTo>
                    <a:pt x="405" y="1382"/>
                  </a:lnTo>
                  <a:cubicBezTo>
                    <a:pt x="191" y="1382"/>
                    <a:pt x="24" y="1549"/>
                    <a:pt x="0" y="1763"/>
                  </a:cubicBezTo>
                  <a:cubicBezTo>
                    <a:pt x="0" y="1977"/>
                    <a:pt x="167" y="2144"/>
                    <a:pt x="381" y="2144"/>
                  </a:cubicBezTo>
                  <a:lnTo>
                    <a:pt x="4144" y="2144"/>
                  </a:lnTo>
                  <a:cubicBezTo>
                    <a:pt x="4358" y="2144"/>
                    <a:pt x="4525" y="1977"/>
                    <a:pt x="4525" y="1763"/>
                  </a:cubicBezTo>
                  <a:cubicBezTo>
                    <a:pt x="4525" y="1572"/>
                    <a:pt x="4358" y="1382"/>
                    <a:pt x="4144" y="1382"/>
                  </a:cubicBezTo>
                  <a:lnTo>
                    <a:pt x="3144" y="1382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5595799" y="1671825"/>
              <a:ext cx="133376" cy="22144"/>
            </a:xfrm>
            <a:custGeom>
              <a:avLst/>
              <a:gdLst/>
              <a:ahLst/>
              <a:cxnLst/>
              <a:rect l="l" t="t" r="r" b="b"/>
              <a:pathLst>
                <a:path w="4168" h="692" extrusionOk="0">
                  <a:moveTo>
                    <a:pt x="286" y="0"/>
                  </a:moveTo>
                  <a:cubicBezTo>
                    <a:pt x="119" y="0"/>
                    <a:pt x="0" y="120"/>
                    <a:pt x="0" y="262"/>
                  </a:cubicBezTo>
                  <a:lnTo>
                    <a:pt x="0" y="691"/>
                  </a:lnTo>
                  <a:lnTo>
                    <a:pt x="4168" y="691"/>
                  </a:lnTo>
                  <a:lnTo>
                    <a:pt x="4168" y="262"/>
                  </a:lnTo>
                  <a:cubicBezTo>
                    <a:pt x="4168" y="120"/>
                    <a:pt x="4049" y="0"/>
                    <a:pt x="3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5595799" y="1891308"/>
              <a:ext cx="133376" cy="22880"/>
            </a:xfrm>
            <a:custGeom>
              <a:avLst/>
              <a:gdLst/>
              <a:ahLst/>
              <a:cxnLst/>
              <a:rect l="l" t="t" r="r" b="b"/>
              <a:pathLst>
                <a:path w="4168" h="715" extrusionOk="0">
                  <a:moveTo>
                    <a:pt x="0" y="0"/>
                  </a:moveTo>
                  <a:lnTo>
                    <a:pt x="0" y="429"/>
                  </a:lnTo>
                  <a:cubicBezTo>
                    <a:pt x="0" y="595"/>
                    <a:pt x="119" y="714"/>
                    <a:pt x="286" y="714"/>
                  </a:cubicBezTo>
                  <a:lnTo>
                    <a:pt x="3882" y="714"/>
                  </a:lnTo>
                  <a:cubicBezTo>
                    <a:pt x="4049" y="714"/>
                    <a:pt x="4168" y="595"/>
                    <a:pt x="4168" y="429"/>
                  </a:cubicBez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5595799" y="1718320"/>
              <a:ext cx="133376" cy="147872"/>
            </a:xfrm>
            <a:custGeom>
              <a:avLst/>
              <a:gdLst/>
              <a:ahLst/>
              <a:cxnLst/>
              <a:rect l="l" t="t" r="r" b="b"/>
              <a:pathLst>
                <a:path w="4168" h="4621" extrusionOk="0">
                  <a:moveTo>
                    <a:pt x="3263" y="2072"/>
                  </a:moveTo>
                  <a:cubicBezTo>
                    <a:pt x="3453" y="2072"/>
                    <a:pt x="3644" y="2239"/>
                    <a:pt x="3644" y="2453"/>
                  </a:cubicBezTo>
                  <a:cubicBezTo>
                    <a:pt x="3644" y="2667"/>
                    <a:pt x="3477" y="2834"/>
                    <a:pt x="3263" y="2834"/>
                  </a:cubicBezTo>
                  <a:lnTo>
                    <a:pt x="2882" y="2834"/>
                  </a:lnTo>
                  <a:cubicBezTo>
                    <a:pt x="2691" y="2834"/>
                    <a:pt x="2501" y="2691"/>
                    <a:pt x="2501" y="2477"/>
                  </a:cubicBezTo>
                  <a:cubicBezTo>
                    <a:pt x="2477" y="2263"/>
                    <a:pt x="2668" y="2072"/>
                    <a:pt x="2882" y="2072"/>
                  </a:cubicBezTo>
                  <a:close/>
                  <a:moveTo>
                    <a:pt x="3263" y="3358"/>
                  </a:moveTo>
                  <a:cubicBezTo>
                    <a:pt x="3453" y="3358"/>
                    <a:pt x="3644" y="3525"/>
                    <a:pt x="3644" y="3739"/>
                  </a:cubicBezTo>
                  <a:cubicBezTo>
                    <a:pt x="3644" y="3953"/>
                    <a:pt x="3477" y="4120"/>
                    <a:pt x="3263" y="4120"/>
                  </a:cubicBezTo>
                  <a:lnTo>
                    <a:pt x="2882" y="4120"/>
                  </a:lnTo>
                  <a:cubicBezTo>
                    <a:pt x="2668" y="4120"/>
                    <a:pt x="2477" y="3953"/>
                    <a:pt x="2501" y="3739"/>
                  </a:cubicBezTo>
                  <a:cubicBezTo>
                    <a:pt x="2501" y="3525"/>
                    <a:pt x="2691" y="3358"/>
                    <a:pt x="2882" y="3358"/>
                  </a:cubicBezTo>
                  <a:close/>
                  <a:moveTo>
                    <a:pt x="929" y="476"/>
                  </a:moveTo>
                  <a:cubicBezTo>
                    <a:pt x="1143" y="476"/>
                    <a:pt x="1310" y="643"/>
                    <a:pt x="1310" y="857"/>
                  </a:cubicBezTo>
                  <a:lnTo>
                    <a:pt x="1310" y="3787"/>
                  </a:lnTo>
                  <a:cubicBezTo>
                    <a:pt x="1310" y="3977"/>
                    <a:pt x="1143" y="4168"/>
                    <a:pt x="953" y="4168"/>
                  </a:cubicBezTo>
                  <a:cubicBezTo>
                    <a:pt x="939" y="4169"/>
                    <a:pt x="926" y="4170"/>
                    <a:pt x="913" y="4170"/>
                  </a:cubicBezTo>
                  <a:cubicBezTo>
                    <a:pt x="696" y="4170"/>
                    <a:pt x="548" y="3989"/>
                    <a:pt x="548" y="3787"/>
                  </a:cubicBezTo>
                  <a:lnTo>
                    <a:pt x="548" y="857"/>
                  </a:lnTo>
                  <a:cubicBezTo>
                    <a:pt x="548" y="643"/>
                    <a:pt x="715" y="476"/>
                    <a:pt x="929" y="476"/>
                  </a:cubicBezTo>
                  <a:close/>
                  <a:moveTo>
                    <a:pt x="0" y="0"/>
                  </a:moveTo>
                  <a:lnTo>
                    <a:pt x="0" y="4620"/>
                  </a:lnTo>
                  <a:lnTo>
                    <a:pt x="4168" y="4620"/>
                  </a:lnTo>
                  <a:lnTo>
                    <a:pt x="41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5657526" y="1557523"/>
              <a:ext cx="71648" cy="68416"/>
            </a:xfrm>
            <a:custGeom>
              <a:avLst/>
              <a:gdLst/>
              <a:ahLst/>
              <a:cxnLst/>
              <a:rect l="l" t="t" r="r" b="b"/>
              <a:pathLst>
                <a:path w="2239" h="2138" extrusionOk="0">
                  <a:moveTo>
                    <a:pt x="429" y="0"/>
                  </a:moveTo>
                  <a:cubicBezTo>
                    <a:pt x="381" y="0"/>
                    <a:pt x="358" y="0"/>
                    <a:pt x="334" y="24"/>
                  </a:cubicBezTo>
                  <a:cubicBezTo>
                    <a:pt x="0" y="358"/>
                    <a:pt x="238" y="762"/>
                    <a:pt x="548" y="762"/>
                  </a:cubicBezTo>
                  <a:lnTo>
                    <a:pt x="1310" y="762"/>
                  </a:lnTo>
                  <a:cubicBezTo>
                    <a:pt x="1405" y="762"/>
                    <a:pt x="1477" y="834"/>
                    <a:pt x="1477" y="905"/>
                  </a:cubicBezTo>
                  <a:lnTo>
                    <a:pt x="1477" y="1882"/>
                  </a:lnTo>
                  <a:cubicBezTo>
                    <a:pt x="1477" y="1905"/>
                    <a:pt x="1477" y="1953"/>
                    <a:pt x="1501" y="1977"/>
                  </a:cubicBezTo>
                  <a:cubicBezTo>
                    <a:pt x="1614" y="2090"/>
                    <a:pt x="1735" y="2138"/>
                    <a:pt x="1847" y="2138"/>
                  </a:cubicBezTo>
                  <a:cubicBezTo>
                    <a:pt x="2062" y="2138"/>
                    <a:pt x="2239" y="1959"/>
                    <a:pt x="2239" y="1739"/>
                  </a:cubicBezTo>
                  <a:lnTo>
                    <a:pt x="2239" y="381"/>
                  </a:lnTo>
                  <a:cubicBezTo>
                    <a:pt x="2239" y="167"/>
                    <a:pt x="2048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5471578" y="1845005"/>
              <a:ext cx="71680" cy="68416"/>
            </a:xfrm>
            <a:custGeom>
              <a:avLst/>
              <a:gdLst/>
              <a:ahLst/>
              <a:cxnLst/>
              <a:rect l="l" t="t" r="r" b="b"/>
              <a:pathLst>
                <a:path w="2240" h="2138" extrusionOk="0">
                  <a:moveTo>
                    <a:pt x="393" y="0"/>
                  </a:moveTo>
                  <a:cubicBezTo>
                    <a:pt x="177" y="0"/>
                    <a:pt x="1" y="179"/>
                    <a:pt x="1" y="399"/>
                  </a:cubicBezTo>
                  <a:lnTo>
                    <a:pt x="1" y="1757"/>
                  </a:lnTo>
                  <a:cubicBezTo>
                    <a:pt x="1" y="1971"/>
                    <a:pt x="167" y="2138"/>
                    <a:pt x="405" y="2138"/>
                  </a:cubicBezTo>
                  <a:lnTo>
                    <a:pt x="1810" y="2138"/>
                  </a:lnTo>
                  <a:cubicBezTo>
                    <a:pt x="1858" y="2138"/>
                    <a:pt x="1882" y="2138"/>
                    <a:pt x="1906" y="2114"/>
                  </a:cubicBezTo>
                  <a:cubicBezTo>
                    <a:pt x="2239" y="1780"/>
                    <a:pt x="2001" y="1376"/>
                    <a:pt x="1691" y="1376"/>
                  </a:cubicBezTo>
                  <a:lnTo>
                    <a:pt x="929" y="1376"/>
                  </a:lnTo>
                  <a:cubicBezTo>
                    <a:pt x="834" y="1376"/>
                    <a:pt x="763" y="1304"/>
                    <a:pt x="763" y="1233"/>
                  </a:cubicBezTo>
                  <a:lnTo>
                    <a:pt x="763" y="256"/>
                  </a:lnTo>
                  <a:cubicBezTo>
                    <a:pt x="763" y="233"/>
                    <a:pt x="763" y="185"/>
                    <a:pt x="739" y="161"/>
                  </a:cubicBezTo>
                  <a:cubicBezTo>
                    <a:pt x="626" y="48"/>
                    <a:pt x="504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44"/>
          <p:cNvGrpSpPr/>
          <p:nvPr/>
        </p:nvGrpSpPr>
        <p:grpSpPr>
          <a:xfrm>
            <a:off x="6998717" y="3199828"/>
            <a:ext cx="320716" cy="268997"/>
            <a:chOff x="4695050" y="1571251"/>
            <a:chExt cx="392505" cy="329210"/>
          </a:xfrm>
        </p:grpSpPr>
        <p:sp>
          <p:nvSpPr>
            <p:cNvPr id="2448" name="Google Shape;2448;p44"/>
            <p:cNvSpPr/>
            <p:nvPr/>
          </p:nvSpPr>
          <p:spPr>
            <a:xfrm>
              <a:off x="4771272" y="1571251"/>
              <a:ext cx="234720" cy="265216"/>
            </a:xfrm>
            <a:custGeom>
              <a:avLst/>
              <a:gdLst/>
              <a:ahLst/>
              <a:cxnLst/>
              <a:rect l="l" t="t" r="r" b="b"/>
              <a:pathLst>
                <a:path w="7335" h="8288" extrusionOk="0">
                  <a:moveTo>
                    <a:pt x="2040" y="1735"/>
                  </a:moveTo>
                  <a:cubicBezTo>
                    <a:pt x="2115" y="1735"/>
                    <a:pt x="2193" y="1760"/>
                    <a:pt x="2262" y="1810"/>
                  </a:cubicBezTo>
                  <a:cubicBezTo>
                    <a:pt x="2429" y="1929"/>
                    <a:pt x="2477" y="2143"/>
                    <a:pt x="2358" y="2310"/>
                  </a:cubicBezTo>
                  <a:cubicBezTo>
                    <a:pt x="1977" y="2834"/>
                    <a:pt x="2167" y="2572"/>
                    <a:pt x="1453" y="3572"/>
                  </a:cubicBezTo>
                  <a:cubicBezTo>
                    <a:pt x="2167" y="4596"/>
                    <a:pt x="1977" y="4334"/>
                    <a:pt x="2358" y="4858"/>
                  </a:cubicBezTo>
                  <a:cubicBezTo>
                    <a:pt x="2477" y="5001"/>
                    <a:pt x="2429" y="5239"/>
                    <a:pt x="2262" y="5358"/>
                  </a:cubicBezTo>
                  <a:cubicBezTo>
                    <a:pt x="2199" y="5403"/>
                    <a:pt x="2130" y="5424"/>
                    <a:pt x="2061" y="5424"/>
                  </a:cubicBezTo>
                  <a:cubicBezTo>
                    <a:pt x="1947" y="5424"/>
                    <a:pt x="1836" y="5367"/>
                    <a:pt x="1762" y="5263"/>
                  </a:cubicBezTo>
                  <a:lnTo>
                    <a:pt x="691" y="3786"/>
                  </a:lnTo>
                  <a:cubicBezTo>
                    <a:pt x="595" y="3667"/>
                    <a:pt x="595" y="3501"/>
                    <a:pt x="691" y="3358"/>
                  </a:cubicBezTo>
                  <a:lnTo>
                    <a:pt x="1762" y="1881"/>
                  </a:lnTo>
                  <a:cubicBezTo>
                    <a:pt x="1832" y="1784"/>
                    <a:pt x="1934" y="1735"/>
                    <a:pt x="2040" y="1735"/>
                  </a:cubicBezTo>
                  <a:close/>
                  <a:moveTo>
                    <a:pt x="5304" y="1735"/>
                  </a:moveTo>
                  <a:cubicBezTo>
                    <a:pt x="5417" y="1735"/>
                    <a:pt x="5527" y="1784"/>
                    <a:pt x="5596" y="1881"/>
                  </a:cubicBezTo>
                  <a:lnTo>
                    <a:pt x="6644" y="3358"/>
                  </a:lnTo>
                  <a:cubicBezTo>
                    <a:pt x="6740" y="3501"/>
                    <a:pt x="6740" y="3667"/>
                    <a:pt x="6644" y="3786"/>
                  </a:cubicBezTo>
                  <a:lnTo>
                    <a:pt x="5596" y="5287"/>
                  </a:lnTo>
                  <a:cubicBezTo>
                    <a:pt x="5524" y="5374"/>
                    <a:pt x="5407" y="5426"/>
                    <a:pt x="5289" y="5426"/>
                  </a:cubicBezTo>
                  <a:cubicBezTo>
                    <a:pt x="5213" y="5426"/>
                    <a:pt x="5137" y="5405"/>
                    <a:pt x="5073" y="5358"/>
                  </a:cubicBezTo>
                  <a:cubicBezTo>
                    <a:pt x="4906" y="5239"/>
                    <a:pt x="4882" y="5001"/>
                    <a:pt x="5001" y="4858"/>
                  </a:cubicBezTo>
                  <a:cubicBezTo>
                    <a:pt x="5382" y="4310"/>
                    <a:pt x="5192" y="4596"/>
                    <a:pt x="5906" y="3572"/>
                  </a:cubicBezTo>
                  <a:cubicBezTo>
                    <a:pt x="5144" y="2524"/>
                    <a:pt x="5358" y="2834"/>
                    <a:pt x="5001" y="2310"/>
                  </a:cubicBezTo>
                  <a:cubicBezTo>
                    <a:pt x="4882" y="2143"/>
                    <a:pt x="4906" y="1929"/>
                    <a:pt x="5073" y="1810"/>
                  </a:cubicBezTo>
                  <a:cubicBezTo>
                    <a:pt x="5142" y="1760"/>
                    <a:pt x="5224" y="1735"/>
                    <a:pt x="5304" y="1735"/>
                  </a:cubicBezTo>
                  <a:close/>
                  <a:moveTo>
                    <a:pt x="4157" y="1739"/>
                  </a:moveTo>
                  <a:cubicBezTo>
                    <a:pt x="4200" y="1739"/>
                    <a:pt x="4244" y="1746"/>
                    <a:pt x="4287" y="1762"/>
                  </a:cubicBezTo>
                  <a:cubicBezTo>
                    <a:pt x="4477" y="1810"/>
                    <a:pt x="4596" y="2024"/>
                    <a:pt x="4525" y="2215"/>
                  </a:cubicBezTo>
                  <a:lnTo>
                    <a:pt x="3525" y="5168"/>
                  </a:lnTo>
                  <a:cubicBezTo>
                    <a:pt x="3467" y="5320"/>
                    <a:pt x="3334" y="5427"/>
                    <a:pt x="3173" y="5427"/>
                  </a:cubicBezTo>
                  <a:cubicBezTo>
                    <a:pt x="3133" y="5427"/>
                    <a:pt x="3091" y="5420"/>
                    <a:pt x="3048" y="5406"/>
                  </a:cubicBezTo>
                  <a:cubicBezTo>
                    <a:pt x="2858" y="5334"/>
                    <a:pt x="2763" y="5144"/>
                    <a:pt x="2834" y="4953"/>
                  </a:cubicBezTo>
                  <a:lnTo>
                    <a:pt x="3834" y="1977"/>
                  </a:lnTo>
                  <a:cubicBezTo>
                    <a:pt x="3871" y="1829"/>
                    <a:pt x="4008" y="1739"/>
                    <a:pt x="4157" y="1739"/>
                  </a:cubicBezTo>
                  <a:close/>
                  <a:moveTo>
                    <a:pt x="3667" y="0"/>
                  </a:moveTo>
                  <a:cubicBezTo>
                    <a:pt x="1691" y="0"/>
                    <a:pt x="24" y="1643"/>
                    <a:pt x="0" y="3620"/>
                  </a:cubicBezTo>
                  <a:cubicBezTo>
                    <a:pt x="0" y="4930"/>
                    <a:pt x="691" y="6168"/>
                    <a:pt x="1834" y="6835"/>
                  </a:cubicBezTo>
                  <a:cubicBezTo>
                    <a:pt x="2358" y="7144"/>
                    <a:pt x="2691" y="7692"/>
                    <a:pt x="2691" y="8287"/>
                  </a:cubicBezTo>
                  <a:lnTo>
                    <a:pt x="4668" y="8287"/>
                  </a:lnTo>
                  <a:cubicBezTo>
                    <a:pt x="4668" y="7692"/>
                    <a:pt x="5001" y="7144"/>
                    <a:pt x="5525" y="6835"/>
                  </a:cubicBezTo>
                  <a:cubicBezTo>
                    <a:pt x="6644" y="6168"/>
                    <a:pt x="7335" y="4953"/>
                    <a:pt x="7335" y="3667"/>
                  </a:cubicBezTo>
                  <a:cubicBezTo>
                    <a:pt x="7335" y="1643"/>
                    <a:pt x="5692" y="0"/>
                    <a:pt x="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4857382" y="1860044"/>
              <a:ext cx="62496" cy="40416"/>
            </a:xfrm>
            <a:custGeom>
              <a:avLst/>
              <a:gdLst/>
              <a:ahLst/>
              <a:cxnLst/>
              <a:rect l="l" t="t" r="r" b="b"/>
              <a:pathLst>
                <a:path w="1953" h="1263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144"/>
                    <a:pt x="119" y="1263"/>
                    <a:pt x="262" y="1263"/>
                  </a:cubicBezTo>
                  <a:lnTo>
                    <a:pt x="1715" y="1263"/>
                  </a:lnTo>
                  <a:cubicBezTo>
                    <a:pt x="1858" y="1263"/>
                    <a:pt x="1953" y="1144"/>
                    <a:pt x="1953" y="1025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5035683" y="1674097"/>
              <a:ext cx="51872" cy="23680"/>
            </a:xfrm>
            <a:custGeom>
              <a:avLst/>
              <a:gdLst/>
              <a:ahLst/>
              <a:cxnLst/>
              <a:rect l="l" t="t" r="r" b="b"/>
              <a:pathLst>
                <a:path w="1621" h="740" extrusionOk="0">
                  <a:moveTo>
                    <a:pt x="429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91" y="739"/>
                    <a:pt x="406" y="739"/>
                  </a:cubicBezTo>
                  <a:lnTo>
                    <a:pt x="1191" y="739"/>
                  </a:lnTo>
                  <a:cubicBezTo>
                    <a:pt x="1382" y="739"/>
                    <a:pt x="1549" y="620"/>
                    <a:pt x="1572" y="453"/>
                  </a:cubicBezTo>
                  <a:cubicBezTo>
                    <a:pt x="1620" y="215"/>
                    <a:pt x="14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5018147" y="1576627"/>
              <a:ext cx="51872" cy="45088"/>
            </a:xfrm>
            <a:custGeom>
              <a:avLst/>
              <a:gdLst/>
              <a:ahLst/>
              <a:cxnLst/>
              <a:rect l="l" t="t" r="r" b="b"/>
              <a:pathLst>
                <a:path w="1621" h="1409" extrusionOk="0">
                  <a:moveTo>
                    <a:pt x="1216" y="0"/>
                  </a:moveTo>
                  <a:cubicBezTo>
                    <a:pt x="1134" y="0"/>
                    <a:pt x="1051" y="31"/>
                    <a:pt x="977" y="94"/>
                  </a:cubicBezTo>
                  <a:lnTo>
                    <a:pt x="191" y="761"/>
                  </a:lnTo>
                  <a:cubicBezTo>
                    <a:pt x="25" y="904"/>
                    <a:pt x="1" y="1118"/>
                    <a:pt x="144" y="1285"/>
                  </a:cubicBezTo>
                  <a:cubicBezTo>
                    <a:pt x="225" y="1366"/>
                    <a:pt x="329" y="1409"/>
                    <a:pt x="435" y="1409"/>
                  </a:cubicBezTo>
                  <a:cubicBezTo>
                    <a:pt x="515" y="1409"/>
                    <a:pt x="596" y="1384"/>
                    <a:pt x="668" y="1332"/>
                  </a:cubicBezTo>
                  <a:lnTo>
                    <a:pt x="1454" y="642"/>
                  </a:lnTo>
                  <a:cubicBezTo>
                    <a:pt x="1620" y="523"/>
                    <a:pt x="1620" y="284"/>
                    <a:pt x="1501" y="142"/>
                  </a:cubicBezTo>
                  <a:cubicBezTo>
                    <a:pt x="1422" y="49"/>
                    <a:pt x="1320" y="0"/>
                    <a:pt x="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5018915" y="1750351"/>
              <a:ext cx="51104" cy="45120"/>
            </a:xfrm>
            <a:custGeom>
              <a:avLst/>
              <a:gdLst/>
              <a:ahLst/>
              <a:cxnLst/>
              <a:rect l="l" t="t" r="r" b="b"/>
              <a:pathLst>
                <a:path w="1597" h="1410" extrusionOk="0">
                  <a:moveTo>
                    <a:pt x="405" y="1"/>
                  </a:moveTo>
                  <a:cubicBezTo>
                    <a:pt x="301" y="1"/>
                    <a:pt x="199" y="49"/>
                    <a:pt x="120" y="142"/>
                  </a:cubicBezTo>
                  <a:cubicBezTo>
                    <a:pt x="1" y="285"/>
                    <a:pt x="1" y="523"/>
                    <a:pt x="167" y="642"/>
                  </a:cubicBezTo>
                  <a:lnTo>
                    <a:pt x="953" y="1333"/>
                  </a:lnTo>
                  <a:cubicBezTo>
                    <a:pt x="1025" y="1384"/>
                    <a:pt x="1106" y="1409"/>
                    <a:pt x="1187" y="1409"/>
                  </a:cubicBezTo>
                  <a:cubicBezTo>
                    <a:pt x="1292" y="1409"/>
                    <a:pt x="1396" y="1366"/>
                    <a:pt x="1477" y="1285"/>
                  </a:cubicBezTo>
                  <a:cubicBezTo>
                    <a:pt x="1596" y="1119"/>
                    <a:pt x="1596" y="904"/>
                    <a:pt x="1430" y="761"/>
                  </a:cubicBezTo>
                  <a:lnTo>
                    <a:pt x="644" y="95"/>
                  </a:lnTo>
                  <a:cubicBezTo>
                    <a:pt x="570" y="31"/>
                    <a:pt x="487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4695050" y="1674097"/>
              <a:ext cx="51104" cy="23680"/>
            </a:xfrm>
            <a:custGeom>
              <a:avLst/>
              <a:gdLst/>
              <a:ahLst/>
              <a:cxnLst/>
              <a:rect l="l" t="t" r="r" b="b"/>
              <a:pathLst>
                <a:path w="1597" h="740" extrusionOk="0">
                  <a:moveTo>
                    <a:pt x="405" y="1"/>
                  </a:moveTo>
                  <a:cubicBezTo>
                    <a:pt x="239" y="1"/>
                    <a:pt x="72" y="144"/>
                    <a:pt x="48" y="311"/>
                  </a:cubicBezTo>
                  <a:cubicBezTo>
                    <a:pt x="1" y="549"/>
                    <a:pt x="167" y="739"/>
                    <a:pt x="405" y="739"/>
                  </a:cubicBezTo>
                  <a:lnTo>
                    <a:pt x="1191" y="739"/>
                  </a:lnTo>
                  <a:cubicBezTo>
                    <a:pt x="1429" y="739"/>
                    <a:pt x="1596" y="549"/>
                    <a:pt x="1549" y="311"/>
                  </a:cubicBezTo>
                  <a:cubicBezTo>
                    <a:pt x="1525" y="144"/>
                    <a:pt x="135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4711817" y="1750351"/>
              <a:ext cx="51840" cy="45120"/>
            </a:xfrm>
            <a:custGeom>
              <a:avLst/>
              <a:gdLst/>
              <a:ahLst/>
              <a:cxnLst/>
              <a:rect l="l" t="t" r="r" b="b"/>
              <a:pathLst>
                <a:path w="1620" h="1410" extrusionOk="0">
                  <a:moveTo>
                    <a:pt x="1206" y="1"/>
                  </a:moveTo>
                  <a:cubicBezTo>
                    <a:pt x="1122" y="1"/>
                    <a:pt x="1040" y="31"/>
                    <a:pt x="977" y="95"/>
                  </a:cubicBezTo>
                  <a:lnTo>
                    <a:pt x="167" y="761"/>
                  </a:lnTo>
                  <a:cubicBezTo>
                    <a:pt x="24" y="904"/>
                    <a:pt x="1" y="1119"/>
                    <a:pt x="143" y="1285"/>
                  </a:cubicBezTo>
                  <a:cubicBezTo>
                    <a:pt x="211" y="1366"/>
                    <a:pt x="317" y="1409"/>
                    <a:pt x="422" y="1409"/>
                  </a:cubicBezTo>
                  <a:cubicBezTo>
                    <a:pt x="502" y="1409"/>
                    <a:pt x="582" y="1384"/>
                    <a:pt x="644" y="1333"/>
                  </a:cubicBezTo>
                  <a:lnTo>
                    <a:pt x="1453" y="642"/>
                  </a:lnTo>
                  <a:cubicBezTo>
                    <a:pt x="1596" y="523"/>
                    <a:pt x="1620" y="285"/>
                    <a:pt x="1501" y="142"/>
                  </a:cubicBezTo>
                  <a:cubicBezTo>
                    <a:pt x="1421" y="49"/>
                    <a:pt x="1312" y="1"/>
                    <a:pt x="1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4711817" y="1576627"/>
              <a:ext cx="51840" cy="45088"/>
            </a:xfrm>
            <a:custGeom>
              <a:avLst/>
              <a:gdLst/>
              <a:ahLst/>
              <a:cxnLst/>
              <a:rect l="l" t="t" r="r" b="b"/>
              <a:pathLst>
                <a:path w="1620" h="1409" extrusionOk="0">
                  <a:moveTo>
                    <a:pt x="416" y="0"/>
                  </a:moveTo>
                  <a:cubicBezTo>
                    <a:pt x="313" y="0"/>
                    <a:pt x="210" y="49"/>
                    <a:pt x="143" y="142"/>
                  </a:cubicBezTo>
                  <a:cubicBezTo>
                    <a:pt x="1" y="284"/>
                    <a:pt x="24" y="523"/>
                    <a:pt x="167" y="642"/>
                  </a:cubicBezTo>
                  <a:lnTo>
                    <a:pt x="977" y="1332"/>
                  </a:lnTo>
                  <a:cubicBezTo>
                    <a:pt x="1039" y="1384"/>
                    <a:pt x="1118" y="1409"/>
                    <a:pt x="1200" y="1409"/>
                  </a:cubicBezTo>
                  <a:cubicBezTo>
                    <a:pt x="1308" y="1409"/>
                    <a:pt x="1420" y="1366"/>
                    <a:pt x="1501" y="1285"/>
                  </a:cubicBezTo>
                  <a:cubicBezTo>
                    <a:pt x="1620" y="1118"/>
                    <a:pt x="1596" y="904"/>
                    <a:pt x="1453" y="761"/>
                  </a:cubicBezTo>
                  <a:lnTo>
                    <a:pt x="644" y="94"/>
                  </a:lnTo>
                  <a:cubicBezTo>
                    <a:pt x="580" y="31"/>
                    <a:pt x="498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39"/>
          <p:cNvSpPr/>
          <p:nvPr/>
        </p:nvSpPr>
        <p:spPr>
          <a:xfrm>
            <a:off x="1721700" y="1190850"/>
            <a:ext cx="5700600" cy="2761800"/>
          </a:xfrm>
          <a:prstGeom prst="snip1Rect">
            <a:avLst>
              <a:gd name="adj" fmla="val 2801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9"/>
          <p:cNvSpPr txBox="1">
            <a:spLocks noGrp="1"/>
          </p:cNvSpPr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2223" name="Google Shape;2223;p39"/>
          <p:cNvSpPr txBox="1">
            <a:spLocks noGrp="1"/>
          </p:cNvSpPr>
          <p:nvPr>
            <p:ph type="subTitle" idx="1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  <p:grpSp>
        <p:nvGrpSpPr>
          <p:cNvPr id="2224" name="Google Shape;2224;p39"/>
          <p:cNvGrpSpPr/>
          <p:nvPr/>
        </p:nvGrpSpPr>
        <p:grpSpPr>
          <a:xfrm>
            <a:off x="-55452" y="2733639"/>
            <a:ext cx="1468333" cy="494947"/>
            <a:chOff x="-21957" y="3648039"/>
            <a:chExt cx="1468333" cy="494947"/>
          </a:xfrm>
        </p:grpSpPr>
        <p:sp>
          <p:nvSpPr>
            <p:cNvPr id="2225" name="Google Shape;2225;p3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9"/>
          <p:cNvGrpSpPr/>
          <p:nvPr/>
        </p:nvGrpSpPr>
        <p:grpSpPr>
          <a:xfrm>
            <a:off x="7137342" y="2559771"/>
            <a:ext cx="1127604" cy="709227"/>
            <a:chOff x="6908742" y="2788371"/>
            <a:chExt cx="1127604" cy="709227"/>
          </a:xfrm>
        </p:grpSpPr>
        <p:sp>
          <p:nvSpPr>
            <p:cNvPr id="2229" name="Google Shape;2229;p39"/>
            <p:cNvSpPr/>
            <p:nvPr/>
          </p:nvSpPr>
          <p:spPr>
            <a:xfrm rot="10800000">
              <a:off x="7872611" y="2905296"/>
              <a:ext cx="45798" cy="4579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9"/>
            <p:cNvSpPr/>
            <p:nvPr/>
          </p:nvSpPr>
          <p:spPr>
            <a:xfrm rot="10800000">
              <a:off x="7755685" y="2788371"/>
              <a:ext cx="280661" cy="280661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9"/>
            <p:cNvSpPr/>
            <p:nvPr/>
          </p:nvSpPr>
          <p:spPr>
            <a:xfrm rot="10800000">
              <a:off x="6998185" y="2916497"/>
              <a:ext cx="897830" cy="499279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9"/>
            <p:cNvSpPr/>
            <p:nvPr/>
          </p:nvSpPr>
          <p:spPr>
            <a:xfrm rot="10800000">
              <a:off x="6908742" y="3318628"/>
              <a:ext cx="197279" cy="178969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3" name="Google Shape;2233;p39"/>
          <p:cNvGrpSpPr/>
          <p:nvPr/>
        </p:nvGrpSpPr>
        <p:grpSpPr>
          <a:xfrm>
            <a:off x="1072553" y="1634874"/>
            <a:ext cx="280875" cy="265900"/>
            <a:chOff x="4730850" y="1621700"/>
            <a:chExt cx="280875" cy="265900"/>
          </a:xfrm>
        </p:grpSpPr>
        <p:sp>
          <p:nvSpPr>
            <p:cNvPr id="2234" name="Google Shape;2234;p39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9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9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2461" name="Google Shape;2461;p45"/>
          <p:cNvSpPr txBox="1">
            <a:spLocks noGrp="1"/>
          </p:cNvSpPr>
          <p:nvPr>
            <p:ph type="subTitle" idx="1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 and the only one that harbors life</a:t>
            </a:r>
            <a:endParaRPr/>
          </a:p>
        </p:txBody>
      </p:sp>
      <p:sp>
        <p:nvSpPr>
          <p:cNvPr id="2462" name="Google Shape;2462;p45"/>
          <p:cNvSpPr txBox="1">
            <a:spLocks noGrp="1"/>
          </p:cNvSpPr>
          <p:nvPr>
            <p:ph type="title" idx="2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2463" name="Google Shape;2463;p45"/>
          <p:cNvSpPr txBox="1">
            <a:spLocks noGrp="1"/>
          </p:cNvSpPr>
          <p:nvPr>
            <p:ph type="subTitle" idx="3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also the fourth largest planet by diameter in the Solar System</a:t>
            </a:r>
            <a:endParaRPr/>
          </a:p>
        </p:txBody>
      </p:sp>
      <p:sp>
        <p:nvSpPr>
          <p:cNvPr id="2464" name="Google Shape;2464;p45"/>
          <p:cNvSpPr txBox="1">
            <a:spLocks noGrp="1"/>
          </p:cNvSpPr>
          <p:nvPr>
            <p:ph type="title" idx="4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2465" name="Google Shape;2465;p45"/>
          <p:cNvSpPr txBox="1">
            <a:spLocks noGrp="1"/>
          </p:cNvSpPr>
          <p:nvPr>
            <p:ph type="subTitle" idx="5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 </a:t>
            </a:r>
            <a:endParaRPr/>
          </a:p>
        </p:txBody>
      </p:sp>
      <p:sp>
        <p:nvSpPr>
          <p:cNvPr id="2466" name="Google Shape;2466;p45"/>
          <p:cNvSpPr txBox="1">
            <a:spLocks noGrp="1"/>
          </p:cNvSpPr>
          <p:nvPr>
            <p:ph type="title" idx="8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2467" name="Google Shape;2467;p45"/>
          <p:cNvSpPr txBox="1">
            <a:spLocks noGrp="1"/>
          </p:cNvSpPr>
          <p:nvPr>
            <p:ph type="title" idx="6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2468" name="Google Shape;2468;p45"/>
          <p:cNvSpPr txBox="1">
            <a:spLocks noGrp="1"/>
          </p:cNvSpPr>
          <p:nvPr>
            <p:ph type="subTitle" idx="7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is full of iron oxide dust, which gives the planet its reddish cast</a:t>
            </a:r>
            <a:endParaRPr/>
          </a:p>
        </p:txBody>
      </p:sp>
      <p:sp>
        <p:nvSpPr>
          <p:cNvPr id="2469" name="Google Shape;2469;p45"/>
          <p:cNvSpPr/>
          <p:nvPr/>
        </p:nvSpPr>
        <p:spPr>
          <a:xfrm>
            <a:off x="3331437" y="1623498"/>
            <a:ext cx="911100" cy="91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0" name="Google Shape;2470;p45"/>
          <p:cNvSpPr/>
          <p:nvPr/>
        </p:nvSpPr>
        <p:spPr>
          <a:xfrm>
            <a:off x="4901462" y="1623498"/>
            <a:ext cx="911100" cy="91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W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1" name="Google Shape;2471;p45"/>
          <p:cNvSpPr/>
          <p:nvPr/>
        </p:nvSpPr>
        <p:spPr>
          <a:xfrm>
            <a:off x="3331438" y="3196166"/>
            <a:ext cx="911100" cy="91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72" name="Google Shape;2472;p45"/>
          <p:cNvSpPr/>
          <p:nvPr/>
        </p:nvSpPr>
        <p:spPr>
          <a:xfrm>
            <a:off x="4901463" y="3196166"/>
            <a:ext cx="911100" cy="91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</a:t>
            </a:r>
            <a:endParaRPr sz="3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473" name="Google Shape;2473;p45"/>
          <p:cNvCxnSpPr>
            <a:stCxn id="2469" idx="6"/>
            <a:endCxn id="2470" idx="2"/>
          </p:cNvCxnSpPr>
          <p:nvPr/>
        </p:nvCxnSpPr>
        <p:spPr>
          <a:xfrm>
            <a:off x="4242537" y="2079048"/>
            <a:ext cx="65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4" name="Google Shape;2474;p45"/>
          <p:cNvCxnSpPr>
            <a:stCxn id="2471" idx="6"/>
            <a:endCxn id="2472" idx="2"/>
          </p:cNvCxnSpPr>
          <p:nvPr/>
        </p:nvCxnSpPr>
        <p:spPr>
          <a:xfrm>
            <a:off x="4242538" y="3651716"/>
            <a:ext cx="65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5" name="Google Shape;2475;p45"/>
          <p:cNvCxnSpPr>
            <a:stCxn id="2470" idx="4"/>
            <a:endCxn id="2471" idx="0"/>
          </p:cNvCxnSpPr>
          <p:nvPr/>
        </p:nvCxnSpPr>
        <p:spPr>
          <a:xfrm rot="5400000">
            <a:off x="4241312" y="2080398"/>
            <a:ext cx="661500" cy="15699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6" name="Google Shape;2476;p45"/>
          <p:cNvGrpSpPr/>
          <p:nvPr/>
        </p:nvGrpSpPr>
        <p:grpSpPr>
          <a:xfrm>
            <a:off x="8077159" y="2936266"/>
            <a:ext cx="1178127" cy="1094369"/>
            <a:chOff x="7825118" y="4065849"/>
            <a:chExt cx="1178127" cy="1094369"/>
          </a:xfrm>
        </p:grpSpPr>
        <p:sp>
          <p:nvSpPr>
            <p:cNvPr id="2477" name="Google Shape;2477;p45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5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2511" name="Google Shape;2511;p47"/>
          <p:cNvSpPr txBox="1"/>
          <p:nvPr/>
        </p:nvSpPr>
        <p:spPr>
          <a:xfrm>
            <a:off x="5628456" y="3024677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Despite being red, Mars is a cold place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2" name="Google Shape;2512;p47"/>
          <p:cNvSpPr txBox="1"/>
          <p:nvPr/>
        </p:nvSpPr>
        <p:spPr>
          <a:xfrm>
            <a:off x="5628452" y="2716391"/>
            <a:ext cx="2014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Phase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3" name="Google Shape;2513;p47"/>
          <p:cNvSpPr txBox="1"/>
          <p:nvPr/>
        </p:nvSpPr>
        <p:spPr>
          <a:xfrm>
            <a:off x="3564738" y="1884608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Jupiter is the biggest planet of them all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4" name="Google Shape;2514;p47"/>
          <p:cNvSpPr txBox="1"/>
          <p:nvPr/>
        </p:nvSpPr>
        <p:spPr>
          <a:xfrm>
            <a:off x="3564750" y="1452113"/>
            <a:ext cx="2014500" cy="43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The project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5" name="Google Shape;2515;p47"/>
          <p:cNvSpPr txBox="1"/>
          <p:nvPr/>
        </p:nvSpPr>
        <p:spPr>
          <a:xfrm>
            <a:off x="1501007" y="3024677"/>
            <a:ext cx="2014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Earth is the planet where we all live on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6" name="Google Shape;2516;p47"/>
          <p:cNvSpPr txBox="1"/>
          <p:nvPr/>
        </p:nvSpPr>
        <p:spPr>
          <a:xfrm>
            <a:off x="1501006" y="2716391"/>
            <a:ext cx="20145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Phase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17" name="Google Shape;2517;p47"/>
          <p:cNvSpPr txBox="1"/>
          <p:nvPr/>
        </p:nvSpPr>
        <p:spPr>
          <a:xfrm>
            <a:off x="720519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Mars is cold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720531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19" name="Google Shape;2519;p47"/>
          <p:cNvCxnSpPr>
            <a:stCxn id="2514" idx="1"/>
            <a:endCxn id="2520" idx="0"/>
          </p:cNvCxnSpPr>
          <p:nvPr/>
        </p:nvCxnSpPr>
        <p:spPr>
          <a:xfrm flipH="1">
            <a:off x="2508150" y="1671263"/>
            <a:ext cx="1056600" cy="210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1" name="Google Shape;2521;p47"/>
          <p:cNvCxnSpPr>
            <a:stCxn id="2514" idx="3"/>
            <a:endCxn id="2522" idx="0"/>
          </p:cNvCxnSpPr>
          <p:nvPr/>
        </p:nvCxnSpPr>
        <p:spPr>
          <a:xfrm>
            <a:off x="5579250" y="1671263"/>
            <a:ext cx="1056600" cy="210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3" name="Google Shape;2523;p47"/>
          <p:cNvSpPr txBox="1"/>
          <p:nvPr/>
        </p:nvSpPr>
        <p:spPr>
          <a:xfrm>
            <a:off x="2602800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Earth has life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24" name="Google Shape;2524;p47"/>
          <p:cNvSpPr txBox="1"/>
          <p:nvPr/>
        </p:nvSpPr>
        <p:spPr>
          <a:xfrm>
            <a:off x="2602791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25" name="Google Shape;2525;p47"/>
          <p:cNvCxnSpPr>
            <a:stCxn id="2518" idx="0"/>
            <a:endCxn id="2515" idx="2"/>
          </p:cNvCxnSpPr>
          <p:nvPr/>
        </p:nvCxnSpPr>
        <p:spPr>
          <a:xfrm rot="-5400000">
            <a:off x="1910181" y="320768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6" name="Google Shape;2526;p47"/>
          <p:cNvCxnSpPr>
            <a:stCxn id="2515" idx="2"/>
            <a:endCxn id="2524" idx="0"/>
          </p:cNvCxnSpPr>
          <p:nvPr/>
        </p:nvCxnSpPr>
        <p:spPr>
          <a:xfrm rot="-5400000" flipH="1">
            <a:off x="2851307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7" name="Google Shape;2527;p47"/>
          <p:cNvSpPr txBox="1"/>
          <p:nvPr/>
        </p:nvSpPr>
        <p:spPr>
          <a:xfrm>
            <a:off x="4847933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Mercury is small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28" name="Google Shape;2528;p47"/>
          <p:cNvSpPr txBox="1"/>
          <p:nvPr/>
        </p:nvSpPr>
        <p:spPr>
          <a:xfrm>
            <a:off x="4847912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1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29" name="Google Shape;2529;p47"/>
          <p:cNvSpPr txBox="1"/>
          <p:nvPr/>
        </p:nvSpPr>
        <p:spPr>
          <a:xfrm>
            <a:off x="6730281" y="4114103"/>
            <a:ext cx="16932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Venus is hot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530" name="Google Shape;2530;p47"/>
          <p:cNvSpPr txBox="1"/>
          <p:nvPr/>
        </p:nvSpPr>
        <p:spPr>
          <a:xfrm>
            <a:off x="6730234" y="3805737"/>
            <a:ext cx="16932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Stage 2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2531" name="Google Shape;2531;p47"/>
          <p:cNvCxnSpPr>
            <a:stCxn id="2511" idx="2"/>
            <a:endCxn id="2528" idx="0"/>
          </p:cNvCxnSpPr>
          <p:nvPr/>
        </p:nvCxnSpPr>
        <p:spPr>
          <a:xfrm rot="5400000">
            <a:off x="6037656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2" name="Google Shape;2532;p47"/>
          <p:cNvCxnSpPr>
            <a:stCxn id="2511" idx="2"/>
            <a:endCxn id="2530" idx="0"/>
          </p:cNvCxnSpPr>
          <p:nvPr/>
        </p:nvCxnSpPr>
        <p:spPr>
          <a:xfrm rot="-5400000" flipH="1">
            <a:off x="6978756" y="3207827"/>
            <a:ext cx="255000" cy="9411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0" name="Google Shape;2520;p47"/>
          <p:cNvSpPr/>
          <p:nvPr/>
        </p:nvSpPr>
        <p:spPr>
          <a:xfrm>
            <a:off x="2120206" y="1881367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47"/>
          <p:cNvSpPr/>
          <p:nvPr/>
        </p:nvSpPr>
        <p:spPr>
          <a:xfrm>
            <a:off x="6247656" y="1881367"/>
            <a:ext cx="776100" cy="7761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3" name="Google Shape;2533;p47"/>
          <p:cNvGrpSpPr/>
          <p:nvPr/>
        </p:nvGrpSpPr>
        <p:grpSpPr>
          <a:xfrm>
            <a:off x="7754320" y="1580007"/>
            <a:ext cx="280875" cy="265900"/>
            <a:chOff x="4730850" y="1621700"/>
            <a:chExt cx="280875" cy="265900"/>
          </a:xfrm>
        </p:grpSpPr>
        <p:sp>
          <p:nvSpPr>
            <p:cNvPr id="2534" name="Google Shape;2534;p47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7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7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7" name="Google Shape;2537;p47"/>
          <p:cNvGrpSpPr/>
          <p:nvPr/>
        </p:nvGrpSpPr>
        <p:grpSpPr>
          <a:xfrm flipH="1">
            <a:off x="997267" y="1906406"/>
            <a:ext cx="399883" cy="381256"/>
            <a:chOff x="6113337" y="393160"/>
            <a:chExt cx="399883" cy="381256"/>
          </a:xfrm>
        </p:grpSpPr>
        <p:sp>
          <p:nvSpPr>
            <p:cNvPr id="2538" name="Google Shape;2538;p4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47"/>
          <p:cNvGrpSpPr/>
          <p:nvPr/>
        </p:nvGrpSpPr>
        <p:grpSpPr>
          <a:xfrm>
            <a:off x="4017052" y="2761163"/>
            <a:ext cx="1178136" cy="679753"/>
            <a:chOff x="2176527" y="4297299"/>
            <a:chExt cx="1178136" cy="679753"/>
          </a:xfrm>
        </p:grpSpPr>
        <p:sp>
          <p:nvSpPr>
            <p:cNvPr id="2541" name="Google Shape;2541;p47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6" name="Google Shape;2546;p47"/>
          <p:cNvGrpSpPr/>
          <p:nvPr/>
        </p:nvGrpSpPr>
        <p:grpSpPr>
          <a:xfrm>
            <a:off x="2313152" y="2074697"/>
            <a:ext cx="390208" cy="389440"/>
            <a:chOff x="2809744" y="3303373"/>
            <a:chExt cx="390208" cy="389440"/>
          </a:xfrm>
        </p:grpSpPr>
        <p:sp>
          <p:nvSpPr>
            <p:cNvPr id="2547" name="Google Shape;2547;p47"/>
            <p:cNvSpPr/>
            <p:nvPr/>
          </p:nvSpPr>
          <p:spPr>
            <a:xfrm>
              <a:off x="2935469" y="3303373"/>
              <a:ext cx="264480" cy="40416"/>
            </a:xfrm>
            <a:custGeom>
              <a:avLst/>
              <a:gdLst/>
              <a:ahLst/>
              <a:cxnLst/>
              <a:rect l="l" t="t" r="r" b="b"/>
              <a:pathLst>
                <a:path w="8265" h="1263" extrusionOk="0">
                  <a:moveTo>
                    <a:pt x="1" y="0"/>
                  </a:moveTo>
                  <a:lnTo>
                    <a:pt x="406" y="1262"/>
                  </a:lnTo>
                  <a:lnTo>
                    <a:pt x="8265" y="1262"/>
                  </a:lnTo>
                  <a:lnTo>
                    <a:pt x="8265" y="357"/>
                  </a:lnTo>
                  <a:cubicBezTo>
                    <a:pt x="8265" y="167"/>
                    <a:pt x="8098" y="0"/>
                    <a:pt x="7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2973581" y="3496169"/>
              <a:ext cx="63296" cy="63264"/>
            </a:xfrm>
            <a:custGeom>
              <a:avLst/>
              <a:gdLst/>
              <a:ahLst/>
              <a:cxnLst/>
              <a:rect l="l" t="t" r="r" b="b"/>
              <a:pathLst>
                <a:path w="1978" h="1977" extrusionOk="0">
                  <a:moveTo>
                    <a:pt x="977" y="0"/>
                  </a:moveTo>
                  <a:cubicBezTo>
                    <a:pt x="429" y="0"/>
                    <a:pt x="1" y="453"/>
                    <a:pt x="1" y="1000"/>
                  </a:cubicBezTo>
                  <a:cubicBezTo>
                    <a:pt x="1" y="1548"/>
                    <a:pt x="429" y="1977"/>
                    <a:pt x="977" y="1977"/>
                  </a:cubicBezTo>
                  <a:cubicBezTo>
                    <a:pt x="1525" y="1977"/>
                    <a:pt x="1977" y="1548"/>
                    <a:pt x="1977" y="1000"/>
                  </a:cubicBezTo>
                  <a:cubicBezTo>
                    <a:pt x="1977" y="453"/>
                    <a:pt x="1525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2900430" y="3423754"/>
              <a:ext cx="208832" cy="208832"/>
            </a:xfrm>
            <a:custGeom>
              <a:avLst/>
              <a:gdLst/>
              <a:ahLst/>
              <a:cxnLst/>
              <a:rect l="l" t="t" r="r" b="b"/>
              <a:pathLst>
                <a:path w="6526" h="6526" extrusionOk="0">
                  <a:moveTo>
                    <a:pt x="3263" y="1525"/>
                  </a:moveTo>
                  <a:cubicBezTo>
                    <a:pt x="4216" y="1525"/>
                    <a:pt x="5002" y="2311"/>
                    <a:pt x="5002" y="3263"/>
                  </a:cubicBezTo>
                  <a:cubicBezTo>
                    <a:pt x="5002" y="4216"/>
                    <a:pt x="4216" y="4978"/>
                    <a:pt x="3263" y="4978"/>
                  </a:cubicBezTo>
                  <a:cubicBezTo>
                    <a:pt x="2310" y="4978"/>
                    <a:pt x="1548" y="4216"/>
                    <a:pt x="1548" y="3263"/>
                  </a:cubicBezTo>
                  <a:cubicBezTo>
                    <a:pt x="1548" y="2311"/>
                    <a:pt x="2310" y="1525"/>
                    <a:pt x="3263" y="1525"/>
                  </a:cubicBezTo>
                  <a:close/>
                  <a:moveTo>
                    <a:pt x="2977" y="1"/>
                  </a:moveTo>
                  <a:lnTo>
                    <a:pt x="2977" y="644"/>
                  </a:lnTo>
                  <a:cubicBezTo>
                    <a:pt x="2977" y="810"/>
                    <a:pt x="2858" y="953"/>
                    <a:pt x="2715" y="1001"/>
                  </a:cubicBezTo>
                  <a:cubicBezTo>
                    <a:pt x="2477" y="1049"/>
                    <a:pt x="2263" y="1144"/>
                    <a:pt x="2049" y="1263"/>
                  </a:cubicBezTo>
                  <a:cubicBezTo>
                    <a:pt x="1989" y="1303"/>
                    <a:pt x="1921" y="1322"/>
                    <a:pt x="1853" y="1322"/>
                  </a:cubicBezTo>
                  <a:cubicBezTo>
                    <a:pt x="1759" y="1322"/>
                    <a:pt x="1665" y="1285"/>
                    <a:pt x="1596" y="1215"/>
                  </a:cubicBezTo>
                  <a:lnTo>
                    <a:pt x="1144" y="763"/>
                  </a:lnTo>
                  <a:lnTo>
                    <a:pt x="763" y="1144"/>
                  </a:lnTo>
                  <a:lnTo>
                    <a:pt x="1215" y="1596"/>
                  </a:lnTo>
                  <a:cubicBezTo>
                    <a:pt x="1334" y="1715"/>
                    <a:pt x="1358" y="1906"/>
                    <a:pt x="1263" y="2049"/>
                  </a:cubicBezTo>
                  <a:cubicBezTo>
                    <a:pt x="1144" y="2263"/>
                    <a:pt x="1048" y="2477"/>
                    <a:pt x="1001" y="2716"/>
                  </a:cubicBezTo>
                  <a:cubicBezTo>
                    <a:pt x="953" y="2882"/>
                    <a:pt x="810" y="2978"/>
                    <a:pt x="643" y="2978"/>
                  </a:cubicBezTo>
                  <a:lnTo>
                    <a:pt x="0" y="2978"/>
                  </a:lnTo>
                  <a:lnTo>
                    <a:pt x="0" y="3525"/>
                  </a:lnTo>
                  <a:lnTo>
                    <a:pt x="643" y="3525"/>
                  </a:lnTo>
                  <a:cubicBezTo>
                    <a:pt x="810" y="3525"/>
                    <a:pt x="953" y="3644"/>
                    <a:pt x="1001" y="3811"/>
                  </a:cubicBezTo>
                  <a:cubicBezTo>
                    <a:pt x="1048" y="4049"/>
                    <a:pt x="1144" y="4263"/>
                    <a:pt x="1263" y="4478"/>
                  </a:cubicBezTo>
                  <a:cubicBezTo>
                    <a:pt x="1358" y="4621"/>
                    <a:pt x="1334" y="4811"/>
                    <a:pt x="1215" y="4930"/>
                  </a:cubicBezTo>
                  <a:lnTo>
                    <a:pt x="763" y="5383"/>
                  </a:lnTo>
                  <a:lnTo>
                    <a:pt x="1144" y="5764"/>
                  </a:lnTo>
                  <a:lnTo>
                    <a:pt x="1596" y="5311"/>
                  </a:lnTo>
                  <a:cubicBezTo>
                    <a:pt x="1665" y="5242"/>
                    <a:pt x="1759" y="5205"/>
                    <a:pt x="1853" y="5205"/>
                  </a:cubicBezTo>
                  <a:cubicBezTo>
                    <a:pt x="1921" y="5205"/>
                    <a:pt x="1989" y="5224"/>
                    <a:pt x="2049" y="5264"/>
                  </a:cubicBezTo>
                  <a:cubicBezTo>
                    <a:pt x="2263" y="5383"/>
                    <a:pt x="2477" y="5478"/>
                    <a:pt x="2715" y="5526"/>
                  </a:cubicBezTo>
                  <a:cubicBezTo>
                    <a:pt x="2858" y="5573"/>
                    <a:pt x="2977" y="5716"/>
                    <a:pt x="2977" y="5883"/>
                  </a:cubicBezTo>
                  <a:lnTo>
                    <a:pt x="2977" y="6526"/>
                  </a:lnTo>
                  <a:lnTo>
                    <a:pt x="3525" y="6526"/>
                  </a:lnTo>
                  <a:lnTo>
                    <a:pt x="3525" y="5883"/>
                  </a:lnTo>
                  <a:cubicBezTo>
                    <a:pt x="3525" y="5716"/>
                    <a:pt x="3644" y="5549"/>
                    <a:pt x="3811" y="5526"/>
                  </a:cubicBezTo>
                  <a:cubicBezTo>
                    <a:pt x="4049" y="5454"/>
                    <a:pt x="4263" y="5383"/>
                    <a:pt x="4478" y="5240"/>
                  </a:cubicBezTo>
                  <a:cubicBezTo>
                    <a:pt x="4531" y="5213"/>
                    <a:pt x="4591" y="5200"/>
                    <a:pt x="4652" y="5200"/>
                  </a:cubicBezTo>
                  <a:cubicBezTo>
                    <a:pt x="4753" y="5200"/>
                    <a:pt x="4856" y="5237"/>
                    <a:pt x="4930" y="5311"/>
                  </a:cubicBezTo>
                  <a:lnTo>
                    <a:pt x="5383" y="5764"/>
                  </a:lnTo>
                  <a:lnTo>
                    <a:pt x="5764" y="5359"/>
                  </a:lnTo>
                  <a:lnTo>
                    <a:pt x="5311" y="4906"/>
                  </a:lnTo>
                  <a:cubicBezTo>
                    <a:pt x="5192" y="4787"/>
                    <a:pt x="5168" y="4621"/>
                    <a:pt x="5263" y="4478"/>
                  </a:cubicBezTo>
                  <a:cubicBezTo>
                    <a:pt x="5383" y="4263"/>
                    <a:pt x="5478" y="4049"/>
                    <a:pt x="5525" y="3811"/>
                  </a:cubicBezTo>
                  <a:cubicBezTo>
                    <a:pt x="5573" y="3644"/>
                    <a:pt x="5716" y="3525"/>
                    <a:pt x="5883" y="3525"/>
                  </a:cubicBezTo>
                  <a:lnTo>
                    <a:pt x="6526" y="3525"/>
                  </a:lnTo>
                  <a:lnTo>
                    <a:pt x="6526" y="2978"/>
                  </a:lnTo>
                  <a:lnTo>
                    <a:pt x="5859" y="2978"/>
                  </a:lnTo>
                  <a:cubicBezTo>
                    <a:pt x="5692" y="2978"/>
                    <a:pt x="5549" y="2882"/>
                    <a:pt x="5502" y="2716"/>
                  </a:cubicBezTo>
                  <a:cubicBezTo>
                    <a:pt x="5454" y="2477"/>
                    <a:pt x="5359" y="2263"/>
                    <a:pt x="5240" y="2049"/>
                  </a:cubicBezTo>
                  <a:cubicBezTo>
                    <a:pt x="5144" y="1906"/>
                    <a:pt x="5168" y="1715"/>
                    <a:pt x="5287" y="1596"/>
                  </a:cubicBezTo>
                  <a:lnTo>
                    <a:pt x="5740" y="1144"/>
                  </a:lnTo>
                  <a:lnTo>
                    <a:pt x="5359" y="763"/>
                  </a:lnTo>
                  <a:lnTo>
                    <a:pt x="4906" y="1215"/>
                  </a:lnTo>
                  <a:cubicBezTo>
                    <a:pt x="4837" y="1285"/>
                    <a:pt x="4743" y="1322"/>
                    <a:pt x="4649" y="1322"/>
                  </a:cubicBezTo>
                  <a:cubicBezTo>
                    <a:pt x="4581" y="1322"/>
                    <a:pt x="4513" y="1303"/>
                    <a:pt x="4454" y="1263"/>
                  </a:cubicBezTo>
                  <a:cubicBezTo>
                    <a:pt x="4263" y="1144"/>
                    <a:pt x="4049" y="1049"/>
                    <a:pt x="3811" y="1001"/>
                  </a:cubicBezTo>
                  <a:cubicBezTo>
                    <a:pt x="3644" y="953"/>
                    <a:pt x="3525" y="810"/>
                    <a:pt x="3525" y="644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2809744" y="3303373"/>
              <a:ext cx="390208" cy="389440"/>
            </a:xfrm>
            <a:custGeom>
              <a:avLst/>
              <a:gdLst/>
              <a:ahLst/>
              <a:cxnLst/>
              <a:rect l="l" t="t" r="r" b="b"/>
              <a:pathLst>
                <a:path w="12194" h="12170" extrusionOk="0">
                  <a:moveTo>
                    <a:pt x="2215" y="667"/>
                  </a:moveTo>
                  <a:cubicBezTo>
                    <a:pt x="2406" y="667"/>
                    <a:pt x="2573" y="834"/>
                    <a:pt x="2573" y="1024"/>
                  </a:cubicBezTo>
                  <a:cubicBezTo>
                    <a:pt x="2573" y="1238"/>
                    <a:pt x="2406" y="1405"/>
                    <a:pt x="2215" y="1405"/>
                  </a:cubicBezTo>
                  <a:lnTo>
                    <a:pt x="1144" y="1405"/>
                  </a:lnTo>
                  <a:cubicBezTo>
                    <a:pt x="929" y="1405"/>
                    <a:pt x="763" y="1238"/>
                    <a:pt x="763" y="1024"/>
                  </a:cubicBezTo>
                  <a:cubicBezTo>
                    <a:pt x="763" y="834"/>
                    <a:pt x="929" y="667"/>
                    <a:pt x="1144" y="667"/>
                  </a:cubicBezTo>
                  <a:close/>
                  <a:moveTo>
                    <a:pt x="6740" y="3024"/>
                  </a:moveTo>
                  <a:cubicBezTo>
                    <a:pt x="6931" y="3024"/>
                    <a:pt x="7097" y="3167"/>
                    <a:pt x="7097" y="3382"/>
                  </a:cubicBezTo>
                  <a:lnTo>
                    <a:pt x="7097" y="4120"/>
                  </a:lnTo>
                  <a:cubicBezTo>
                    <a:pt x="7216" y="4144"/>
                    <a:pt x="7335" y="4191"/>
                    <a:pt x="7431" y="4263"/>
                  </a:cubicBezTo>
                  <a:lnTo>
                    <a:pt x="7955" y="3739"/>
                  </a:lnTo>
                  <a:cubicBezTo>
                    <a:pt x="8026" y="3667"/>
                    <a:pt x="8121" y="3620"/>
                    <a:pt x="8217" y="3620"/>
                  </a:cubicBezTo>
                  <a:cubicBezTo>
                    <a:pt x="8312" y="3620"/>
                    <a:pt x="8407" y="3667"/>
                    <a:pt x="8479" y="3739"/>
                  </a:cubicBezTo>
                  <a:lnTo>
                    <a:pt x="9383" y="4644"/>
                  </a:lnTo>
                  <a:cubicBezTo>
                    <a:pt x="9526" y="4787"/>
                    <a:pt x="9526" y="5025"/>
                    <a:pt x="9383" y="5168"/>
                  </a:cubicBezTo>
                  <a:lnTo>
                    <a:pt x="8860" y="5692"/>
                  </a:lnTo>
                  <a:cubicBezTo>
                    <a:pt x="8907" y="5787"/>
                    <a:pt x="8955" y="5906"/>
                    <a:pt x="9002" y="6025"/>
                  </a:cubicBezTo>
                  <a:lnTo>
                    <a:pt x="9741" y="6025"/>
                  </a:lnTo>
                  <a:cubicBezTo>
                    <a:pt x="9931" y="6025"/>
                    <a:pt x="10098" y="6168"/>
                    <a:pt x="10098" y="6382"/>
                  </a:cubicBezTo>
                  <a:lnTo>
                    <a:pt x="10098" y="7668"/>
                  </a:lnTo>
                  <a:cubicBezTo>
                    <a:pt x="10098" y="7883"/>
                    <a:pt x="9931" y="8025"/>
                    <a:pt x="9741" y="8025"/>
                  </a:cubicBezTo>
                  <a:lnTo>
                    <a:pt x="9002" y="8025"/>
                  </a:lnTo>
                  <a:cubicBezTo>
                    <a:pt x="8955" y="8145"/>
                    <a:pt x="8907" y="8264"/>
                    <a:pt x="8860" y="8359"/>
                  </a:cubicBezTo>
                  <a:lnTo>
                    <a:pt x="9383" y="8883"/>
                  </a:lnTo>
                  <a:cubicBezTo>
                    <a:pt x="9526" y="9026"/>
                    <a:pt x="9526" y="9264"/>
                    <a:pt x="9383" y="9407"/>
                  </a:cubicBezTo>
                  <a:lnTo>
                    <a:pt x="8479" y="10288"/>
                  </a:lnTo>
                  <a:cubicBezTo>
                    <a:pt x="8407" y="10359"/>
                    <a:pt x="8312" y="10395"/>
                    <a:pt x="8217" y="10395"/>
                  </a:cubicBezTo>
                  <a:cubicBezTo>
                    <a:pt x="8121" y="10395"/>
                    <a:pt x="8026" y="10359"/>
                    <a:pt x="7955" y="10288"/>
                  </a:cubicBezTo>
                  <a:lnTo>
                    <a:pt x="7431" y="9788"/>
                  </a:lnTo>
                  <a:cubicBezTo>
                    <a:pt x="7335" y="9835"/>
                    <a:pt x="7216" y="9883"/>
                    <a:pt x="7097" y="9907"/>
                  </a:cubicBezTo>
                  <a:lnTo>
                    <a:pt x="7097" y="10645"/>
                  </a:lnTo>
                  <a:cubicBezTo>
                    <a:pt x="7097" y="10859"/>
                    <a:pt x="6931" y="11002"/>
                    <a:pt x="6740" y="11002"/>
                  </a:cubicBezTo>
                  <a:lnTo>
                    <a:pt x="5454" y="11002"/>
                  </a:lnTo>
                  <a:cubicBezTo>
                    <a:pt x="5240" y="11002"/>
                    <a:pt x="5073" y="10859"/>
                    <a:pt x="5073" y="10645"/>
                  </a:cubicBezTo>
                  <a:lnTo>
                    <a:pt x="5073" y="9931"/>
                  </a:lnTo>
                  <a:cubicBezTo>
                    <a:pt x="4978" y="9907"/>
                    <a:pt x="4859" y="9859"/>
                    <a:pt x="4763" y="9788"/>
                  </a:cubicBezTo>
                  <a:lnTo>
                    <a:pt x="4240" y="10312"/>
                  </a:lnTo>
                  <a:cubicBezTo>
                    <a:pt x="4168" y="10383"/>
                    <a:pt x="4073" y="10419"/>
                    <a:pt x="3978" y="10419"/>
                  </a:cubicBezTo>
                  <a:cubicBezTo>
                    <a:pt x="3882" y="10419"/>
                    <a:pt x="3787" y="10383"/>
                    <a:pt x="3716" y="10312"/>
                  </a:cubicBezTo>
                  <a:lnTo>
                    <a:pt x="2811" y="9407"/>
                  </a:lnTo>
                  <a:cubicBezTo>
                    <a:pt x="2739" y="9335"/>
                    <a:pt x="2715" y="9240"/>
                    <a:pt x="2715" y="9145"/>
                  </a:cubicBezTo>
                  <a:cubicBezTo>
                    <a:pt x="2715" y="9050"/>
                    <a:pt x="2739" y="8954"/>
                    <a:pt x="2811" y="8883"/>
                  </a:cubicBezTo>
                  <a:lnTo>
                    <a:pt x="3335" y="8359"/>
                  </a:lnTo>
                  <a:cubicBezTo>
                    <a:pt x="3287" y="8264"/>
                    <a:pt x="3239" y="8145"/>
                    <a:pt x="3192" y="8025"/>
                  </a:cubicBezTo>
                  <a:lnTo>
                    <a:pt x="2477" y="8025"/>
                  </a:lnTo>
                  <a:cubicBezTo>
                    <a:pt x="2263" y="8025"/>
                    <a:pt x="2096" y="7883"/>
                    <a:pt x="2096" y="7668"/>
                  </a:cubicBezTo>
                  <a:lnTo>
                    <a:pt x="2096" y="6382"/>
                  </a:lnTo>
                  <a:cubicBezTo>
                    <a:pt x="2096" y="6168"/>
                    <a:pt x="2263" y="6025"/>
                    <a:pt x="2477" y="6025"/>
                  </a:cubicBezTo>
                  <a:lnTo>
                    <a:pt x="3192" y="6025"/>
                  </a:lnTo>
                  <a:cubicBezTo>
                    <a:pt x="3239" y="5906"/>
                    <a:pt x="3287" y="5787"/>
                    <a:pt x="3335" y="5692"/>
                  </a:cubicBezTo>
                  <a:lnTo>
                    <a:pt x="2811" y="5168"/>
                  </a:lnTo>
                  <a:cubicBezTo>
                    <a:pt x="2668" y="5025"/>
                    <a:pt x="2668" y="4787"/>
                    <a:pt x="2811" y="4644"/>
                  </a:cubicBezTo>
                  <a:lnTo>
                    <a:pt x="3716" y="3739"/>
                  </a:lnTo>
                  <a:cubicBezTo>
                    <a:pt x="3787" y="3667"/>
                    <a:pt x="3882" y="3620"/>
                    <a:pt x="3978" y="3620"/>
                  </a:cubicBezTo>
                  <a:cubicBezTo>
                    <a:pt x="4073" y="3620"/>
                    <a:pt x="4168" y="3667"/>
                    <a:pt x="4240" y="3739"/>
                  </a:cubicBezTo>
                  <a:lnTo>
                    <a:pt x="4763" y="4263"/>
                  </a:lnTo>
                  <a:cubicBezTo>
                    <a:pt x="4859" y="4191"/>
                    <a:pt x="4978" y="4144"/>
                    <a:pt x="5073" y="4120"/>
                  </a:cubicBezTo>
                  <a:lnTo>
                    <a:pt x="5073" y="3382"/>
                  </a:lnTo>
                  <a:cubicBezTo>
                    <a:pt x="5073" y="3167"/>
                    <a:pt x="5240" y="3024"/>
                    <a:pt x="5454" y="302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1812"/>
                  </a:lnTo>
                  <a:cubicBezTo>
                    <a:pt x="1" y="12002"/>
                    <a:pt x="167" y="12169"/>
                    <a:pt x="382" y="12169"/>
                  </a:cubicBezTo>
                  <a:lnTo>
                    <a:pt x="11836" y="12169"/>
                  </a:lnTo>
                  <a:cubicBezTo>
                    <a:pt x="12027" y="12169"/>
                    <a:pt x="12194" y="12002"/>
                    <a:pt x="12194" y="11812"/>
                  </a:cubicBezTo>
                  <a:lnTo>
                    <a:pt x="12194" y="1977"/>
                  </a:lnTo>
                  <a:lnTo>
                    <a:pt x="4168" y="1977"/>
                  </a:lnTo>
                  <a:cubicBezTo>
                    <a:pt x="4001" y="1977"/>
                    <a:pt x="3882" y="1858"/>
                    <a:pt x="3811" y="1715"/>
                  </a:cubicBezTo>
                  <a:lnTo>
                    <a:pt x="3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" name="Google Shape;2551;p47"/>
          <p:cNvGrpSpPr/>
          <p:nvPr/>
        </p:nvGrpSpPr>
        <p:grpSpPr>
          <a:xfrm>
            <a:off x="6474890" y="2074700"/>
            <a:ext cx="321632" cy="389433"/>
            <a:chOff x="6001967" y="3303373"/>
            <a:chExt cx="321632" cy="389433"/>
          </a:xfrm>
        </p:grpSpPr>
        <p:sp>
          <p:nvSpPr>
            <p:cNvPr id="2552" name="Google Shape;2552;p47"/>
            <p:cNvSpPr/>
            <p:nvPr/>
          </p:nvSpPr>
          <p:spPr>
            <a:xfrm>
              <a:off x="6001967" y="3394027"/>
              <a:ext cx="321632" cy="194368"/>
            </a:xfrm>
            <a:custGeom>
              <a:avLst/>
              <a:gdLst/>
              <a:ahLst/>
              <a:cxnLst/>
              <a:rect l="l" t="t" r="r" b="b"/>
              <a:pathLst>
                <a:path w="10051" h="6074" extrusionOk="0">
                  <a:moveTo>
                    <a:pt x="7971" y="4500"/>
                  </a:moveTo>
                  <a:cubicBezTo>
                    <a:pt x="8166" y="4500"/>
                    <a:pt x="8312" y="4658"/>
                    <a:pt x="8312" y="4859"/>
                  </a:cubicBezTo>
                  <a:lnTo>
                    <a:pt x="8312" y="5264"/>
                  </a:lnTo>
                  <a:cubicBezTo>
                    <a:pt x="8312" y="5478"/>
                    <a:pt x="8145" y="5645"/>
                    <a:pt x="7931" y="5645"/>
                  </a:cubicBezTo>
                  <a:cubicBezTo>
                    <a:pt x="7716" y="5621"/>
                    <a:pt x="7573" y="5454"/>
                    <a:pt x="7573" y="5264"/>
                  </a:cubicBezTo>
                  <a:lnTo>
                    <a:pt x="7573" y="4907"/>
                  </a:lnTo>
                  <a:cubicBezTo>
                    <a:pt x="7573" y="4669"/>
                    <a:pt x="7716" y="4502"/>
                    <a:pt x="7931" y="4502"/>
                  </a:cubicBezTo>
                  <a:cubicBezTo>
                    <a:pt x="7944" y="4500"/>
                    <a:pt x="7958" y="4500"/>
                    <a:pt x="7971" y="4500"/>
                  </a:cubicBezTo>
                  <a:close/>
                  <a:moveTo>
                    <a:pt x="9043" y="4500"/>
                  </a:moveTo>
                  <a:cubicBezTo>
                    <a:pt x="9237" y="4500"/>
                    <a:pt x="9383" y="4658"/>
                    <a:pt x="9383" y="4859"/>
                  </a:cubicBezTo>
                  <a:lnTo>
                    <a:pt x="9383" y="5264"/>
                  </a:lnTo>
                  <a:cubicBezTo>
                    <a:pt x="9383" y="5478"/>
                    <a:pt x="9217" y="5645"/>
                    <a:pt x="9002" y="5645"/>
                  </a:cubicBezTo>
                  <a:cubicBezTo>
                    <a:pt x="8788" y="5621"/>
                    <a:pt x="8645" y="5454"/>
                    <a:pt x="8645" y="5264"/>
                  </a:cubicBezTo>
                  <a:lnTo>
                    <a:pt x="8645" y="4907"/>
                  </a:lnTo>
                  <a:cubicBezTo>
                    <a:pt x="8645" y="4669"/>
                    <a:pt x="8788" y="4502"/>
                    <a:pt x="9002" y="4502"/>
                  </a:cubicBezTo>
                  <a:cubicBezTo>
                    <a:pt x="9016" y="4500"/>
                    <a:pt x="9030" y="4500"/>
                    <a:pt x="9043" y="4500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740"/>
                  </a:lnTo>
                  <a:cubicBezTo>
                    <a:pt x="0" y="5931"/>
                    <a:pt x="143" y="6074"/>
                    <a:pt x="334" y="6074"/>
                  </a:cubicBezTo>
                  <a:lnTo>
                    <a:pt x="9717" y="6074"/>
                  </a:lnTo>
                  <a:cubicBezTo>
                    <a:pt x="9907" y="6074"/>
                    <a:pt x="10050" y="5931"/>
                    <a:pt x="10050" y="5740"/>
                  </a:cubicBezTo>
                  <a:lnTo>
                    <a:pt x="10050" y="334"/>
                  </a:lnTo>
                  <a:cubicBezTo>
                    <a:pt x="10050" y="144"/>
                    <a:pt x="9907" y="1"/>
                    <a:pt x="9717" y="1"/>
                  </a:cubicBezTo>
                  <a:lnTo>
                    <a:pt x="9193" y="1"/>
                  </a:lnTo>
                  <a:cubicBezTo>
                    <a:pt x="9240" y="191"/>
                    <a:pt x="9240" y="430"/>
                    <a:pt x="9240" y="644"/>
                  </a:cubicBezTo>
                  <a:cubicBezTo>
                    <a:pt x="9240" y="2954"/>
                    <a:pt x="7359" y="4859"/>
                    <a:pt x="5025" y="4859"/>
                  </a:cubicBezTo>
                  <a:cubicBezTo>
                    <a:pt x="2382" y="4859"/>
                    <a:pt x="810" y="3121"/>
                    <a:pt x="810" y="644"/>
                  </a:cubicBezTo>
                  <a:cubicBezTo>
                    <a:pt x="810" y="430"/>
                    <a:pt x="810" y="19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6072077" y="361197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7" y="1"/>
                  </a:moveTo>
                  <a:lnTo>
                    <a:pt x="1882" y="1787"/>
                  </a:lnTo>
                  <a:lnTo>
                    <a:pt x="381" y="1787"/>
                  </a:lnTo>
                  <a:cubicBezTo>
                    <a:pt x="191" y="1787"/>
                    <a:pt x="24" y="1954"/>
                    <a:pt x="0" y="2144"/>
                  </a:cubicBezTo>
                  <a:cubicBezTo>
                    <a:pt x="0" y="2358"/>
                    <a:pt x="167" y="2525"/>
                    <a:pt x="381" y="2525"/>
                  </a:cubicBezTo>
                  <a:lnTo>
                    <a:pt x="5263" y="2525"/>
                  </a:lnTo>
                  <a:cubicBezTo>
                    <a:pt x="5478" y="2525"/>
                    <a:pt x="5644" y="2382"/>
                    <a:pt x="5644" y="2192"/>
                  </a:cubicBezTo>
                  <a:cubicBezTo>
                    <a:pt x="5668" y="1977"/>
                    <a:pt x="5502" y="1787"/>
                    <a:pt x="5287" y="1787"/>
                  </a:cubicBezTo>
                  <a:lnTo>
                    <a:pt x="3787" y="1787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6051502" y="3303373"/>
              <a:ext cx="222560" cy="222528"/>
            </a:xfrm>
            <a:custGeom>
              <a:avLst/>
              <a:gdLst/>
              <a:ahLst/>
              <a:cxnLst/>
              <a:rect l="l" t="t" r="r" b="b"/>
              <a:pathLst>
                <a:path w="6955" h="6954" extrusionOk="0">
                  <a:moveTo>
                    <a:pt x="3650" y="1498"/>
                  </a:moveTo>
                  <a:cubicBezTo>
                    <a:pt x="3664" y="1498"/>
                    <a:pt x="3678" y="1499"/>
                    <a:pt x="3692" y="1500"/>
                  </a:cubicBezTo>
                  <a:cubicBezTo>
                    <a:pt x="3906" y="1524"/>
                    <a:pt x="4049" y="1715"/>
                    <a:pt x="4025" y="1905"/>
                  </a:cubicBezTo>
                  <a:cubicBezTo>
                    <a:pt x="3882" y="3096"/>
                    <a:pt x="3977" y="2429"/>
                    <a:pt x="3644" y="5120"/>
                  </a:cubicBezTo>
                  <a:cubicBezTo>
                    <a:pt x="3622" y="5319"/>
                    <a:pt x="3477" y="5456"/>
                    <a:pt x="3285" y="5456"/>
                  </a:cubicBezTo>
                  <a:cubicBezTo>
                    <a:pt x="3270" y="5456"/>
                    <a:pt x="3255" y="5455"/>
                    <a:pt x="3239" y="5454"/>
                  </a:cubicBezTo>
                  <a:cubicBezTo>
                    <a:pt x="3049" y="5430"/>
                    <a:pt x="2906" y="5239"/>
                    <a:pt x="2930" y="5049"/>
                  </a:cubicBezTo>
                  <a:cubicBezTo>
                    <a:pt x="3215" y="2429"/>
                    <a:pt x="3144" y="3096"/>
                    <a:pt x="3287" y="1834"/>
                  </a:cubicBezTo>
                  <a:cubicBezTo>
                    <a:pt x="3309" y="1635"/>
                    <a:pt x="3474" y="1498"/>
                    <a:pt x="3650" y="1498"/>
                  </a:cubicBezTo>
                  <a:close/>
                  <a:moveTo>
                    <a:pt x="2310" y="1477"/>
                  </a:moveTo>
                  <a:cubicBezTo>
                    <a:pt x="2358" y="1477"/>
                    <a:pt x="2406" y="1500"/>
                    <a:pt x="2453" y="1548"/>
                  </a:cubicBezTo>
                  <a:cubicBezTo>
                    <a:pt x="2715" y="1858"/>
                    <a:pt x="2501" y="2215"/>
                    <a:pt x="2215" y="2215"/>
                  </a:cubicBezTo>
                  <a:lnTo>
                    <a:pt x="1834" y="2215"/>
                  </a:lnTo>
                  <a:lnTo>
                    <a:pt x="1834" y="4763"/>
                  </a:lnTo>
                  <a:lnTo>
                    <a:pt x="2215" y="4763"/>
                  </a:lnTo>
                  <a:cubicBezTo>
                    <a:pt x="2382" y="4763"/>
                    <a:pt x="2525" y="4858"/>
                    <a:pt x="2572" y="5025"/>
                  </a:cubicBezTo>
                  <a:cubicBezTo>
                    <a:pt x="2620" y="5263"/>
                    <a:pt x="2453" y="5501"/>
                    <a:pt x="2215" y="5501"/>
                  </a:cubicBezTo>
                  <a:lnTo>
                    <a:pt x="1786" y="5501"/>
                  </a:lnTo>
                  <a:cubicBezTo>
                    <a:pt x="1405" y="5501"/>
                    <a:pt x="1096" y="5168"/>
                    <a:pt x="1096" y="4787"/>
                  </a:cubicBezTo>
                  <a:lnTo>
                    <a:pt x="1096" y="3834"/>
                  </a:lnTo>
                  <a:lnTo>
                    <a:pt x="834" y="3834"/>
                  </a:lnTo>
                  <a:cubicBezTo>
                    <a:pt x="643" y="3834"/>
                    <a:pt x="477" y="3667"/>
                    <a:pt x="477" y="3453"/>
                  </a:cubicBezTo>
                  <a:cubicBezTo>
                    <a:pt x="477" y="3263"/>
                    <a:pt x="643" y="3096"/>
                    <a:pt x="834" y="3096"/>
                  </a:cubicBezTo>
                  <a:lnTo>
                    <a:pt x="1096" y="3096"/>
                  </a:lnTo>
                  <a:lnTo>
                    <a:pt x="1096" y="1858"/>
                  </a:lnTo>
                  <a:cubicBezTo>
                    <a:pt x="1096" y="1643"/>
                    <a:pt x="1263" y="1477"/>
                    <a:pt x="1477" y="1477"/>
                  </a:cubicBezTo>
                  <a:close/>
                  <a:moveTo>
                    <a:pt x="5168" y="1477"/>
                  </a:moveTo>
                  <a:cubicBezTo>
                    <a:pt x="5549" y="1477"/>
                    <a:pt x="5859" y="1786"/>
                    <a:pt x="5859" y="2167"/>
                  </a:cubicBezTo>
                  <a:lnTo>
                    <a:pt x="5859" y="3120"/>
                  </a:lnTo>
                  <a:lnTo>
                    <a:pt x="6121" y="3120"/>
                  </a:lnTo>
                  <a:cubicBezTo>
                    <a:pt x="6311" y="3120"/>
                    <a:pt x="6478" y="3286"/>
                    <a:pt x="6478" y="3501"/>
                  </a:cubicBezTo>
                  <a:cubicBezTo>
                    <a:pt x="6478" y="3691"/>
                    <a:pt x="6311" y="3858"/>
                    <a:pt x="6097" y="3858"/>
                  </a:cubicBezTo>
                  <a:lnTo>
                    <a:pt x="5859" y="3858"/>
                  </a:lnTo>
                  <a:lnTo>
                    <a:pt x="5859" y="4787"/>
                  </a:lnTo>
                  <a:cubicBezTo>
                    <a:pt x="5859" y="5168"/>
                    <a:pt x="5549" y="5501"/>
                    <a:pt x="5144" y="5501"/>
                  </a:cubicBezTo>
                  <a:lnTo>
                    <a:pt x="4739" y="5501"/>
                  </a:lnTo>
                  <a:cubicBezTo>
                    <a:pt x="4549" y="5501"/>
                    <a:pt x="4358" y="5311"/>
                    <a:pt x="4382" y="5096"/>
                  </a:cubicBezTo>
                  <a:cubicBezTo>
                    <a:pt x="4382" y="4906"/>
                    <a:pt x="4549" y="4763"/>
                    <a:pt x="4763" y="4763"/>
                  </a:cubicBezTo>
                  <a:lnTo>
                    <a:pt x="5120" y="4763"/>
                  </a:lnTo>
                  <a:lnTo>
                    <a:pt x="5120" y="2215"/>
                  </a:lnTo>
                  <a:lnTo>
                    <a:pt x="4739" y="2215"/>
                  </a:lnTo>
                  <a:cubicBezTo>
                    <a:pt x="4573" y="2215"/>
                    <a:pt x="4430" y="2096"/>
                    <a:pt x="4382" y="1929"/>
                  </a:cubicBezTo>
                  <a:cubicBezTo>
                    <a:pt x="4335" y="1691"/>
                    <a:pt x="4501" y="1477"/>
                    <a:pt x="4739" y="1477"/>
                  </a:cubicBezTo>
                  <a:close/>
                  <a:moveTo>
                    <a:pt x="3477" y="0"/>
                  </a:moveTo>
                  <a:cubicBezTo>
                    <a:pt x="1548" y="0"/>
                    <a:pt x="0" y="1548"/>
                    <a:pt x="0" y="3477"/>
                  </a:cubicBezTo>
                  <a:cubicBezTo>
                    <a:pt x="0" y="5620"/>
                    <a:pt x="1334" y="6954"/>
                    <a:pt x="3477" y="6954"/>
                  </a:cubicBezTo>
                  <a:cubicBezTo>
                    <a:pt x="5382" y="6954"/>
                    <a:pt x="6954" y="5382"/>
                    <a:pt x="6954" y="3477"/>
                  </a:cubicBezTo>
                  <a:cubicBezTo>
                    <a:pt x="6954" y="1548"/>
                    <a:pt x="5382" y="0"/>
                    <a:pt x="3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p48"/>
          <p:cNvSpPr/>
          <p:nvPr/>
        </p:nvSpPr>
        <p:spPr>
          <a:xfrm>
            <a:off x="1470300" y="1180050"/>
            <a:ext cx="6203400" cy="27834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48"/>
          <p:cNvSpPr txBox="1">
            <a:spLocks noGrp="1"/>
          </p:cNvSpPr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</a:t>
            </a:r>
            <a:br>
              <a:rPr lang="en" dirty="0"/>
            </a:br>
            <a:r>
              <a:rPr lang="en" dirty="0"/>
              <a:t>Kasih</a:t>
            </a:r>
            <a:endParaRPr dirty="0"/>
          </a:p>
        </p:txBody>
      </p:sp>
      <p:grpSp>
        <p:nvGrpSpPr>
          <p:cNvPr id="2561" name="Google Shape;2561;p48"/>
          <p:cNvGrpSpPr/>
          <p:nvPr/>
        </p:nvGrpSpPr>
        <p:grpSpPr>
          <a:xfrm>
            <a:off x="7904462" y="1297835"/>
            <a:ext cx="399883" cy="381256"/>
            <a:chOff x="6113337" y="393160"/>
            <a:chExt cx="399883" cy="381256"/>
          </a:xfrm>
        </p:grpSpPr>
        <p:sp>
          <p:nvSpPr>
            <p:cNvPr id="2562" name="Google Shape;2562;p48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8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48"/>
          <p:cNvGrpSpPr/>
          <p:nvPr/>
        </p:nvGrpSpPr>
        <p:grpSpPr>
          <a:xfrm flipH="1">
            <a:off x="4708308" y="4178394"/>
            <a:ext cx="1178136" cy="679753"/>
            <a:chOff x="2176527" y="4297299"/>
            <a:chExt cx="1178136" cy="679753"/>
          </a:xfrm>
        </p:grpSpPr>
        <p:sp>
          <p:nvSpPr>
            <p:cNvPr id="2565" name="Google Shape;2565;p48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8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8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8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8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0" name="Google Shape;2570;p48"/>
          <p:cNvGrpSpPr/>
          <p:nvPr/>
        </p:nvGrpSpPr>
        <p:grpSpPr>
          <a:xfrm rot="10800000">
            <a:off x="831172" y="3408016"/>
            <a:ext cx="1127604" cy="709227"/>
            <a:chOff x="8080552" y="2473390"/>
            <a:chExt cx="793249" cy="498929"/>
          </a:xfrm>
        </p:grpSpPr>
        <p:sp>
          <p:nvSpPr>
            <p:cNvPr id="2571" name="Google Shape;2571;p48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8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8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8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53"/>
          <p:cNvSpPr txBox="1">
            <a:spLocks noGrp="1"/>
          </p:cNvSpPr>
          <p:nvPr>
            <p:ph type="body" idx="1"/>
          </p:nvPr>
        </p:nvSpPr>
        <p:spPr>
          <a:xfrm>
            <a:off x="626216" y="3179884"/>
            <a:ext cx="77040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" name="Google Shape;2759;p53">
            <a:extLst>
              <a:ext uri="{FF2B5EF4-FFF2-40B4-BE49-F238E27FC236}">
                <a16:creationId xmlns:a16="http://schemas.microsoft.com/office/drawing/2014/main" id="{6EB18743-3C32-3BCB-3513-38C1856195DC}"/>
              </a:ext>
            </a:extLst>
          </p:cNvPr>
          <p:cNvSpPr txBox="1">
            <a:spLocks/>
          </p:cNvSpPr>
          <p:nvPr/>
        </p:nvSpPr>
        <p:spPr>
          <a:xfrm>
            <a:off x="626216" y="3941884"/>
            <a:ext cx="7704000" cy="60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3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indent="0"/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bertele</a:t>
            </a:r>
            <a:r>
              <a:rPr lang="en-US" dirty="0"/>
              <a:t>-tele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54"/>
          <p:cNvSpPr txBox="1">
            <a:spLocks noGrp="1"/>
          </p:cNvSpPr>
          <p:nvPr>
            <p:ph type="title"/>
          </p:nvPr>
        </p:nvSpPr>
        <p:spPr>
          <a:xfrm>
            <a:off x="720000" y="1623450"/>
            <a:ext cx="3852000" cy="10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image reinforces the concept </a:t>
            </a:r>
            <a:endParaRPr/>
          </a:p>
        </p:txBody>
      </p:sp>
      <p:sp>
        <p:nvSpPr>
          <p:cNvPr id="2765" name="Google Shape;2765;p54"/>
          <p:cNvSpPr txBox="1">
            <a:spLocks noGrp="1"/>
          </p:cNvSpPr>
          <p:nvPr>
            <p:ph type="subTitle" idx="1"/>
          </p:nvPr>
        </p:nvSpPr>
        <p:spPr>
          <a:xfrm>
            <a:off x="720000" y="2728350"/>
            <a:ext cx="38520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it</a:t>
            </a:r>
            <a:endParaRPr/>
          </a:p>
        </p:txBody>
      </p:sp>
      <p:pic>
        <p:nvPicPr>
          <p:cNvPr id="2766" name="Google Shape;2766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050" r="14043"/>
          <a:stretch/>
        </p:blipFill>
        <p:spPr>
          <a:xfrm>
            <a:off x="4927800" y="854400"/>
            <a:ext cx="3434700" cy="3434700"/>
          </a:xfrm>
          <a:prstGeom prst="ellipse">
            <a:avLst/>
          </a:prstGeom>
        </p:spPr>
      </p:pic>
      <p:grpSp>
        <p:nvGrpSpPr>
          <p:cNvPr id="2767" name="Google Shape;2767;p54"/>
          <p:cNvGrpSpPr/>
          <p:nvPr/>
        </p:nvGrpSpPr>
        <p:grpSpPr>
          <a:xfrm>
            <a:off x="2522262" y="3810435"/>
            <a:ext cx="399883" cy="381256"/>
            <a:chOff x="6113337" y="393160"/>
            <a:chExt cx="399883" cy="381256"/>
          </a:xfrm>
        </p:grpSpPr>
        <p:sp>
          <p:nvSpPr>
            <p:cNvPr id="2768" name="Google Shape;2768;p54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0" name="Google Shape;2770;p54"/>
          <p:cNvGrpSpPr/>
          <p:nvPr/>
        </p:nvGrpSpPr>
        <p:grpSpPr>
          <a:xfrm>
            <a:off x="-334064" y="3900240"/>
            <a:ext cx="1591472" cy="841159"/>
            <a:chOff x="661553" y="1919040"/>
            <a:chExt cx="1591472" cy="841159"/>
          </a:xfrm>
        </p:grpSpPr>
        <p:sp>
          <p:nvSpPr>
            <p:cNvPr id="2771" name="Google Shape;2771;p5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1" name="Google Shape;2781;p54"/>
          <p:cNvGrpSpPr/>
          <p:nvPr/>
        </p:nvGrpSpPr>
        <p:grpSpPr>
          <a:xfrm>
            <a:off x="4634202" y="244520"/>
            <a:ext cx="1178136" cy="679753"/>
            <a:chOff x="2176527" y="4297299"/>
            <a:chExt cx="1178136" cy="679753"/>
          </a:xfrm>
        </p:grpSpPr>
        <p:sp>
          <p:nvSpPr>
            <p:cNvPr id="2782" name="Google Shape;2782;p5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7" name="Google Shape;2787;p54"/>
          <p:cNvGrpSpPr/>
          <p:nvPr/>
        </p:nvGrpSpPr>
        <p:grpSpPr>
          <a:xfrm>
            <a:off x="8206118" y="3837249"/>
            <a:ext cx="1178127" cy="1094369"/>
            <a:chOff x="7825118" y="4065849"/>
            <a:chExt cx="1178127" cy="1094369"/>
          </a:xfrm>
        </p:grpSpPr>
        <p:sp>
          <p:nvSpPr>
            <p:cNvPr id="2788" name="Google Shape;2788;p5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54"/>
          <p:cNvGrpSpPr/>
          <p:nvPr/>
        </p:nvGrpSpPr>
        <p:grpSpPr>
          <a:xfrm>
            <a:off x="3792514" y="3784062"/>
            <a:ext cx="1239039" cy="568423"/>
            <a:chOff x="208301" y="226025"/>
            <a:chExt cx="1239039" cy="568423"/>
          </a:xfrm>
        </p:grpSpPr>
        <p:sp>
          <p:nvSpPr>
            <p:cNvPr id="2791" name="Google Shape;2791;p54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8" name="Google Shape;2798;p55"/>
          <p:cNvGrpSpPr/>
          <p:nvPr/>
        </p:nvGrpSpPr>
        <p:grpSpPr>
          <a:xfrm>
            <a:off x="860882" y="1870673"/>
            <a:ext cx="3767781" cy="2007234"/>
            <a:chOff x="233350" y="949250"/>
            <a:chExt cx="7137300" cy="3802300"/>
          </a:xfrm>
        </p:grpSpPr>
        <p:sp>
          <p:nvSpPr>
            <p:cNvPr id="2799" name="Google Shape;2799;p55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5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5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5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5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5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5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5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5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5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5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5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5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5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5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5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5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5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5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5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5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5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5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5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5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5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5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5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5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5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5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5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5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5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5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5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5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5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5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5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5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5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5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5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5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5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0" name="Google Shape;2850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overview</a:t>
            </a:r>
            <a:endParaRPr/>
          </a:p>
        </p:txBody>
      </p:sp>
      <p:sp>
        <p:nvSpPr>
          <p:cNvPr id="2851" name="Google Shape;2851;p55"/>
          <p:cNvSpPr txBox="1"/>
          <p:nvPr/>
        </p:nvSpPr>
        <p:spPr>
          <a:xfrm>
            <a:off x="1588378" y="4081518"/>
            <a:ext cx="1090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Mars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52" name="Google Shape;2852;p55"/>
          <p:cNvSpPr/>
          <p:nvPr/>
        </p:nvSpPr>
        <p:spPr>
          <a:xfrm>
            <a:off x="1116950" y="2623672"/>
            <a:ext cx="179100" cy="17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55"/>
          <p:cNvSpPr/>
          <p:nvPr/>
        </p:nvSpPr>
        <p:spPr>
          <a:xfrm>
            <a:off x="3747200" y="2946872"/>
            <a:ext cx="179100" cy="17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55"/>
          <p:cNvSpPr/>
          <p:nvPr/>
        </p:nvSpPr>
        <p:spPr>
          <a:xfrm>
            <a:off x="4295329" y="3525851"/>
            <a:ext cx="179100" cy="17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5" name="Google Shape;2855;p55"/>
          <p:cNvSpPr/>
          <p:nvPr/>
        </p:nvSpPr>
        <p:spPr>
          <a:xfrm>
            <a:off x="1348733" y="4129975"/>
            <a:ext cx="179100" cy="17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55"/>
          <p:cNvSpPr txBox="1"/>
          <p:nvPr/>
        </p:nvSpPr>
        <p:spPr>
          <a:xfrm>
            <a:off x="3037378" y="4081518"/>
            <a:ext cx="10905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Earth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57" name="Google Shape;2857;p55"/>
          <p:cNvSpPr/>
          <p:nvPr/>
        </p:nvSpPr>
        <p:spPr>
          <a:xfrm>
            <a:off x="2797733" y="4129975"/>
            <a:ext cx="179100" cy="17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55"/>
          <p:cNvSpPr/>
          <p:nvPr/>
        </p:nvSpPr>
        <p:spPr>
          <a:xfrm>
            <a:off x="4141346" y="2440922"/>
            <a:ext cx="179100" cy="17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55"/>
          <p:cNvSpPr/>
          <p:nvPr/>
        </p:nvSpPr>
        <p:spPr>
          <a:xfrm>
            <a:off x="2499771" y="2359622"/>
            <a:ext cx="179100" cy="17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55"/>
          <p:cNvSpPr txBox="1"/>
          <p:nvPr/>
        </p:nvSpPr>
        <p:spPr>
          <a:xfrm>
            <a:off x="860875" y="1339850"/>
            <a:ext cx="3215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Outreach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61" name="Google Shape;2861;p55"/>
          <p:cNvSpPr txBox="1"/>
          <p:nvPr/>
        </p:nvSpPr>
        <p:spPr>
          <a:xfrm>
            <a:off x="5067954" y="1339850"/>
            <a:ext cx="3215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Productivity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62" name="Google Shape;2862;p55"/>
          <p:cNvSpPr txBox="1"/>
          <p:nvPr/>
        </p:nvSpPr>
        <p:spPr>
          <a:xfrm>
            <a:off x="6029000" y="2676718"/>
            <a:ext cx="225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Despite being red, Mars is actually a cold place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63" name="Google Shape;2863;p55"/>
          <p:cNvSpPr txBox="1"/>
          <p:nvPr/>
        </p:nvSpPr>
        <p:spPr>
          <a:xfrm>
            <a:off x="5067950" y="1665549"/>
            <a:ext cx="3215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Venus is the second-brightest natural object in the night sky after the Moon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64" name="Google Shape;2864;p55"/>
          <p:cNvSpPr txBox="1"/>
          <p:nvPr/>
        </p:nvSpPr>
        <p:spPr>
          <a:xfrm>
            <a:off x="5177645" y="2440918"/>
            <a:ext cx="735000" cy="73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35%</a:t>
            </a:r>
            <a:endParaRPr sz="2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65" name="Google Shape;2865;p55"/>
          <p:cNvSpPr txBox="1"/>
          <p:nvPr/>
        </p:nvSpPr>
        <p:spPr>
          <a:xfrm>
            <a:off x="6029146" y="2376367"/>
            <a:ext cx="2253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Mars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66" name="Google Shape;2866;p55"/>
          <p:cNvSpPr txBox="1"/>
          <p:nvPr/>
        </p:nvSpPr>
        <p:spPr>
          <a:xfrm>
            <a:off x="6029000" y="3786770"/>
            <a:ext cx="225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Earth is the beautiful planet where we all live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67" name="Google Shape;2867;p55"/>
          <p:cNvSpPr txBox="1"/>
          <p:nvPr/>
        </p:nvSpPr>
        <p:spPr>
          <a:xfrm>
            <a:off x="5177645" y="3550976"/>
            <a:ext cx="735000" cy="735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65%</a:t>
            </a:r>
            <a:endParaRPr sz="22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68" name="Google Shape;2868;p55"/>
          <p:cNvSpPr txBox="1"/>
          <p:nvPr/>
        </p:nvSpPr>
        <p:spPr>
          <a:xfrm>
            <a:off x="6029146" y="3486419"/>
            <a:ext cx="22539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Earth</a:t>
            </a:r>
            <a:endParaRPr sz="2000" b="1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869" name="Google Shape;2869;p55"/>
          <p:cNvGrpSpPr/>
          <p:nvPr/>
        </p:nvGrpSpPr>
        <p:grpSpPr>
          <a:xfrm>
            <a:off x="4452824" y="4054410"/>
            <a:ext cx="399883" cy="381256"/>
            <a:chOff x="6113337" y="393160"/>
            <a:chExt cx="399883" cy="381256"/>
          </a:xfrm>
        </p:grpSpPr>
        <p:sp>
          <p:nvSpPr>
            <p:cNvPr id="2870" name="Google Shape;2870;p55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5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2" name="Google Shape;2872;p55"/>
          <p:cNvGrpSpPr/>
          <p:nvPr/>
        </p:nvGrpSpPr>
        <p:grpSpPr>
          <a:xfrm>
            <a:off x="3647529" y="1377245"/>
            <a:ext cx="793250" cy="225666"/>
            <a:chOff x="5021550" y="4713050"/>
            <a:chExt cx="793250" cy="225666"/>
          </a:xfrm>
        </p:grpSpPr>
        <p:sp>
          <p:nvSpPr>
            <p:cNvPr id="2873" name="Google Shape;2873;p55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5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5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5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5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5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5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sp>
        <p:nvSpPr>
          <p:cNvPr id="1910" name="Google Shape;1910;p32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1321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dirty="0" err="1"/>
              <a:t>Kuliah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Nyata</a:t>
            </a:r>
            <a:r>
              <a:rPr lang="en-ID" dirty="0"/>
              <a:t> (KKN)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program </a:t>
            </a:r>
            <a:r>
              <a:rPr lang="en-ID" dirty="0" err="1"/>
              <a:t>pendidikan</a:t>
            </a:r>
            <a:r>
              <a:rPr lang="en-ID" dirty="0"/>
              <a:t> di </a:t>
            </a:r>
            <a:r>
              <a:rPr lang="en-ID" dirty="0" err="1"/>
              <a:t>perguruan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dan </a:t>
            </a:r>
            <a:r>
              <a:rPr lang="en-ID" dirty="0" err="1"/>
              <a:t>teknologi</a:t>
            </a:r>
            <a:r>
              <a:rPr lang="en-ID" dirty="0"/>
              <a:t> di </a:t>
            </a:r>
            <a:r>
              <a:rPr lang="en-ID" dirty="0" err="1"/>
              <a:t>masyarakat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program KKN,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pengabdian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melaksanakan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program </a:t>
            </a:r>
            <a:r>
              <a:rPr lang="en-ID" dirty="0" err="1"/>
              <a:t>kerja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direncanakan</a:t>
            </a:r>
            <a:r>
              <a:rPr lang="en-ID" dirty="0"/>
              <a:t> </a:t>
            </a:r>
            <a:r>
              <a:rPr lang="en-ID" dirty="0" err="1"/>
              <a:t>sebelumnya.Eksebisi</a:t>
            </a:r>
            <a:r>
              <a:rPr lang="en-ID" dirty="0"/>
              <a:t> KKN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acara yang </a:t>
            </a:r>
            <a:r>
              <a:rPr lang="en-ID" dirty="0" err="1"/>
              <a:t>diadakan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program </a:t>
            </a:r>
            <a:r>
              <a:rPr lang="en-ID" dirty="0" err="1"/>
              <a:t>kerja</a:t>
            </a:r>
            <a:r>
              <a:rPr lang="en-ID" dirty="0"/>
              <a:t> KKN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masyarakat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. Acara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latar</a:t>
            </a:r>
            <a:r>
              <a:rPr lang="en-ID" dirty="0"/>
              <a:t> </a:t>
            </a:r>
            <a:r>
              <a:rPr lang="en-ID" dirty="0" err="1"/>
              <a:t>belakang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720000" y="2686170"/>
            <a:ext cx="6973673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Memberikan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Informasi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berhak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mengetahui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apa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saja</a:t>
            </a:r>
            <a:r>
              <a:rPr lang="en-ID" sz="1050" dirty="0">
                <a:solidFill>
                  <a:schemeClr val="tx1"/>
                </a:solidFill>
              </a:rPr>
              <a:t> yang </a:t>
            </a:r>
            <a:r>
              <a:rPr lang="en-ID" sz="1050" dirty="0" err="1">
                <a:solidFill>
                  <a:schemeClr val="tx1"/>
                </a:solidFill>
              </a:rPr>
              <a:t>telah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dilakukan</a:t>
            </a:r>
            <a:r>
              <a:rPr lang="en-ID" sz="1050" dirty="0">
                <a:solidFill>
                  <a:schemeClr val="tx1"/>
                </a:solidFill>
              </a:rPr>
              <a:t> oleh para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selama</a:t>
            </a:r>
            <a:r>
              <a:rPr lang="en-ID" sz="1050" dirty="0">
                <a:solidFill>
                  <a:schemeClr val="tx1"/>
                </a:solidFill>
              </a:rPr>
              <a:t> KKN di </a:t>
            </a:r>
            <a:r>
              <a:rPr lang="en-ID" sz="1050" dirty="0" err="1">
                <a:solidFill>
                  <a:schemeClr val="tx1"/>
                </a:solidFill>
              </a:rPr>
              <a:t>desa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kelurahan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mereka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Meningkatkan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Partisipasi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meningkatkan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partisipasi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dalam</a:t>
            </a:r>
            <a:r>
              <a:rPr lang="en-ID" sz="1050" dirty="0">
                <a:solidFill>
                  <a:schemeClr val="tx1"/>
                </a:solidFill>
              </a:rPr>
              <a:t> program KKN. 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Mempererat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Hubungan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antara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mempererat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hubungan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antara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. Acara </a:t>
            </a:r>
            <a:r>
              <a:rPr lang="en-ID" sz="1050" dirty="0" err="1">
                <a:solidFill>
                  <a:schemeClr val="tx1"/>
                </a:solidFill>
              </a:rPr>
              <a:t>ini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wadah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saling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bertukar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informasi</a:t>
            </a:r>
            <a:r>
              <a:rPr lang="en-ID" sz="1050" dirty="0">
                <a:solidFill>
                  <a:schemeClr val="tx1"/>
                </a:solidFill>
              </a:rPr>
              <a:t> dan ide.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PertanggungjawabanEksebisi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merupakan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pertanggungjawaban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pihak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perguruan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tinggi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pelaksanaan</a:t>
            </a:r>
            <a:r>
              <a:rPr lang="en-ID" sz="1050" dirty="0">
                <a:solidFill>
                  <a:schemeClr val="tx1"/>
                </a:solidFill>
              </a:rPr>
              <a:t> program KKN.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Media </a:t>
            </a:r>
            <a:r>
              <a:rPr lang="en-ID" sz="1050" dirty="0" err="1">
                <a:solidFill>
                  <a:schemeClr val="tx1"/>
                </a:solidFill>
              </a:rPr>
              <a:t>SosialisasiEksebisi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media </a:t>
            </a:r>
            <a:r>
              <a:rPr lang="en-ID" sz="1050" dirty="0" err="1">
                <a:solidFill>
                  <a:schemeClr val="tx1"/>
                </a:solidFill>
              </a:rPr>
              <a:t>sosialisasi</a:t>
            </a:r>
            <a:r>
              <a:rPr lang="en-ID" sz="1050" dirty="0">
                <a:solidFill>
                  <a:schemeClr val="tx1"/>
                </a:solidFill>
              </a:rPr>
              <a:t> program-program </a:t>
            </a:r>
            <a:r>
              <a:rPr lang="en-ID" sz="1050" dirty="0" err="1">
                <a:solidFill>
                  <a:schemeClr val="tx1"/>
                </a:solidFill>
              </a:rPr>
              <a:t>perguruan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tinggi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 Eksebisi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290D48-189D-6269-709C-E8D798F29B65}"/>
              </a:ext>
            </a:extLst>
          </p:cNvPr>
          <p:cNvSpPr txBox="1"/>
          <p:nvPr/>
        </p:nvSpPr>
        <p:spPr>
          <a:xfrm>
            <a:off x="653228" y="1614789"/>
            <a:ext cx="69736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Sarana </a:t>
            </a:r>
            <a:r>
              <a:rPr lang="en-ID" sz="1050" dirty="0" err="1">
                <a:solidFill>
                  <a:schemeClr val="tx1"/>
                </a:solidFill>
              </a:rPr>
              <a:t>PromosiEksebisi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sarana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promosi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desa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kelurahan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tempat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dilaksanakan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DokumentasiEksebisi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dokumentasi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kegiatan</a:t>
            </a:r>
            <a:r>
              <a:rPr lang="en-ID" sz="1050" dirty="0">
                <a:solidFill>
                  <a:schemeClr val="tx1"/>
                </a:solidFill>
              </a:rPr>
              <a:t> KKN. </a:t>
            </a:r>
            <a:r>
              <a:rPr lang="en-ID" sz="1050" dirty="0" err="1">
                <a:solidFill>
                  <a:schemeClr val="tx1"/>
                </a:solidFill>
              </a:rPr>
              <a:t>Dokumentasi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ini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digunakan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pembelajaran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bagi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selanjutnya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Upaya </a:t>
            </a:r>
            <a:r>
              <a:rPr lang="en-ID" sz="1050" dirty="0" err="1">
                <a:solidFill>
                  <a:schemeClr val="tx1"/>
                </a:solidFill>
              </a:rPr>
              <a:t>Pemberdayaan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menjadi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upaya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pemberdayaan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. </a:t>
            </a:r>
            <a:r>
              <a:rPr lang="en-ID" sz="1050" dirty="0" err="1">
                <a:solidFill>
                  <a:schemeClr val="tx1"/>
                </a:solidFill>
              </a:rPr>
              <a:t>Dengan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melihat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hasil</a:t>
            </a:r>
            <a:r>
              <a:rPr lang="en-ID" sz="1050" dirty="0">
                <a:solidFill>
                  <a:schemeClr val="tx1"/>
                </a:solidFill>
              </a:rPr>
              <a:t> program </a:t>
            </a:r>
            <a:r>
              <a:rPr lang="en-ID" sz="1050" dirty="0" err="1">
                <a:solidFill>
                  <a:schemeClr val="tx1"/>
                </a:solidFill>
              </a:rPr>
              <a:t>kerja</a:t>
            </a:r>
            <a:r>
              <a:rPr lang="en-ID" sz="1050" dirty="0">
                <a:solidFill>
                  <a:schemeClr val="tx1"/>
                </a:solidFill>
              </a:rPr>
              <a:t> KKN, </a:t>
            </a:r>
            <a:r>
              <a:rPr lang="en-ID" sz="1050" dirty="0" err="1">
                <a:solidFill>
                  <a:schemeClr val="tx1"/>
                </a:solidFill>
              </a:rPr>
              <a:t>masyarakat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dapat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terinspirasi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untuk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melakukan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kegiatan-kegiatan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positif</a:t>
            </a:r>
            <a:r>
              <a:rPr lang="en-ID" sz="1050" dirty="0">
                <a:solidFill>
                  <a:schemeClr val="tx1"/>
                </a:solidFill>
              </a:rPr>
              <a:t> di </a:t>
            </a:r>
            <a:r>
              <a:rPr lang="en-ID" sz="1050" dirty="0" err="1">
                <a:solidFill>
                  <a:schemeClr val="tx1"/>
                </a:solidFill>
              </a:rPr>
              <a:t>desa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atau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kelurahan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mereka</a:t>
            </a:r>
            <a:r>
              <a:rPr lang="en-ID" sz="105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Clr>
                <a:schemeClr val="accent3"/>
              </a:buClr>
              <a:buFont typeface="+mj-lt"/>
              <a:buAutoNum type="arabicPeriod" startAt="7"/>
            </a:pPr>
            <a:r>
              <a:rPr lang="en-ID" sz="1050" dirty="0" err="1">
                <a:solidFill>
                  <a:schemeClr val="tx1"/>
                </a:solidFill>
              </a:rPr>
              <a:t>Sebagai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Apresiasi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MahasiswaEksebisi</a:t>
            </a:r>
            <a:r>
              <a:rPr lang="en-ID" sz="1050" dirty="0">
                <a:solidFill>
                  <a:schemeClr val="tx1"/>
                </a:solidFill>
              </a:rPr>
              <a:t> KKN </a:t>
            </a:r>
            <a:r>
              <a:rPr lang="en-ID" sz="1050" dirty="0" err="1">
                <a:solidFill>
                  <a:schemeClr val="tx1"/>
                </a:solidFill>
              </a:rPr>
              <a:t>merupakan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bentuk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apresiasi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kepada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mahasiswa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atas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dedikasi</a:t>
            </a:r>
            <a:r>
              <a:rPr lang="en-ID" sz="1050" dirty="0">
                <a:solidFill>
                  <a:schemeClr val="tx1"/>
                </a:solidFill>
              </a:rPr>
              <a:t> dan </a:t>
            </a:r>
            <a:r>
              <a:rPr lang="en-ID" sz="1050" dirty="0" err="1">
                <a:solidFill>
                  <a:schemeClr val="tx1"/>
                </a:solidFill>
              </a:rPr>
              <a:t>kerja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keras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mereka</a:t>
            </a:r>
            <a:r>
              <a:rPr lang="en-ID" sz="1050" dirty="0">
                <a:solidFill>
                  <a:schemeClr val="tx1"/>
                </a:solidFill>
              </a:rPr>
              <a:t> </a:t>
            </a:r>
            <a:r>
              <a:rPr lang="en-ID" sz="1050" dirty="0" err="1">
                <a:solidFill>
                  <a:schemeClr val="tx1"/>
                </a:solidFill>
              </a:rPr>
              <a:t>selama</a:t>
            </a:r>
            <a:r>
              <a:rPr lang="en-ID" sz="1050" dirty="0">
                <a:solidFill>
                  <a:schemeClr val="tx1"/>
                </a:solidFill>
              </a:rPr>
              <a:t> KKN.</a:t>
            </a:r>
          </a:p>
          <a:p>
            <a:endParaRPr lang="en-ID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27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1474200" y="1347217"/>
            <a:ext cx="6195600" cy="1775100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1856054" y="1775741"/>
            <a:ext cx="5536209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C000"/>
                </a:solidFill>
              </a:rPr>
              <a:t>Penerapan Inovasi dan Teknologi Guna Mendukung Pencapaian SDGs Desa</a:t>
            </a:r>
            <a:endParaRPr sz="3200" dirty="0">
              <a:solidFill>
                <a:srgbClr val="FFC000"/>
              </a:solidFill>
            </a:endParaRPr>
          </a:p>
        </p:txBody>
      </p:sp>
      <p:sp>
        <p:nvSpPr>
          <p:cNvPr id="2003" name="Google Shape;2003;p35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7163465" y="2170336"/>
            <a:ext cx="1127604" cy="709227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779340" y="1207381"/>
            <a:ext cx="1127604" cy="709227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401298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Hari / </a:t>
            </a:r>
            <a:r>
              <a:rPr lang="en-US" dirty="0" err="1"/>
              <a:t>Tanggal</a:t>
            </a:r>
            <a:r>
              <a:rPr lang="en-US" dirty="0"/>
              <a:t> :  xx Juli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Pukul</a:t>
            </a:r>
            <a:r>
              <a:rPr lang="en-US" dirty="0"/>
              <a:t>	     :  08.00 - </a:t>
            </a:r>
            <a:r>
              <a:rPr lang="en-US" dirty="0" err="1"/>
              <a:t>selesai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Tempat</a:t>
            </a:r>
            <a:r>
              <a:rPr lang="en-US" dirty="0"/>
              <a:t>	     :  Plaza </a:t>
            </a:r>
            <a:r>
              <a:rPr lang="en-US" dirty="0" err="1"/>
              <a:t>Proklamasi</a:t>
            </a:r>
            <a:r>
              <a:rPr lang="en-US" dirty="0"/>
              <a:t>    </a:t>
            </a:r>
            <a:r>
              <a:rPr lang="en-US" dirty="0" err="1"/>
              <a:t>Graha</a:t>
            </a:r>
            <a:r>
              <a:rPr lang="en-US" dirty="0"/>
              <a:t> </a:t>
            </a:r>
            <a:r>
              <a:rPr lang="en-US" dirty="0" err="1"/>
              <a:t>Wiyata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      Universitas 17 </a:t>
            </a:r>
            <a:r>
              <a:rPr lang="en-US" dirty="0" err="1"/>
              <a:t>Agustus</a:t>
            </a:r>
            <a:r>
              <a:rPr lang="en-US" dirty="0"/>
              <a:t> 1945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Surabaya</a:t>
            </a:r>
            <a:endParaRPr dirty="0"/>
          </a:p>
        </p:txBody>
      </p:sp>
      <p:sp>
        <p:nvSpPr>
          <p:cNvPr id="1950" name="Google Shape;1950;p34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40227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Pelaksanaan Eksebisi</a:t>
            </a:r>
            <a:endParaRPr dirty="0"/>
          </a:p>
        </p:txBody>
      </p:sp>
      <p:pic>
        <p:nvPicPr>
          <p:cNvPr id="1951" name="Google Shape;1951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781" r="8312"/>
          <a:stretch/>
        </p:blipFill>
        <p:spPr>
          <a:xfrm>
            <a:off x="872400" y="824250"/>
            <a:ext cx="3495000" cy="3495000"/>
          </a:xfrm>
          <a:prstGeom prst="ellipse">
            <a:avLst/>
          </a:prstGeom>
        </p:spPr>
      </p:pic>
      <p:grpSp>
        <p:nvGrpSpPr>
          <p:cNvPr id="1952" name="Google Shape;1952;p34"/>
          <p:cNvGrpSpPr/>
          <p:nvPr/>
        </p:nvGrpSpPr>
        <p:grpSpPr>
          <a:xfrm rot="10800000" flipH="1">
            <a:off x="-410264" y="4080269"/>
            <a:ext cx="1591472" cy="841159"/>
            <a:chOff x="661553" y="1919040"/>
            <a:chExt cx="1591472" cy="841159"/>
          </a:xfrm>
        </p:grpSpPr>
        <p:sp>
          <p:nvSpPr>
            <p:cNvPr id="1953" name="Google Shape;1953;p3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34"/>
          <p:cNvGrpSpPr/>
          <p:nvPr/>
        </p:nvGrpSpPr>
        <p:grpSpPr>
          <a:xfrm>
            <a:off x="6814663" y="4418925"/>
            <a:ext cx="881930" cy="325254"/>
            <a:chOff x="4761438" y="4276425"/>
            <a:chExt cx="881930" cy="325254"/>
          </a:xfrm>
        </p:grpSpPr>
        <p:sp>
          <p:nvSpPr>
            <p:cNvPr id="1964" name="Google Shape;1964;p34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34"/>
          <p:cNvGrpSpPr/>
          <p:nvPr/>
        </p:nvGrpSpPr>
        <p:grpSpPr>
          <a:xfrm flipH="1">
            <a:off x="466920" y="2925696"/>
            <a:ext cx="1127604" cy="709227"/>
            <a:chOff x="8080552" y="2473390"/>
            <a:chExt cx="793249" cy="498929"/>
          </a:xfrm>
        </p:grpSpPr>
        <p:sp>
          <p:nvSpPr>
            <p:cNvPr id="1983" name="Google Shape;1983;p34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 rot="10800000">
            <a:off x="-292249" y="-37273"/>
            <a:ext cx="1794619" cy="937714"/>
            <a:chOff x="7447476" y="612577"/>
            <a:chExt cx="1794619" cy="937714"/>
          </a:xfrm>
        </p:grpSpPr>
        <p:sp>
          <p:nvSpPr>
            <p:cNvPr id="1988" name="Google Shape;1988;p3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34"/>
          <p:cNvGrpSpPr/>
          <p:nvPr/>
        </p:nvGrpSpPr>
        <p:grpSpPr>
          <a:xfrm>
            <a:off x="6684551" y="634549"/>
            <a:ext cx="280875" cy="265900"/>
            <a:chOff x="4730850" y="1621700"/>
            <a:chExt cx="280875" cy="265900"/>
          </a:xfrm>
        </p:grpSpPr>
        <p:sp>
          <p:nvSpPr>
            <p:cNvPr id="1993" name="Google Shape;1993;p3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Delegasi</a:t>
            </a:r>
            <a:endParaRPr dirty="0"/>
          </a:p>
        </p:txBody>
      </p:sp>
      <p:sp>
        <p:nvSpPr>
          <p:cNvPr id="2242" name="Google Shape;2242;p40"/>
          <p:cNvSpPr txBox="1"/>
          <p:nvPr/>
        </p:nvSpPr>
        <p:spPr>
          <a:xfrm>
            <a:off x="808340" y="3684365"/>
            <a:ext cx="23049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Kelompk Desa :  XXX</a:t>
            </a:r>
            <a:b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DPL: xxx</a:t>
            </a:r>
            <a:b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</a:br>
            <a:r>
              <a:rPr lang="en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KETUA:</a:t>
            </a:r>
            <a:r>
              <a:rPr lang="en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xxx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3" name="Google Shape;2243;p40"/>
          <p:cNvSpPr txBox="1"/>
          <p:nvPr/>
        </p:nvSpPr>
        <p:spPr>
          <a:xfrm>
            <a:off x="3258175" y="1384025"/>
            <a:ext cx="235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Perwakilan Pengurus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4" name="Google Shape;2244;p40"/>
          <p:cNvSpPr txBox="1"/>
          <p:nvPr/>
        </p:nvSpPr>
        <p:spPr>
          <a:xfrm>
            <a:off x="3258188" y="1707750"/>
            <a:ext cx="2352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Setiap Kelompok diwakili oleh 5 mahasiswa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45" name="Google Shape;2245;p40"/>
          <p:cNvSpPr txBox="1"/>
          <p:nvPr/>
        </p:nvSpPr>
        <p:spPr>
          <a:xfrm>
            <a:off x="5894798" y="1384035"/>
            <a:ext cx="25326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Dosen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Pembimbing</a:t>
            </a: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Lapangan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47" name="Google Shape;2247;p40"/>
          <p:cNvSpPr txBox="1"/>
          <p:nvPr/>
        </p:nvSpPr>
        <p:spPr>
          <a:xfrm>
            <a:off x="5894820" y="1646324"/>
            <a:ext cx="253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DPL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diharapkan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hadir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dalam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kegiatan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eksebisi</a:t>
            </a:r>
            <a:r>
              <a:rPr lang="en-US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ini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63" name="Google Shape;2263;p40"/>
          <p:cNvSpPr txBox="1"/>
          <p:nvPr/>
        </p:nvSpPr>
        <p:spPr>
          <a:xfrm>
            <a:off x="3253044" y="2703113"/>
            <a:ext cx="23526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Mitra Sub </a:t>
            </a:r>
            <a:r>
              <a:rPr lang="en-US" sz="2000" b="1" dirty="0" err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Kelompok</a:t>
            </a: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64" name="Google Shape;2264;p40"/>
          <p:cNvSpPr txBox="1"/>
          <p:nvPr/>
        </p:nvSpPr>
        <p:spPr>
          <a:xfrm>
            <a:off x="3233766" y="2925451"/>
            <a:ext cx="23526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Bila memungkinkan Kelompok dapat menghadirkan mitra. Akomodasi dan fasilitas mitra ditanggung oleh kelompok mahasiswa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269" name="Google Shape;2269;p40"/>
          <p:cNvPicPr preferRelativeResize="0"/>
          <p:nvPr/>
        </p:nvPicPr>
        <p:blipFill rotWithShape="1">
          <a:blip r:embed="rId3">
            <a:alphaModFix/>
          </a:blip>
          <a:srcRect l="2718" r="25375"/>
          <a:stretch/>
        </p:blipFill>
        <p:spPr>
          <a:xfrm>
            <a:off x="852590" y="1389804"/>
            <a:ext cx="2216400" cy="22164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Fasilitas Eksebisi </a:t>
            </a:r>
            <a:endParaRPr dirty="0"/>
          </a:p>
        </p:txBody>
      </p:sp>
      <p:sp>
        <p:nvSpPr>
          <p:cNvPr id="1927" name="Google Shape;1927;p3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Meja</a:t>
            </a:r>
            <a:r>
              <a:rPr lang="en-US" dirty="0"/>
              <a:t> </a:t>
            </a:r>
            <a:r>
              <a:rPr lang="en-US" dirty="0" err="1"/>
              <a:t>Eksebisi</a:t>
            </a:r>
            <a:endParaRPr dirty="0"/>
          </a:p>
        </p:txBody>
      </p:sp>
      <p:sp>
        <p:nvSpPr>
          <p:cNvPr id="1928" name="Google Shape;1928;p3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</a:t>
            </a:r>
            <a:r>
              <a:rPr lang="en" dirty="0"/>
              <a:t>etiap kelompok desa mendapat satu meja pamer</a:t>
            </a:r>
            <a:endParaRPr dirty="0"/>
          </a:p>
        </p:txBody>
      </p:sp>
      <p:sp>
        <p:nvSpPr>
          <p:cNvPr id="1929" name="Google Shape;1929;p33"/>
          <p:cNvSpPr txBox="1">
            <a:spLocks noGrp="1"/>
          </p:cNvSpPr>
          <p:nvPr>
            <p:ph type="title" idx="3"/>
          </p:nvPr>
        </p:nvSpPr>
        <p:spPr>
          <a:xfrm>
            <a:off x="984283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30" name="Google Shape;1930;p3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LCD Projector</a:t>
            </a:r>
            <a:endParaRPr dirty="0"/>
          </a:p>
        </p:txBody>
      </p:sp>
      <p:sp>
        <p:nvSpPr>
          <p:cNvPr id="1931" name="Google Shape;1931;p3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Bila diperlukan mahasiswa dapat mengadakan LCD proyektor sendiri</a:t>
            </a:r>
            <a:endParaRPr dirty="0"/>
          </a:p>
        </p:txBody>
      </p:sp>
      <p:sp>
        <p:nvSpPr>
          <p:cNvPr id="1932" name="Google Shape;1932;p33"/>
          <p:cNvSpPr txBox="1">
            <a:spLocks noGrp="1"/>
          </p:cNvSpPr>
          <p:nvPr>
            <p:ph type="title" idx="6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1933" name="Google Shape;1933;p3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Kursi</a:t>
            </a:r>
            <a:endParaRPr dirty="0"/>
          </a:p>
        </p:txBody>
      </p:sp>
      <p:sp>
        <p:nvSpPr>
          <p:cNvPr id="1934" name="Google Shape;1934;p3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5" name="Google Shape;1935;p33"/>
          <p:cNvSpPr txBox="1">
            <a:spLocks noGrp="1"/>
          </p:cNvSpPr>
          <p:nvPr>
            <p:ph type="title" idx="9"/>
          </p:nvPr>
        </p:nvSpPr>
        <p:spPr>
          <a:xfrm>
            <a:off x="984283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36" name="Google Shape;1936;p3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Sumber</a:t>
            </a:r>
            <a:r>
              <a:rPr lang="en-ID" dirty="0"/>
              <a:t> Listrik</a:t>
            </a:r>
            <a:endParaRPr dirty="0"/>
          </a:p>
        </p:txBody>
      </p:sp>
      <p:sp>
        <p:nvSpPr>
          <p:cNvPr id="1937" name="Google Shape;1937;p3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Disediakan satu stop kontak pada setiap booth pamer</a:t>
            </a:r>
            <a:endParaRPr dirty="0"/>
          </a:p>
        </p:txBody>
      </p:sp>
      <p:sp>
        <p:nvSpPr>
          <p:cNvPr id="1938" name="Google Shape;1938;p33"/>
          <p:cNvSpPr txBox="1">
            <a:spLocks noGrp="1"/>
          </p:cNvSpPr>
          <p:nvPr>
            <p:ph type="title" idx="15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1939" name="Google Shape;1939;p3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D" dirty="0" err="1"/>
              <a:t>Papan</a:t>
            </a:r>
            <a:r>
              <a:rPr lang="en-ID" dirty="0"/>
              <a:t> Poster</a:t>
            </a:r>
            <a:endParaRPr dirty="0"/>
          </a:p>
        </p:txBody>
      </p:sp>
      <p:sp>
        <p:nvSpPr>
          <p:cNvPr id="1940" name="Google Shape;1940;p3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Setiap Kelompok Desa Menapat ruang pada papan poster </a:t>
            </a:r>
            <a:endParaRPr dirty="0"/>
          </a:p>
        </p:txBody>
      </p:sp>
      <p:sp>
        <p:nvSpPr>
          <p:cNvPr id="1941" name="Google Shape;1941;p33"/>
          <p:cNvSpPr txBox="1">
            <a:spLocks noGrp="1"/>
          </p:cNvSpPr>
          <p:nvPr>
            <p:ph type="title" idx="18"/>
          </p:nvPr>
        </p:nvSpPr>
        <p:spPr>
          <a:xfrm>
            <a:off x="984283" y="3647125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942" name="Google Shape;1942;p33"/>
          <p:cNvSpPr txBox="1">
            <a:spLocks noGrp="1"/>
          </p:cNvSpPr>
          <p:nvPr>
            <p:ph type="title" idx="19"/>
          </p:nvPr>
        </p:nvSpPr>
        <p:spPr>
          <a:xfrm>
            <a:off x="5604316" y="3646968"/>
            <a:ext cx="2819683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Kudapan</a:t>
            </a:r>
            <a:r>
              <a:rPr lang="en-US" dirty="0"/>
              <a:t> / Air </a:t>
            </a:r>
            <a:r>
              <a:rPr lang="en-US" dirty="0" err="1"/>
              <a:t>Minum</a:t>
            </a:r>
            <a:endParaRPr lang="en-ID" dirty="0"/>
          </a:p>
        </p:txBody>
      </p:sp>
      <p:sp>
        <p:nvSpPr>
          <p:cNvPr id="1943" name="Google Shape;1943;p3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Setiap kelompok disediakan kudapan dan air minum untuk 5 nahasiswa</a:t>
            </a:r>
            <a:endParaRPr dirty="0"/>
          </a:p>
        </p:txBody>
      </p:sp>
      <p:sp>
        <p:nvSpPr>
          <p:cNvPr id="1944" name="Google Shape;1944;p33"/>
          <p:cNvSpPr txBox="1">
            <a:spLocks noGrp="1"/>
          </p:cNvSpPr>
          <p:nvPr>
            <p:ph type="title" idx="2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Eksebisi</a:t>
            </a: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Vermikompos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Produk Kompos sudah dikemas dan berikut asesoris dagang yang diperlukan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Produk Cacing digunakan sebagai contoh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Video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Video Inspiratif dapat berupa Raw Video, yang perlu diolah unrtuk penyempurnaan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Luaran Sub Kelompok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TTG, Buku, Artikel Ilmiah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Weblog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Weblog sudah dapat dilihat oleh publik dengan memperhatikan petunjuk teknis yang ada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Eksebisi</a:t>
            </a:r>
            <a:endParaRPr dirty="0"/>
          </a:p>
        </p:txBody>
      </p:sp>
      <p:sp>
        <p:nvSpPr>
          <p:cNvPr id="2031" name="Google Shape;2031;p36"/>
          <p:cNvSpPr/>
          <p:nvPr/>
        </p:nvSpPr>
        <p:spPr>
          <a:xfrm>
            <a:off x="1296119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3214113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5106987" y="20890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7024981" y="1784234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5" name="Google Shape;2035;p36"/>
          <p:cNvSpPr txBox="1"/>
          <p:nvPr/>
        </p:nvSpPr>
        <p:spPr>
          <a:xfrm>
            <a:off x="787769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Teknologi Inovasi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6" name="Google Shape;2036;p36"/>
          <p:cNvSpPr txBox="1"/>
          <p:nvPr/>
        </p:nvSpPr>
        <p:spPr>
          <a:xfrm>
            <a:off x="787775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Inovasi juga bisa berupa metode, jika perlu diadakan inovasi pembading dari inovasi yg sudah ada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7" name="Google Shape;2037;p36"/>
          <p:cNvSpPr txBox="1"/>
          <p:nvPr/>
        </p:nvSpPr>
        <p:spPr>
          <a:xfrm>
            <a:off x="2705763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Artikel</a:t>
            </a: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 Jurnal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8" name="Google Shape;2038;p36"/>
          <p:cNvSpPr txBox="1"/>
          <p:nvPr/>
        </p:nvSpPr>
        <p:spPr>
          <a:xfrm>
            <a:off x="2705775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Artikel yang sudah siap untuk disubmit ke jurnal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39" name="Google Shape;2039;p36"/>
          <p:cNvSpPr txBox="1"/>
          <p:nvPr/>
        </p:nvSpPr>
        <p:spPr>
          <a:xfrm>
            <a:off x="4598637" y="3024179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Publikasi Media Masa</a:t>
            </a:r>
            <a:endParaRPr sz="16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0" name="Google Shape;2040;p36"/>
          <p:cNvSpPr txBox="1"/>
          <p:nvPr/>
        </p:nvSpPr>
        <p:spPr>
          <a:xfrm>
            <a:off x="4598631" y="3351075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Artikel pulikasi  media massa yang sudah diunggah ataupun yang siap unggah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1" name="Google Shape;2041;p36"/>
          <p:cNvSpPr txBox="1"/>
          <p:nvPr/>
        </p:nvSpPr>
        <p:spPr>
          <a:xfrm>
            <a:off x="6516631" y="2717117"/>
            <a:ext cx="1839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C000"/>
                </a:solidFill>
                <a:latin typeface="Exo"/>
                <a:ea typeface="Exo"/>
                <a:cs typeface="Exo"/>
                <a:sym typeface="Exo"/>
              </a:rPr>
              <a:t>Poster</a:t>
            </a:r>
            <a:endParaRPr sz="2000" b="1" dirty="0">
              <a:solidFill>
                <a:srgbClr val="FFC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42" name="Google Shape;2042;p36"/>
          <p:cNvSpPr txBox="1"/>
          <p:nvPr/>
        </p:nvSpPr>
        <p:spPr>
          <a:xfrm>
            <a:off x="6516631" y="3046301"/>
            <a:ext cx="1839600" cy="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Poster sesuai petunjuk teknis</a:t>
            </a: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2119019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4037013" y="2195684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929887" y="2195684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533809" y="2305596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5322952" y="2305281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430461" y="2000573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7274479" y="2000553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2169277" y="1425469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5622215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850</Words>
  <Application>Microsoft Office PowerPoint</Application>
  <PresentationFormat>On-screen Show (16:9)</PresentationFormat>
  <Paragraphs>126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PT Sans</vt:lpstr>
      <vt:lpstr>Poller One</vt:lpstr>
      <vt:lpstr>Exo</vt:lpstr>
      <vt:lpstr>Engineering Software Marketing Plan by Slidesgo</vt:lpstr>
      <vt:lpstr>Petunjuk Eksebisi Kuliah Kerja Nyata Reguler Genap 2024</vt:lpstr>
      <vt:lpstr>Latar Belakang Eksebisi</vt:lpstr>
      <vt:lpstr>Latar Belakang Eksebisi</vt:lpstr>
      <vt:lpstr>Penerapan Inovasi dan Teknologi Guna Mendukung Pencapaian SDGs Desa</vt:lpstr>
      <vt:lpstr>Pelaksanaan Eksebisi</vt:lpstr>
      <vt:lpstr>Delegasi</vt:lpstr>
      <vt:lpstr>Fasilitas Eksebisi </vt:lpstr>
      <vt:lpstr>Komponen Eksebisi</vt:lpstr>
      <vt:lpstr>Komponen Eksebisi</vt:lpstr>
      <vt:lpstr>Mekanisme Eksebisi</vt:lpstr>
      <vt:lpstr>—Someone Famous</vt:lpstr>
      <vt:lpstr>SWOT analysis</vt:lpstr>
      <vt:lpstr>Strategy</vt:lpstr>
      <vt:lpstr>Terima Kasih</vt:lpstr>
      <vt:lpstr>PowerPoint Presentation</vt:lpstr>
      <vt:lpstr>An image reinforces the concept </vt:lpstr>
      <vt:lpstr>KPI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Software Marketing Plan</dc:title>
  <dc:creator>Joseph Prasaja</dc:creator>
  <cp:lastModifiedBy>Joseph Prasaja</cp:lastModifiedBy>
  <cp:revision>13</cp:revision>
  <dcterms:modified xsi:type="dcterms:W3CDTF">2024-06-07T00:58:36Z</dcterms:modified>
</cp:coreProperties>
</file>