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7" r:id="rId5"/>
    <p:sldId id="379" r:id="rId6"/>
    <p:sldId id="362" r:id="rId7"/>
    <p:sldId id="384" r:id="rId8"/>
    <p:sldId id="329" r:id="rId9"/>
    <p:sldId id="385" r:id="rId10"/>
    <p:sldId id="386" r:id="rId11"/>
    <p:sldId id="387" r:id="rId12"/>
    <p:sldId id="388" r:id="rId13"/>
    <p:sldId id="361" r:id="rId14"/>
    <p:sldId id="283" r:id="rId15"/>
    <p:sldId id="381" r:id="rId16"/>
    <p:sldId id="331" r:id="rId17"/>
    <p:sldId id="341" r:id="rId18"/>
    <p:sldId id="352" r:id="rId19"/>
    <p:sldId id="354" r:id="rId20"/>
    <p:sldId id="356" r:id="rId21"/>
    <p:sldId id="363" r:id="rId22"/>
    <p:sldId id="380" r:id="rId23"/>
    <p:sldId id="378" r:id="rId2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77"/>
            <p14:sldId id="379"/>
            <p14:sldId id="362"/>
            <p14:sldId id="384"/>
            <p14:sldId id="329"/>
            <p14:sldId id="385"/>
            <p14:sldId id="386"/>
            <p14:sldId id="387"/>
            <p14:sldId id="388"/>
            <p14:sldId id="361"/>
            <p14:sldId id="283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52763" autoAdjust="0"/>
  </p:normalViewPr>
  <p:slideViewPr>
    <p:cSldViewPr snapToGrid="0">
      <p:cViewPr varScale="1">
        <p:scale>
          <a:sx n="59" d="100"/>
          <a:sy n="59" d="100"/>
        </p:scale>
        <p:origin x="10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100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5/5/2024 6:15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5/5/2024 6:15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5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589222" y="4253573"/>
            <a:ext cx="4589890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luaran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KKN </a:t>
            </a: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Untag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Surabaya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TEKNIS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187" y="1327807"/>
            <a:ext cx="9461500" cy="1311128"/>
          </a:xfrm>
        </p:spPr>
        <p:txBody>
          <a:bodyPr/>
          <a:lstStyle/>
          <a:p>
            <a:r>
              <a:rPr lang="en-US" dirty="0"/>
              <a:t>PETUNJUK</a:t>
            </a:r>
            <a:r>
              <a:rPr lang="en-US" sz="8800" spc="-300" dirty="0"/>
              <a:t>!</a:t>
            </a:r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85514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“SEKOLAH MENENGAH ATAS”</a:t>
            </a:r>
          </a:p>
          <a:p>
            <a:pPr lvl="1"/>
            <a:r>
              <a:rPr lang="en-US" dirty="0"/>
              <a:t>Consider when you give </a:t>
            </a:r>
            <a:br>
              <a:rPr lang="en-US" dirty="0"/>
            </a:br>
            <a:r>
              <a:rPr lang="en-US" dirty="0"/>
              <a:t>a paper handout in a </a:t>
            </a:r>
            <a:br>
              <a:rPr lang="en-US" dirty="0"/>
            </a:br>
            <a:r>
              <a:rPr lang="en-US" dirty="0"/>
              <a:t>meeting—everyone’s head </a:t>
            </a:r>
            <a:br>
              <a:rPr lang="en-US" dirty="0"/>
            </a:br>
            <a:r>
              <a:rPr lang="en-US" dirty="0"/>
              <a:t>goes down and they read, </a:t>
            </a:r>
            <a:br>
              <a:rPr lang="en-US" dirty="0"/>
            </a:br>
            <a:r>
              <a:rPr lang="en-US" dirty="0"/>
              <a:t>rather than staying </a:t>
            </a:r>
            <a:br>
              <a:rPr lang="en-US" dirty="0"/>
            </a:br>
            <a:r>
              <a:rPr lang="en-US" dirty="0"/>
              <a:t>heads-up and listening.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“MADRASAH ALIYAH”</a:t>
            </a:r>
          </a:p>
          <a:p>
            <a:pPr lvl="1"/>
            <a:r>
              <a:rPr lang="en-US" dirty="0"/>
              <a:t>Avoid using sentences </a:t>
            </a:r>
            <a:br>
              <a:rPr lang="en-US" dirty="0"/>
            </a:br>
            <a:r>
              <a:rPr lang="en-US" dirty="0"/>
              <a:t>that will already be used </a:t>
            </a:r>
            <a:br>
              <a:rPr lang="en-US" dirty="0"/>
            </a:br>
            <a:r>
              <a:rPr lang="en-US" dirty="0"/>
              <a:t>when talking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“RPL”</a:t>
            </a:r>
          </a:p>
          <a:p>
            <a:pPr lvl="1"/>
            <a:r>
              <a:rPr lang="en-US" dirty="0"/>
              <a:t>Focus on action words </a:t>
            </a:r>
            <a:br>
              <a:rPr lang="en-US" dirty="0"/>
            </a:br>
            <a:r>
              <a:rPr lang="en-US" dirty="0"/>
              <a:t>that will enhance the </a:t>
            </a:r>
            <a:br>
              <a:rPr lang="en-US" dirty="0"/>
            </a:br>
            <a:r>
              <a:rPr lang="en-US" dirty="0"/>
              <a:t>viewer experience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978729"/>
          </a:xfrm>
        </p:spPr>
        <p:txBody>
          <a:bodyPr/>
          <a:lstStyle/>
          <a:p>
            <a:r>
              <a:rPr lang="en-US" dirty="0"/>
              <a:t>KKN MASUK</a:t>
            </a:r>
            <a:br>
              <a:rPr lang="en-US" dirty="0"/>
            </a:br>
            <a:r>
              <a:rPr lang="en-US" dirty="0"/>
              <a:t>SEKOLAH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US" dirty="0"/>
              <a:t>Build your story first, then define which layouts and graphics will best help visualize each slide’s message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your brand </a:t>
            </a:r>
            <a:br>
              <a:rPr lang="en-US" dirty="0"/>
            </a:br>
            <a:r>
              <a:rPr lang="en-US" dirty="0"/>
              <a:t>and audience; speak in an authentic voice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Get your facts straight with </a:t>
            </a:r>
            <a:br>
              <a:rPr lang="en-US" dirty="0"/>
            </a:br>
            <a:r>
              <a:rPr lang="en-US" dirty="0"/>
              <a:t>5 W’s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The power </a:t>
            </a:r>
            <a:br>
              <a:rPr lang="en-US" dirty="0"/>
            </a:br>
            <a:r>
              <a:rPr lang="en-US" dirty="0"/>
              <a:t>of specifics, details, and imagery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Show, </a:t>
            </a:r>
            <a:br>
              <a:rPr lang="en-US" dirty="0"/>
            </a:br>
            <a:r>
              <a:rPr lang="en-US" dirty="0"/>
              <a:t>don’t tell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Know the </a:t>
            </a:r>
            <a:br>
              <a:rPr lang="en-US" dirty="0"/>
            </a:br>
            <a:r>
              <a:rPr lang="en-US" dirty="0"/>
              <a:t>end at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76719"/>
            <a:ext cx="12192000" cy="535531"/>
          </a:xfrm>
        </p:spPr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 are another element that can drive your point home even more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pPr lvl="2"/>
            <a:r>
              <a:rPr lang="en-US" dirty="0"/>
              <a:t>Why does this matter to your audience?</a:t>
            </a:r>
          </a:p>
          <a:p>
            <a:pPr lvl="3"/>
            <a:r>
              <a:rPr lang="en-US" dirty="0"/>
              <a:t>Where are you taking them?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Understand your brand </a:t>
            </a:r>
            <a:br>
              <a:rPr lang="en-US" dirty="0"/>
            </a:br>
            <a:r>
              <a:rPr lang="en-US" dirty="0"/>
              <a:t>and audience; speak in </a:t>
            </a:r>
            <a:br>
              <a:rPr lang="en-US" dirty="0"/>
            </a:br>
            <a:r>
              <a:rPr lang="en-US" dirty="0"/>
              <a:t>an authentic voice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Get your facts straight </a:t>
            </a:r>
            <a:br>
              <a:rPr lang="en-US" dirty="0"/>
            </a:br>
            <a:r>
              <a:rPr lang="en-US" dirty="0"/>
              <a:t>with 5 W’s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Show, don’t tell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690336"/>
            <a:ext cx="11887200" cy="1477328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“</a:t>
            </a:r>
            <a:r>
              <a:rPr lang="en-US" sz="3200" dirty="0">
                <a:solidFill>
                  <a:srgbClr val="002060"/>
                </a:solidFill>
              </a:rPr>
              <a:t>IF YOU WANT SOMEONE TO REMEMBER YOUR MESSAGE – 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IN A PRESENTATION, AN ARTICLE, OR A REPORT–</a:t>
            </a:r>
          </a:p>
          <a:p>
            <a:pPr lvl="1" indent="122238"/>
            <a:r>
              <a:rPr lang="en-US" sz="3200" dirty="0">
                <a:solidFill>
                  <a:srgbClr val="002060"/>
                </a:solidFill>
              </a:rPr>
              <a:t>TELL THEM A STORY.”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—RACHEL GILLETT, FAST COMPANY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POWERFUL PRESENTATIONS!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VERMIKOMPOS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&amp; EKONOMI KREATIF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08952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Consistency helps viewer see connections in the story –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use same layout and design for individual sections and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give your audience a mental check-point.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Inovasi</a:t>
            </a:r>
            <a:r>
              <a:rPr lang="en-US" dirty="0">
                <a:solidFill>
                  <a:srgbClr val="002060"/>
                </a:solidFill>
              </a:rPr>
              <a:t> &amp; TTG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Inovasi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TTG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4248" y="766732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baru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murah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penggantinya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Setidaknya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melakukan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jelas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terbukti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sedikit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ramah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lingkungan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daripada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memungkinkan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matahari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seperti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tubuh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oleh orang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mempunyai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kecerdasan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biasa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asalkan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memiliki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peralatan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diperlukan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sedekat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mungkin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rumah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berasal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milik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pribadi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mengambilnya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pemeliharaan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boleh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menggantikan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mengganggu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pun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termasuk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hubungan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keluarga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masyarakat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658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Definisi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Weblog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575355" y="1554640"/>
            <a:ext cx="5671764" cy="374871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Blog (</a:t>
            </a:r>
            <a:r>
              <a:rPr lang="en-US" dirty="0" err="1">
                <a:solidFill>
                  <a:srgbClr val="002060"/>
                </a:solidFill>
              </a:rPr>
              <a:t>pemotongan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"weblog")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situs web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terdiri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entri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teks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) yang </a:t>
            </a:r>
            <a:r>
              <a:rPr lang="en-US" dirty="0" err="1">
                <a:solidFill>
                  <a:srgbClr val="002060"/>
                </a:solidFill>
              </a:rPr>
              <a:t>terpisah</a:t>
            </a:r>
            <a:r>
              <a:rPr lang="en-US" dirty="0">
                <a:solidFill>
                  <a:srgbClr val="002060"/>
                </a:solidFill>
              </a:rPr>
              <a:t> dan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bergaya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buku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harian</a:t>
            </a:r>
            <a:r>
              <a:rPr lang="en-US" dirty="0">
                <a:solidFill>
                  <a:srgbClr val="002060"/>
                </a:solidFill>
              </a:rPr>
              <a:t> informal. 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biasanya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ditampilkan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urutan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kronologis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terbalik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sehingga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terbaru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muncul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pertama</a:t>
            </a:r>
            <a:r>
              <a:rPr lang="en-US" dirty="0">
                <a:solidFill>
                  <a:srgbClr val="002060"/>
                </a:solidFill>
              </a:rPr>
              <a:t> kali, di </a:t>
            </a:r>
            <a:r>
              <a:rPr lang="en-US" dirty="0" err="1">
                <a:solidFill>
                  <a:srgbClr val="002060"/>
                </a:solidFill>
              </a:rPr>
              <a:t>bagian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halaman</a:t>
            </a:r>
            <a:r>
              <a:rPr lang="en-US" dirty="0">
                <a:solidFill>
                  <a:srgbClr val="002060"/>
                </a:solidFill>
              </a:rPr>
              <a:t> web. Weblog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merupakan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karya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individu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kadang-kadang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kelompok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kecil</a:t>
            </a:r>
            <a:r>
              <a:rPr lang="en-US" dirty="0">
                <a:solidFill>
                  <a:srgbClr val="002060"/>
                </a:solidFill>
              </a:rPr>
              <a:t>, dan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membahas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subjek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topik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07407E-6 L -2.91667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Weblog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>
                <a:latin typeface="Calibri" panose="020F0502020204030204"/>
              </a:rPr>
              <a:t>Weblog  Structure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19391" y="313669"/>
            <a:ext cx="7340090" cy="6333016"/>
          </a:xfrm>
        </p:spPr>
        <p:txBody>
          <a:bodyPr/>
          <a:lstStyle/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URL- nama_mitra.blogspot.com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Favicon 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Header – Weblog Identity, Logo, Logo </a:t>
            </a:r>
            <a:r>
              <a:rPr lang="en-US" sz="28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b="0" dirty="0" err="1">
                <a:solidFill>
                  <a:prstClr val="black"/>
                </a:solidFill>
                <a:latin typeface="Calibri" panose="020F0502020204030204"/>
              </a:rPr>
              <a:t>Sby</a:t>
            </a:r>
            <a:endParaRPr lang="en-US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Menu bar –Home; Bio (Sejarah Usaha, Sejarah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); ;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Kontak</a:t>
            </a:r>
            <a:endParaRPr lang="en-ID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Slider :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Tiga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slide dan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atau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video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Blog  Content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Gallery Cards-Caption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Hyperlink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Hastag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endParaRPr lang="en-ID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Q &amp; A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Footer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94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095999" y="468190"/>
            <a:ext cx="5709557" cy="2030082"/>
          </a:xfrm>
        </p:spPr>
        <p:txBody>
          <a:bodyPr/>
          <a:lstStyle/>
          <a:p>
            <a:r>
              <a:rPr lang="sv-SE" dirty="0">
                <a:solidFill>
                  <a:srgbClr val="002060"/>
                </a:solidFill>
              </a:rPr>
              <a:t>artikel opini merupakan salah satu karya tulis formal yang mengandung pendapat ataupun sudut pandang seorang penulis terkait suatu hal.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Opini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371601" y="2713203"/>
            <a:ext cx="9960428" cy="4261679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Editorial: Artikel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menunjukkan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sikap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keberpihakan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mengenai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suatu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masalah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hangat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masyarakat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</a:rPr>
              <a:t>Column: Tulisan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dipublikasikan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sebuah</a:t>
            </a:r>
            <a:r>
              <a:rPr lang="en-US" dirty="0">
                <a:solidFill>
                  <a:srgbClr val="002060"/>
                </a:solidFill>
              </a:rPr>
              <a:t> media, </a:t>
            </a:r>
            <a:r>
              <a:rPr lang="en-US" dirty="0" err="1">
                <a:solidFill>
                  <a:srgbClr val="002060"/>
                </a:solidFill>
              </a:rPr>
              <a:t>tetapi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ditulis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karyawan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tersebut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melainkan</a:t>
            </a:r>
            <a:r>
              <a:rPr lang="en-US" dirty="0">
                <a:solidFill>
                  <a:srgbClr val="002060"/>
                </a:solidFill>
              </a:rPr>
              <a:t> oleh orang lain yang </a:t>
            </a:r>
            <a:r>
              <a:rPr lang="en-US" dirty="0" err="1">
                <a:solidFill>
                  <a:srgbClr val="002060"/>
                </a:solidFill>
              </a:rPr>
              <a:t>biasanya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ahli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bidang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tertentu</a:t>
            </a:r>
            <a:r>
              <a:rPr lang="en-US" dirty="0">
                <a:solidFill>
                  <a:srgbClr val="002060"/>
                </a:solidFill>
              </a:rPr>
              <a:t>. Column </a:t>
            </a:r>
            <a:r>
              <a:rPr lang="en-US" dirty="0" err="1">
                <a:solidFill>
                  <a:srgbClr val="002060"/>
                </a:solidFill>
              </a:rPr>
              <a:t>bisa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memuat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rekomendasi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ajakan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mampu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mendorong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keterlibatan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pembaca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OP-ED (Opposite Editorial): Artikel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ditulis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masyarakat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untuk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memberikan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jawaban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pendapat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oposisi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terhadap</a:t>
            </a:r>
            <a:r>
              <a:rPr lang="en-US" dirty="0">
                <a:solidFill>
                  <a:srgbClr val="002060"/>
                </a:solidFill>
              </a:rPr>
              <a:t> editorial yang </a:t>
            </a:r>
            <a:r>
              <a:rPr lang="en-US" dirty="0" err="1">
                <a:solidFill>
                  <a:srgbClr val="002060"/>
                </a:solidFill>
              </a:rPr>
              <a:t>dirilis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sebuah</a:t>
            </a:r>
            <a:r>
              <a:rPr lang="en-US" dirty="0">
                <a:solidFill>
                  <a:srgbClr val="002060"/>
                </a:solidFill>
              </a:rPr>
              <a:t> media. Tulisan </a:t>
            </a:r>
            <a:r>
              <a:rPr lang="en-US" dirty="0" err="1">
                <a:solidFill>
                  <a:srgbClr val="002060"/>
                </a:solidFill>
              </a:rPr>
              <a:t>seperti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terbilang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jarang</a:t>
            </a:r>
            <a:r>
              <a:rPr lang="en-US" dirty="0">
                <a:solidFill>
                  <a:srgbClr val="002060"/>
                </a:solidFill>
              </a:rPr>
              <a:t> di Indonesia, </a:t>
            </a:r>
            <a:r>
              <a:rPr lang="en-US" dirty="0" err="1">
                <a:solidFill>
                  <a:srgbClr val="002060"/>
                </a:solidFill>
              </a:rPr>
              <a:t>tetapi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cukup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lumrah</a:t>
            </a:r>
            <a:r>
              <a:rPr lang="en-US" dirty="0">
                <a:solidFill>
                  <a:srgbClr val="002060"/>
                </a:solidFill>
              </a:rPr>
              <a:t> di </a:t>
            </a:r>
            <a:r>
              <a:rPr lang="en-US" dirty="0" err="1">
                <a:solidFill>
                  <a:srgbClr val="002060"/>
                </a:solidFill>
              </a:rPr>
              <a:t>luar</a:t>
            </a:r>
            <a:r>
              <a:rPr lang="en-US" dirty="0">
                <a:solidFill>
                  <a:srgbClr val="002060"/>
                </a:solidFill>
              </a:rPr>
              <a:t> negeri.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3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38549" y="468190"/>
            <a:ext cx="7167008" cy="233602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Artikel </a:t>
            </a:r>
            <a:r>
              <a:rPr lang="en-US" sz="1800" dirty="0" err="1">
                <a:solidFill>
                  <a:srgbClr val="002060"/>
                </a:solidFill>
              </a:rPr>
              <a:t>ilmiah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ditujukan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membagikan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asli</a:t>
            </a:r>
            <a:r>
              <a:rPr lang="en-US" sz="1800" dirty="0">
                <a:solidFill>
                  <a:srgbClr val="002060"/>
                </a:solidFill>
              </a:rPr>
              <a:t> Anda </a:t>
            </a:r>
            <a:r>
              <a:rPr lang="en-US" sz="1800" dirty="0" err="1">
                <a:solidFill>
                  <a:srgbClr val="002060"/>
                </a:solidFill>
              </a:rPr>
              <a:t>kepada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meninjau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yang </a:t>
            </a:r>
            <a:r>
              <a:rPr lang="en-US" sz="1800" dirty="0" err="1">
                <a:solidFill>
                  <a:srgbClr val="002060"/>
                </a:solidFill>
              </a:rPr>
              <a:t>dilakukan</a:t>
            </a:r>
            <a:r>
              <a:rPr lang="en-US" sz="1800" dirty="0">
                <a:solidFill>
                  <a:srgbClr val="002060"/>
                </a:solidFill>
              </a:rPr>
              <a:t> oleh orang lain. Oleh </a:t>
            </a:r>
            <a:r>
              <a:rPr lang="en-US" sz="1800" dirty="0" err="1">
                <a:solidFill>
                  <a:srgbClr val="002060"/>
                </a:solidFill>
              </a:rPr>
              <a:t>karena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itu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sangat </a:t>
            </a:r>
            <a:r>
              <a:rPr lang="en-US" sz="1800" dirty="0" err="1">
                <a:solidFill>
                  <a:srgbClr val="002060"/>
                </a:solidFill>
              </a:rPr>
              <a:t>penting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bagi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evolusi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modern, yang mana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seorang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bertumpu</a:t>
            </a:r>
            <a:r>
              <a:rPr lang="en-US" sz="1800" dirty="0">
                <a:solidFill>
                  <a:srgbClr val="002060"/>
                </a:solidFill>
              </a:rPr>
              <a:t> pada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lain.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mencapai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tujuannya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surat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kabar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bertujuan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memberikan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informasi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mengesankan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mudah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dibaca</a:t>
            </a:r>
            <a:r>
              <a:rPr lang="en-US" sz="1800" dirty="0">
                <a:solidFill>
                  <a:srgbClr val="002060"/>
                </a:solidFill>
              </a:rPr>
              <a:t> — </a:t>
            </a:r>
            <a:r>
              <a:rPr lang="en-US" sz="1800" dirty="0" err="1">
                <a:solidFill>
                  <a:srgbClr val="002060"/>
                </a:solidFill>
              </a:rPr>
              <a:t>yaitu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jelas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akurat</a:t>
            </a:r>
            <a:r>
              <a:rPr lang="en-US" sz="1800" dirty="0">
                <a:solidFill>
                  <a:srgbClr val="002060"/>
                </a:solidFill>
              </a:rPr>
              <a:t>, dan </a:t>
            </a:r>
            <a:r>
              <a:rPr lang="en-US" sz="1800" dirty="0" err="1">
                <a:solidFill>
                  <a:srgbClr val="002060"/>
                </a:solidFill>
              </a:rPr>
              <a:t>ringkas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lebih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mungkin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dikutip</a:t>
            </a:r>
            <a:r>
              <a:rPr lang="en-US" sz="1800" dirty="0">
                <a:solidFill>
                  <a:srgbClr val="002060"/>
                </a:solidFill>
              </a:rPr>
              <a:t> oleh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jika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bermanfaat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bukannya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samar-samar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egois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Ilmiah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115786" y="3165762"/>
            <a:ext cx="9960428" cy="3642023"/>
          </a:xfrm>
        </p:spPr>
        <p:txBody>
          <a:bodyPr/>
          <a:lstStyle/>
          <a:p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melaporkan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karya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eksperimental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seringkali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disusun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secara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kronologis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lima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: </a:t>
            </a:r>
            <a:r>
              <a:rPr lang="en-US" sz="1400" dirty="0" err="1">
                <a:solidFill>
                  <a:srgbClr val="002060"/>
                </a:solidFill>
              </a:rPr>
              <a:t>pertama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; </a:t>
            </a:r>
            <a:r>
              <a:rPr lang="en-US" sz="1400" dirty="0" err="1">
                <a:solidFill>
                  <a:srgbClr val="002060"/>
                </a:solidFill>
              </a:rPr>
              <a:t>kemudian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Bahan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Metode</a:t>
            </a:r>
            <a:r>
              <a:rPr lang="en-US" sz="1400" dirty="0">
                <a:solidFill>
                  <a:srgbClr val="002060"/>
                </a:solidFill>
              </a:rPr>
              <a:t>, Hasil, dan </a:t>
            </a:r>
            <a:r>
              <a:rPr lang="en-US" sz="1400" dirty="0" err="1">
                <a:solidFill>
                  <a:srgbClr val="002060"/>
                </a:solidFill>
              </a:rPr>
              <a:t>Pembahasan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  <a:r>
              <a:rPr lang="en-US" sz="1400" dirty="0" err="1">
                <a:solidFill>
                  <a:srgbClr val="002060"/>
                </a:solidFill>
              </a:rPr>
              <a:t>ketiga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secara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bersama-sama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membentuk</a:t>
            </a:r>
            <a:r>
              <a:rPr lang="en-US" sz="1400" dirty="0">
                <a:solidFill>
                  <a:srgbClr val="002060"/>
                </a:solidFill>
              </a:rPr>
              <a:t> badan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); dan </a:t>
            </a:r>
            <a:r>
              <a:rPr lang="en-US" sz="1400" dirty="0" err="1">
                <a:solidFill>
                  <a:srgbClr val="002060"/>
                </a:solidFill>
              </a:rPr>
              <a:t>terakhir</a:t>
            </a:r>
            <a:r>
              <a:rPr lang="en-US" sz="1400" dirty="0">
                <a:solidFill>
                  <a:srgbClr val="002060"/>
                </a:solidFill>
              </a:rPr>
              <a:t>, Kesimpulan.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memperjelas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motivasi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karya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disajikan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mempersiapkan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struktur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</a:t>
            </a:r>
            <a:r>
              <a:rPr lang="en-US" sz="1400" dirty="0" err="1">
                <a:solidFill>
                  <a:srgbClr val="002060"/>
                </a:solidFill>
              </a:rPr>
              <a:t>Bahan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Metode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memberikan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rincian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cukup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ilmuwan</a:t>
            </a:r>
            <a:r>
              <a:rPr lang="en-US" sz="1400" dirty="0">
                <a:solidFill>
                  <a:srgbClr val="002060"/>
                </a:solidFill>
              </a:rPr>
              <a:t> lain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mereproduksi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eksperimen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disajikan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. Di </a:t>
            </a:r>
            <a:r>
              <a:rPr lang="en-US" sz="1400" dirty="0" err="1">
                <a:solidFill>
                  <a:srgbClr val="002060"/>
                </a:solidFill>
              </a:rPr>
              <a:t>beberapa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jurnal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informasi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ditempatkan</a:t>
            </a:r>
            <a:r>
              <a:rPr lang="en-US" sz="1400" dirty="0">
                <a:solidFill>
                  <a:srgbClr val="002060"/>
                </a:solidFill>
              </a:rPr>
              <a:t> di </a:t>
            </a:r>
            <a:r>
              <a:rPr lang="en-US" sz="1400" dirty="0" err="1">
                <a:solidFill>
                  <a:srgbClr val="002060"/>
                </a:solidFill>
              </a:rPr>
              <a:t>lampiran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karena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bukanlah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pertama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ingin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diketahui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besar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Hasil dan </a:t>
            </a:r>
            <a:r>
              <a:rPr lang="en-US" sz="1400" dirty="0" err="1">
                <a:solidFill>
                  <a:srgbClr val="002060"/>
                </a:solidFill>
              </a:rPr>
              <a:t>Pembahasan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menyajikan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mendiskusikan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penelitian</a:t>
            </a:r>
            <a:r>
              <a:rPr lang="en-US" sz="1400" dirty="0">
                <a:solidFill>
                  <a:srgbClr val="002060"/>
                </a:solidFill>
              </a:rPr>
              <a:t> masing-masing. </a:t>
            </a:r>
            <a:r>
              <a:rPr lang="en-US" sz="1400" dirty="0" err="1">
                <a:solidFill>
                  <a:srgbClr val="002060"/>
                </a:solidFill>
              </a:rPr>
              <a:t>Namun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hasil-hasil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tersebut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sering</a:t>
            </a:r>
            <a:r>
              <a:rPr lang="en-US" sz="1400" dirty="0">
                <a:solidFill>
                  <a:srgbClr val="002060"/>
                </a:solidFill>
              </a:rPr>
              <a:t> kali </a:t>
            </a:r>
            <a:r>
              <a:rPr lang="en-US" sz="1400" dirty="0" err="1">
                <a:solidFill>
                  <a:srgbClr val="002060"/>
                </a:solidFill>
              </a:rPr>
              <a:t>digabungkan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menjadi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satu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karena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jarang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dapat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memahami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sendiri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tanpa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disertai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interpretasi</a:t>
            </a:r>
            <a:r>
              <a:rPr lang="en-US" sz="1400" dirty="0">
                <a:solidFill>
                  <a:srgbClr val="002060"/>
                </a:solidFill>
              </a:rPr>
              <a:t> — </a:t>
            </a:r>
            <a:r>
              <a:rPr lang="en-US" sz="1400" dirty="0" err="1">
                <a:solidFill>
                  <a:srgbClr val="002060"/>
                </a:solidFill>
              </a:rPr>
              <a:t>mereka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perlu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diberi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tahu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maksud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tersebut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Kesimpulan </a:t>
            </a:r>
            <a:r>
              <a:rPr lang="en-US" sz="1400" dirty="0" err="1">
                <a:solidFill>
                  <a:srgbClr val="002060"/>
                </a:solidFill>
              </a:rPr>
              <a:t>menyajikan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kerja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menafsirkan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temuan</a:t>
            </a:r>
            <a:r>
              <a:rPr lang="en-US" sz="1400" dirty="0">
                <a:solidFill>
                  <a:srgbClr val="002060"/>
                </a:solidFill>
              </a:rPr>
              <a:t> pada </a:t>
            </a:r>
            <a:r>
              <a:rPr lang="en-US" sz="1400" dirty="0" err="1">
                <a:solidFill>
                  <a:srgbClr val="002060"/>
                </a:solidFill>
              </a:rPr>
              <a:t>tingkat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abstraksi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lebih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tinggi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daripada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Diskusi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menghubungkan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temuan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motivasi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dinyatakan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818671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Video 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2405743" y="2035249"/>
            <a:ext cx="9960428" cy="44012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membuat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sesuai</a:t>
            </a:r>
            <a:r>
              <a:rPr lang="en-US" sz="1400" dirty="0">
                <a:solidFill>
                  <a:srgbClr val="002060"/>
                </a:solidFill>
              </a:rPr>
              <a:t> program </a:t>
            </a:r>
            <a:r>
              <a:rPr lang="en-US" sz="1400" dirty="0" err="1">
                <a:solidFill>
                  <a:srgbClr val="002060"/>
                </a:solidFill>
              </a:rPr>
              <a:t>kerja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Video </a:t>
            </a:r>
            <a:r>
              <a:rPr lang="en-US" sz="1400" dirty="0" err="1">
                <a:solidFill>
                  <a:srgbClr val="002060"/>
                </a:solidFill>
              </a:rPr>
              <a:t>tidak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berupa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kumpulan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Kapasitas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dibawah</a:t>
            </a:r>
            <a:r>
              <a:rPr lang="en-US" sz="1400" dirty="0">
                <a:solidFill>
                  <a:srgbClr val="002060"/>
                </a:solidFill>
              </a:rPr>
              <a:t> 5 mb,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Durasi</a:t>
            </a:r>
            <a:r>
              <a:rPr lang="en-US" sz="1400" dirty="0">
                <a:solidFill>
                  <a:srgbClr val="002060"/>
                </a:solidFill>
              </a:rPr>
              <a:t> video minimal 5 </a:t>
            </a:r>
            <a:r>
              <a:rPr lang="en-US" sz="1400" dirty="0" err="1">
                <a:solidFill>
                  <a:srgbClr val="002060"/>
                </a:solidFill>
              </a:rPr>
              <a:t>menit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maksimal</a:t>
            </a:r>
            <a:r>
              <a:rPr lang="en-US" sz="1400" dirty="0">
                <a:solidFill>
                  <a:srgbClr val="002060"/>
                </a:solidFill>
              </a:rPr>
              <a:t> 10 </a:t>
            </a:r>
            <a:r>
              <a:rPr lang="en-US" sz="1400" dirty="0" err="1">
                <a:solidFill>
                  <a:srgbClr val="002060"/>
                </a:solidFill>
              </a:rPr>
              <a:t>menit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menyertakan</a:t>
            </a:r>
            <a:r>
              <a:rPr lang="en-US" sz="1400" dirty="0">
                <a:solidFill>
                  <a:srgbClr val="002060"/>
                </a:solidFill>
              </a:rPr>
              <a:t> logo </a:t>
            </a:r>
            <a:r>
              <a:rPr lang="en-US" sz="1400" dirty="0" err="1">
                <a:solidFill>
                  <a:srgbClr val="002060"/>
                </a:solidFill>
              </a:rPr>
              <a:t>atau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atribut</a:t>
            </a:r>
            <a:r>
              <a:rPr lang="en-US" sz="1400" dirty="0">
                <a:solidFill>
                  <a:srgbClr val="002060"/>
                </a:solidFill>
              </a:rPr>
              <a:t> Universitas 17 </a:t>
            </a:r>
            <a:r>
              <a:rPr lang="en-US" sz="1400" dirty="0" err="1">
                <a:solidFill>
                  <a:srgbClr val="002060"/>
                </a:solidFill>
              </a:rPr>
              <a:t>Agustus</a:t>
            </a:r>
            <a:r>
              <a:rPr lang="en-US" sz="1400" dirty="0">
                <a:solidFill>
                  <a:srgbClr val="002060"/>
                </a:solidFill>
              </a:rPr>
              <a:t> 1945 Surabaya 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video;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Video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di upload di </a:t>
            </a:r>
            <a:r>
              <a:rPr lang="en-US" sz="1400" dirty="0" err="1">
                <a:solidFill>
                  <a:srgbClr val="002060"/>
                </a:solidFill>
              </a:rPr>
              <a:t>youtube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email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hastag</a:t>
            </a:r>
            <a:r>
              <a:rPr lang="en-US" sz="1400" dirty="0">
                <a:solidFill>
                  <a:srgbClr val="002060"/>
                </a:solidFill>
              </a:rPr>
              <a:t> #untagSby </a:t>
            </a:r>
            <a:r>
              <a:rPr lang="en-US" sz="1400" dirty="0" err="1">
                <a:solidFill>
                  <a:srgbClr val="002060"/>
                </a:solidFill>
              </a:rPr>
              <a:t>diakhiri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(#kknuntagsby2024_nama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Mengupload</a:t>
            </a:r>
            <a:r>
              <a:rPr lang="en-US" sz="1400" dirty="0">
                <a:solidFill>
                  <a:srgbClr val="002060"/>
                </a:solidFill>
              </a:rPr>
              <a:t> link URL </a:t>
            </a:r>
            <a:r>
              <a:rPr lang="en-US" sz="1400" dirty="0" err="1">
                <a:solidFill>
                  <a:srgbClr val="002060"/>
                </a:solidFill>
              </a:rPr>
              <a:t>youtube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</a:t>
            </a:r>
            <a:r>
              <a:rPr lang="en-US" sz="1400" dirty="0">
                <a:solidFill>
                  <a:srgbClr val="002060"/>
                </a:solidFill>
              </a:rPr>
              <a:t> simkkn.untag-sby.ac.id </a:t>
            </a:r>
            <a:r>
              <a:rPr lang="en-US" sz="1400" dirty="0" err="1">
                <a:solidFill>
                  <a:srgbClr val="002060"/>
                </a:solidFill>
              </a:rPr>
              <a:t>bersama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laporan</a:t>
            </a:r>
            <a:r>
              <a:rPr lang="en-US" sz="1400" dirty="0">
                <a:solidFill>
                  <a:srgbClr val="002060"/>
                </a:solidFill>
              </a:rPr>
              <a:t> KKN;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Deskripsi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diisi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sesuai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dibagian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akhir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deskripsi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mencantumkan</a:t>
            </a:r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website untag-sby.ac.id;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Universitas 17 </a:t>
            </a:r>
            <a:r>
              <a:rPr lang="en-US" sz="1400" dirty="0" err="1">
                <a:solidFill>
                  <a:srgbClr val="002060"/>
                </a:solidFill>
              </a:rPr>
              <a:t>Agustus</a:t>
            </a:r>
            <a:r>
              <a:rPr lang="en-US" sz="1400" dirty="0">
                <a:solidFill>
                  <a:srgbClr val="002060"/>
                </a:solidFill>
              </a:rPr>
              <a:t> 1945 Surabaya </a:t>
            </a:r>
            <a:r>
              <a:rPr lang="en-US" sz="1400" dirty="0" err="1">
                <a:solidFill>
                  <a:srgbClr val="002060"/>
                </a:solidFill>
              </a:rPr>
              <a:t>berhak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menggunakan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mempublikasikan</a:t>
            </a:r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video yang </a:t>
            </a:r>
            <a:r>
              <a:rPr lang="en-US" sz="1400" dirty="0" err="1">
                <a:solidFill>
                  <a:srgbClr val="002060"/>
                </a:solidFill>
              </a:rPr>
              <a:t>telah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dikirimkan</a:t>
            </a:r>
            <a:r>
              <a:rPr lang="en-US" sz="1400" dirty="0">
                <a:solidFill>
                  <a:srgbClr val="002060"/>
                </a:solidFill>
              </a:rPr>
              <a:t> oleh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sebagai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publikasi</a:t>
            </a:r>
            <a:r>
              <a:rPr lang="en-US" sz="1400" dirty="0">
                <a:solidFill>
                  <a:srgbClr val="002060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promosi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keperluan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lainnya</a:t>
            </a:r>
            <a:r>
              <a:rPr lang="en-US" sz="1400" dirty="0">
                <a:solidFill>
                  <a:srgbClr val="002060"/>
                </a:solidFill>
              </a:rPr>
              <a:t> (non </a:t>
            </a:r>
            <a:r>
              <a:rPr lang="en-US" sz="1400" dirty="0" err="1">
                <a:solidFill>
                  <a:srgbClr val="002060"/>
                </a:solidFill>
              </a:rPr>
              <a:t>komersial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9. </a:t>
            </a:r>
            <a:r>
              <a:rPr lang="en-US" sz="1400" dirty="0" err="1">
                <a:solidFill>
                  <a:srgbClr val="002060"/>
                </a:solidFill>
              </a:rPr>
              <a:t>Objek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atau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mutlak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menjadi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tanggung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jawab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Panitia</a:t>
            </a:r>
            <a:r>
              <a:rPr lang="en-US" sz="1400" dirty="0">
                <a:solidFill>
                  <a:srgbClr val="002060"/>
                </a:solidFill>
              </a:rPr>
              <a:t> KKN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tidak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melayani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segala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tuntutan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pihak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manapun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terkait</a:t>
            </a:r>
            <a:r>
              <a:rPr lang="en-US" sz="1400" dirty="0">
                <a:solidFill>
                  <a:srgbClr val="002060"/>
                </a:solidFill>
              </a:rPr>
              <a:t> video yang </a:t>
            </a:r>
            <a:r>
              <a:rPr lang="en-US" sz="1400" dirty="0" err="1">
                <a:solidFill>
                  <a:srgbClr val="002060"/>
                </a:solidFill>
              </a:rPr>
              <a:t>dibuat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10.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mengunggah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 KKN (</a:t>
            </a:r>
            <a:r>
              <a:rPr lang="en-US" sz="1400" dirty="0" err="1">
                <a:solidFill>
                  <a:srgbClr val="002060"/>
                </a:solidFill>
              </a:rPr>
              <a:t>bukan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 selfie) dan video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 di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instagram</a:t>
            </a:r>
            <a:r>
              <a:rPr lang="en-US" sz="1400" dirty="0">
                <a:solidFill>
                  <a:srgbClr val="002060"/>
                </a:solidFill>
              </a:rPr>
              <a:t> masing-masing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menandai</a:t>
            </a:r>
            <a:r>
              <a:rPr lang="en-US" sz="1400" dirty="0">
                <a:solidFill>
                  <a:srgbClr val="002060"/>
                </a:solidFill>
              </a:rPr>
              <a:t>/tag </a:t>
            </a: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instagram</a:t>
            </a:r>
            <a:r>
              <a:rPr lang="en-US" sz="1400" dirty="0">
                <a:solidFill>
                  <a:srgbClr val="002060"/>
                </a:solidFill>
              </a:rPr>
              <a:t> unit </a:t>
            </a:r>
            <a:r>
              <a:rPr lang="en-US" sz="1400" dirty="0" err="1">
                <a:solidFill>
                  <a:srgbClr val="002060"/>
                </a:solidFill>
              </a:rPr>
              <a:t>kkn</a:t>
            </a:r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untagsby2024 (#untagsby) dan (#kita-untag);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11.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menggunggah</a:t>
            </a:r>
            <a:r>
              <a:rPr lang="en-US" sz="1400" dirty="0">
                <a:solidFill>
                  <a:srgbClr val="002060"/>
                </a:solidFill>
              </a:rPr>
              <a:t> poster KKN yang </a:t>
            </a:r>
            <a:r>
              <a:rPr lang="en-US" sz="1400" dirty="0" err="1">
                <a:solidFill>
                  <a:srgbClr val="002060"/>
                </a:solidFill>
              </a:rPr>
              <a:t>dibuat</a:t>
            </a:r>
            <a:r>
              <a:rPr lang="en-US" sz="1400" dirty="0">
                <a:solidFill>
                  <a:srgbClr val="002060"/>
                </a:solidFill>
              </a:rPr>
              <a:t> oleh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melalui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akun</a:t>
            </a:r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2060"/>
                </a:solidFill>
              </a:rPr>
              <a:t>Instagram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menyertakan</a:t>
            </a:r>
            <a:r>
              <a:rPr lang="en-US" sz="1400" dirty="0">
                <a:solidFill>
                  <a:srgbClr val="002060"/>
                </a:solidFill>
              </a:rPr>
              <a:t> #untagsby dan #kknuntagnr2024.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3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313</TotalTime>
  <Words>1601</Words>
  <Application>Microsoft Office PowerPoint</Application>
  <PresentationFormat>Widescreen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Narrow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TEKNIS</vt:lpstr>
      <vt:lpstr>PowerPoint Presentation</vt:lpstr>
      <vt:lpstr>VERMIKOMPOS &amp; EKONOMI KREATIF</vt:lpstr>
      <vt:lpstr>Inovasi TTG</vt:lpstr>
      <vt:lpstr>Weblog</vt:lpstr>
      <vt:lpstr>Weblog  Structure</vt:lpstr>
      <vt:lpstr>Artikel Opini </vt:lpstr>
      <vt:lpstr>Artikel Ilmiah </vt:lpstr>
      <vt:lpstr>Video  </vt:lpstr>
      <vt:lpstr>KKN MASUK SEKOLAH</vt:lpstr>
      <vt:lpstr>PowerPoint Presentation</vt:lpstr>
      <vt:lpstr>VISUALS ADD A COMPONENT TO STORYTELLING THAT TEXT CANNOT | SPEED.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PRESENTATIONS!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Joseph Prasaja</dc:creator>
  <cp:keywords/>
  <dc:description/>
  <cp:lastModifiedBy>Joseph Prasaja</cp:lastModifiedBy>
  <cp:revision>11</cp:revision>
  <dcterms:created xsi:type="dcterms:W3CDTF">2024-05-02T23:48:24Z</dcterms:created>
  <dcterms:modified xsi:type="dcterms:W3CDTF">2024-05-05T00:48:32Z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