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5"/>
  </p:notesMasterIdLst>
  <p:sldIdLst>
    <p:sldId id="256" r:id="rId2"/>
    <p:sldId id="257" r:id="rId3"/>
    <p:sldId id="307" r:id="rId4"/>
    <p:sldId id="305" r:id="rId5"/>
    <p:sldId id="260" r:id="rId6"/>
    <p:sldId id="259" r:id="rId7"/>
    <p:sldId id="265" r:id="rId8"/>
    <p:sldId id="258" r:id="rId9"/>
    <p:sldId id="261" r:id="rId10"/>
    <p:sldId id="306" r:id="rId11"/>
    <p:sldId id="269" r:id="rId12"/>
    <p:sldId id="273" r:id="rId13"/>
    <p:sldId id="278" r:id="rId14"/>
  </p:sldIdLst>
  <p:sldSz cx="9144000" cy="5143500" type="screen16x9"/>
  <p:notesSz cx="6858000" cy="9144000"/>
  <p:embeddedFontLst>
    <p:embeddedFont>
      <p:font typeface="Exo" panose="020B0604020202020204" charset="0"/>
      <p:regular r:id="rId16"/>
      <p:bold r:id="rId17"/>
      <p:italic r:id="rId18"/>
      <p:boldItalic r:id="rId19"/>
    </p:embeddedFont>
    <p:embeddedFont>
      <p:font typeface="Poller One" panose="020B0604020202020204" charset="0"/>
      <p:regular r:id="rId20"/>
    </p:embeddedFont>
    <p:embeddedFont>
      <p:font typeface="PT Sans" panose="020B0503020203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98968E-36B5-431F-9769-6F73AB716094}">
  <a:tblStyle styleId="{0D98968E-36B5-431F-9769-6F73AB7160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8" name="Google Shape;18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g14a9c0cadc7_0_17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8" name="Google Shape;2028;g14a9c0cadc7_0_17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2041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" name="Google Shape;2386;g14a9c0cadc7_0_17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7" name="Google Shape;2387;g14a9c0cadc7_0_17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6" name="Google Shape;2556;g14a9c0cadc7_0_17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7" name="Google Shape;2557;g14a9c0cadc7_0_17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6" name="Google Shape;2756;g14a9c0cadc7_0_17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7" name="Google Shape;2757;g14a9c0cadc7_0_17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g166b055bf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7" name="Google Shape;1907;g166b055bf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g166b055bf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7" name="Google Shape;1907;g166b055bf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360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g166b055bf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7" name="Google Shape;1907;g166b055bf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0743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g166b055bf9e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8" name="Google Shape;1998;g166b055bf9e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g14a9c0cadc7_0_17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7" name="Google Shape;1947;g14a9c0cadc7_0_17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14a9c0cadc7_0_17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14a9c0cadc7_0_17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166b055bf9e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166b055bf9e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g14a9c0cadc7_0_17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8" name="Google Shape;2028;g14a9c0cadc7_0_17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42850" y="1428633"/>
            <a:ext cx="6258300" cy="16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 b="1">
                <a:latin typeface="Exo"/>
                <a:ea typeface="Exo"/>
                <a:cs typeface="Exo"/>
                <a:sym typeface="Ex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28200" y="3583688"/>
            <a:ext cx="4887600" cy="440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910081" y="328606"/>
            <a:ext cx="1180669" cy="249201"/>
            <a:chOff x="3186414" y="611522"/>
            <a:chExt cx="803285" cy="169548"/>
          </a:xfrm>
        </p:grpSpPr>
        <p:sp>
          <p:nvSpPr>
            <p:cNvPr id="12" name="Google Shape;12;p2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4913265" y="-366944"/>
            <a:ext cx="819137" cy="1183093"/>
            <a:chOff x="4312241" y="155173"/>
            <a:chExt cx="711736" cy="1027883"/>
          </a:xfrm>
        </p:grpSpPr>
        <p:sp>
          <p:nvSpPr>
            <p:cNvPr id="20" name="Google Shape;20;p2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6113337" y="393160"/>
            <a:ext cx="399883" cy="381256"/>
            <a:chOff x="6113337" y="393160"/>
            <a:chExt cx="399883" cy="381256"/>
          </a:xfrm>
        </p:grpSpPr>
        <p:sp>
          <p:nvSpPr>
            <p:cNvPr id="30" name="Google Shape;30;p2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8363724" y="112839"/>
            <a:ext cx="878375" cy="275404"/>
            <a:chOff x="8363724" y="112839"/>
            <a:chExt cx="878375" cy="275404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615712" y="173347"/>
            <a:ext cx="1626382" cy="472696"/>
            <a:chOff x="7615712" y="156599"/>
            <a:chExt cx="1626382" cy="472696"/>
          </a:xfrm>
        </p:grpSpPr>
        <p:sp>
          <p:nvSpPr>
            <p:cNvPr id="38" name="Google Shape;38;p2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415196" y="4501971"/>
            <a:ext cx="878357" cy="184270"/>
            <a:chOff x="919039" y="1581426"/>
            <a:chExt cx="600134" cy="125902"/>
          </a:xfrm>
        </p:grpSpPr>
        <p:sp>
          <p:nvSpPr>
            <p:cNvPr id="41" name="Google Shape;41;p2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-638864" y="1919040"/>
            <a:ext cx="1591472" cy="841159"/>
            <a:chOff x="661553" y="1919040"/>
            <a:chExt cx="1591472" cy="841159"/>
          </a:xfrm>
        </p:grpSpPr>
        <p:sp>
          <p:nvSpPr>
            <p:cNvPr id="46" name="Google Shape;46;p2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4256903" y="4591772"/>
            <a:ext cx="182798" cy="598473"/>
            <a:chOff x="3638102" y="4583399"/>
            <a:chExt cx="182798" cy="598473"/>
          </a:xfrm>
        </p:grpSpPr>
        <p:sp>
          <p:nvSpPr>
            <p:cNvPr id="57" name="Google Shape;57;p2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6769828" y="4744172"/>
            <a:ext cx="182798" cy="598473"/>
            <a:chOff x="3638102" y="4583399"/>
            <a:chExt cx="182798" cy="598473"/>
          </a:xfrm>
        </p:grpSpPr>
        <p:sp>
          <p:nvSpPr>
            <p:cNvPr id="60" name="Google Shape;60;p2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8423807" y="2302425"/>
            <a:ext cx="444699" cy="714806"/>
            <a:chOff x="8348444" y="2302425"/>
            <a:chExt cx="444699" cy="714806"/>
          </a:xfrm>
        </p:grpSpPr>
        <p:sp>
          <p:nvSpPr>
            <p:cNvPr id="63" name="Google Shape;63;p2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>
            <a:off x="8772496" y="3682006"/>
            <a:ext cx="399902" cy="651901"/>
            <a:chOff x="8772496" y="3715501"/>
            <a:chExt cx="399902" cy="651901"/>
          </a:xfrm>
        </p:grpSpPr>
        <p:sp>
          <p:nvSpPr>
            <p:cNvPr id="69" name="Google Shape;69;p2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2"/>
          <p:cNvGrpSpPr/>
          <p:nvPr/>
        </p:nvGrpSpPr>
        <p:grpSpPr>
          <a:xfrm rot="5400000">
            <a:off x="67035" y="943364"/>
            <a:ext cx="184279" cy="603321"/>
            <a:chOff x="3638102" y="4583399"/>
            <a:chExt cx="182798" cy="598473"/>
          </a:xfrm>
        </p:grpSpPr>
        <p:sp>
          <p:nvSpPr>
            <p:cNvPr id="72" name="Google Shape;72;p2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-606990" y="-177539"/>
            <a:ext cx="3434729" cy="1094377"/>
            <a:chOff x="1035175" y="739350"/>
            <a:chExt cx="2659900" cy="847500"/>
          </a:xfrm>
        </p:grpSpPr>
        <p:sp>
          <p:nvSpPr>
            <p:cNvPr id="75" name="Google Shape;75;p2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2"/>
          <p:cNvGrpSpPr/>
          <p:nvPr/>
        </p:nvGrpSpPr>
        <p:grpSpPr>
          <a:xfrm>
            <a:off x="7460504" y="4636145"/>
            <a:ext cx="882614" cy="184274"/>
            <a:chOff x="7460504" y="4636145"/>
            <a:chExt cx="882614" cy="184274"/>
          </a:xfrm>
        </p:grpSpPr>
        <p:sp>
          <p:nvSpPr>
            <p:cNvPr id="81" name="Google Shape;81;p2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2"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00" name="Google Shape;1500;p23"/>
          <p:cNvGrpSpPr/>
          <p:nvPr/>
        </p:nvGrpSpPr>
        <p:grpSpPr>
          <a:xfrm>
            <a:off x="7702701" y="-237881"/>
            <a:ext cx="1239039" cy="568423"/>
            <a:chOff x="208301" y="226025"/>
            <a:chExt cx="1239039" cy="568423"/>
          </a:xfrm>
        </p:grpSpPr>
        <p:sp>
          <p:nvSpPr>
            <p:cNvPr id="1501" name="Google Shape;1501;p2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4" name="Google Shape;1504;p23"/>
          <p:cNvGrpSpPr/>
          <p:nvPr/>
        </p:nvGrpSpPr>
        <p:grpSpPr>
          <a:xfrm rot="-5400000" flipH="1">
            <a:off x="-436230" y="325320"/>
            <a:ext cx="1468333" cy="494947"/>
            <a:chOff x="-21957" y="3648039"/>
            <a:chExt cx="1468333" cy="494947"/>
          </a:xfrm>
        </p:grpSpPr>
        <p:sp>
          <p:nvSpPr>
            <p:cNvPr id="1505" name="Google Shape;1505;p23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3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3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8" name="Google Shape;1508;p23"/>
          <p:cNvGrpSpPr/>
          <p:nvPr/>
        </p:nvGrpSpPr>
        <p:grpSpPr>
          <a:xfrm rot="10800000">
            <a:off x="314532" y="-746828"/>
            <a:ext cx="1178127" cy="1094369"/>
            <a:chOff x="7825118" y="4065849"/>
            <a:chExt cx="1178127" cy="1094369"/>
          </a:xfrm>
        </p:grpSpPr>
        <p:sp>
          <p:nvSpPr>
            <p:cNvPr id="1509" name="Google Shape;1509;p23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3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1" name="Google Shape;1511;p23"/>
          <p:cNvGrpSpPr/>
          <p:nvPr/>
        </p:nvGrpSpPr>
        <p:grpSpPr>
          <a:xfrm>
            <a:off x="8786810" y="289003"/>
            <a:ext cx="399902" cy="651901"/>
            <a:chOff x="8772496" y="3715501"/>
            <a:chExt cx="399902" cy="651901"/>
          </a:xfrm>
        </p:grpSpPr>
        <p:sp>
          <p:nvSpPr>
            <p:cNvPr id="1512" name="Google Shape;1512;p23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3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4" name="Google Shape;1514;p23"/>
          <p:cNvGrpSpPr/>
          <p:nvPr/>
        </p:nvGrpSpPr>
        <p:grpSpPr>
          <a:xfrm rot="10800000">
            <a:off x="8607097" y="1907711"/>
            <a:ext cx="831921" cy="487879"/>
            <a:chOff x="-294886" y="1687485"/>
            <a:chExt cx="831921" cy="487879"/>
          </a:xfrm>
        </p:grpSpPr>
        <p:grpSp>
          <p:nvGrpSpPr>
            <p:cNvPr id="1515" name="Google Shape;1515;p23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1516" name="Google Shape;1516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23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1519" name="Google Shape;1519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1" name="Google Shape;1521;p23"/>
          <p:cNvGrpSpPr/>
          <p:nvPr/>
        </p:nvGrpSpPr>
        <p:grpSpPr>
          <a:xfrm>
            <a:off x="-200583" y="2287202"/>
            <a:ext cx="889837" cy="986391"/>
            <a:chOff x="-138609" y="2210165"/>
            <a:chExt cx="889837" cy="986391"/>
          </a:xfrm>
        </p:grpSpPr>
        <p:sp>
          <p:nvSpPr>
            <p:cNvPr id="1522" name="Google Shape;1522;p23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3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4" name="Google Shape;1524;p23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525" name="Google Shape;1525;p23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23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23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23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9" name="Google Shape;1529;p23"/>
          <p:cNvGrpSpPr/>
          <p:nvPr/>
        </p:nvGrpSpPr>
        <p:grpSpPr>
          <a:xfrm>
            <a:off x="8570149" y="3265874"/>
            <a:ext cx="399883" cy="381256"/>
            <a:chOff x="7268887" y="1278648"/>
            <a:chExt cx="399883" cy="381256"/>
          </a:xfrm>
        </p:grpSpPr>
        <p:sp>
          <p:nvSpPr>
            <p:cNvPr id="1530" name="Google Shape;1530;p23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3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2" name="Google Shape;1532;p23"/>
          <p:cNvGrpSpPr/>
          <p:nvPr/>
        </p:nvGrpSpPr>
        <p:grpSpPr>
          <a:xfrm rot="10800000" flipH="1">
            <a:off x="-663985" y="4096717"/>
            <a:ext cx="1591472" cy="841159"/>
            <a:chOff x="661553" y="1919040"/>
            <a:chExt cx="1591472" cy="841159"/>
          </a:xfrm>
        </p:grpSpPr>
        <p:sp>
          <p:nvSpPr>
            <p:cNvPr id="1533" name="Google Shape;1533;p23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3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3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3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3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3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3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3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3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2" name="Google Shape;1542;p23"/>
          <p:cNvGrpSpPr/>
          <p:nvPr/>
        </p:nvGrpSpPr>
        <p:grpSpPr>
          <a:xfrm>
            <a:off x="7781426" y="4319052"/>
            <a:ext cx="1239039" cy="568423"/>
            <a:chOff x="208301" y="226025"/>
            <a:chExt cx="1239039" cy="568423"/>
          </a:xfrm>
        </p:grpSpPr>
        <p:sp>
          <p:nvSpPr>
            <p:cNvPr id="1543" name="Google Shape;1543;p2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6" name="Google Shape;1546;p23"/>
          <p:cNvGrpSpPr/>
          <p:nvPr/>
        </p:nvGrpSpPr>
        <p:grpSpPr>
          <a:xfrm>
            <a:off x="6040478" y="4608520"/>
            <a:ext cx="182798" cy="598473"/>
            <a:chOff x="3638102" y="4583399"/>
            <a:chExt cx="182798" cy="598473"/>
          </a:xfrm>
        </p:grpSpPr>
        <p:sp>
          <p:nvSpPr>
            <p:cNvPr id="1547" name="Google Shape;1547;p23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3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9" name="Google Shape;1549;p23"/>
          <p:cNvGrpSpPr/>
          <p:nvPr/>
        </p:nvGrpSpPr>
        <p:grpSpPr>
          <a:xfrm>
            <a:off x="4132928" y="4736693"/>
            <a:ext cx="878357" cy="184270"/>
            <a:chOff x="919039" y="1581426"/>
            <a:chExt cx="600134" cy="125902"/>
          </a:xfrm>
        </p:grpSpPr>
        <p:sp>
          <p:nvSpPr>
            <p:cNvPr id="1550" name="Google Shape;1550;p23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3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3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3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4" name="Google Shape;1554;p23"/>
          <p:cNvGrpSpPr/>
          <p:nvPr/>
        </p:nvGrpSpPr>
        <p:grpSpPr>
          <a:xfrm>
            <a:off x="2409497" y="4753383"/>
            <a:ext cx="507036" cy="690583"/>
            <a:chOff x="2409497" y="4753383"/>
            <a:chExt cx="507036" cy="690583"/>
          </a:xfrm>
        </p:grpSpPr>
        <p:grpSp>
          <p:nvGrpSpPr>
            <p:cNvPr id="1555" name="Google Shape;1555;p23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1556" name="Google Shape;1556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8" name="Google Shape;1558;p23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1559" name="Google Shape;1559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3"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63" name="Google Shape;1563;p24"/>
          <p:cNvGrpSpPr/>
          <p:nvPr/>
        </p:nvGrpSpPr>
        <p:grpSpPr>
          <a:xfrm>
            <a:off x="208310" y="1707222"/>
            <a:ext cx="444699" cy="714806"/>
            <a:chOff x="8348444" y="2302425"/>
            <a:chExt cx="444699" cy="714806"/>
          </a:xfrm>
        </p:grpSpPr>
        <p:sp>
          <p:nvSpPr>
            <p:cNvPr id="1564" name="Google Shape;1564;p24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4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4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4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4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9" name="Google Shape;1569;p24"/>
          <p:cNvGrpSpPr/>
          <p:nvPr/>
        </p:nvGrpSpPr>
        <p:grpSpPr>
          <a:xfrm rot="-5400000" flipH="1">
            <a:off x="-262506" y="-37943"/>
            <a:ext cx="819137" cy="1183093"/>
            <a:chOff x="4312241" y="155173"/>
            <a:chExt cx="711736" cy="1027883"/>
          </a:xfrm>
        </p:grpSpPr>
        <p:sp>
          <p:nvSpPr>
            <p:cNvPr id="1570" name="Google Shape;1570;p24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4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4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4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4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4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4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4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4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9" name="Google Shape;1579;p24"/>
          <p:cNvGrpSpPr/>
          <p:nvPr/>
        </p:nvGrpSpPr>
        <p:grpSpPr>
          <a:xfrm>
            <a:off x="6923307" y="4708603"/>
            <a:ext cx="399902" cy="651901"/>
            <a:chOff x="8772496" y="3715501"/>
            <a:chExt cx="399902" cy="651901"/>
          </a:xfrm>
        </p:grpSpPr>
        <p:sp>
          <p:nvSpPr>
            <p:cNvPr id="1580" name="Google Shape;1580;p24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4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2" name="Google Shape;1582;p24"/>
          <p:cNvGrpSpPr/>
          <p:nvPr/>
        </p:nvGrpSpPr>
        <p:grpSpPr>
          <a:xfrm rot="10800000" flipH="1">
            <a:off x="7953734" y="-746828"/>
            <a:ext cx="1178127" cy="1094369"/>
            <a:chOff x="7825118" y="4065849"/>
            <a:chExt cx="1178127" cy="1094369"/>
          </a:xfrm>
        </p:grpSpPr>
        <p:sp>
          <p:nvSpPr>
            <p:cNvPr id="1583" name="Google Shape;1583;p24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4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5" name="Google Shape;1585;p24"/>
          <p:cNvGrpSpPr/>
          <p:nvPr/>
        </p:nvGrpSpPr>
        <p:grpSpPr>
          <a:xfrm rot="10800000" flipH="1">
            <a:off x="-816385" y="3089665"/>
            <a:ext cx="1591472" cy="841159"/>
            <a:chOff x="661553" y="1919040"/>
            <a:chExt cx="1591472" cy="841159"/>
          </a:xfrm>
        </p:grpSpPr>
        <p:sp>
          <p:nvSpPr>
            <p:cNvPr id="1586" name="Google Shape;1586;p24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4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4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4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4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4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4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4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4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4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6" name="Google Shape;1596;p24"/>
          <p:cNvGrpSpPr/>
          <p:nvPr/>
        </p:nvGrpSpPr>
        <p:grpSpPr>
          <a:xfrm rot="10800000">
            <a:off x="3213165" y="4591931"/>
            <a:ext cx="819137" cy="1183093"/>
            <a:chOff x="4312241" y="155173"/>
            <a:chExt cx="711736" cy="1027883"/>
          </a:xfrm>
        </p:grpSpPr>
        <p:sp>
          <p:nvSpPr>
            <p:cNvPr id="1597" name="Google Shape;1597;p24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4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4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4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4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4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4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4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4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6" name="Google Shape;1606;p24"/>
          <p:cNvGrpSpPr/>
          <p:nvPr/>
        </p:nvGrpSpPr>
        <p:grpSpPr>
          <a:xfrm>
            <a:off x="8581738" y="402022"/>
            <a:ext cx="1178127" cy="1094369"/>
            <a:chOff x="7825118" y="4065849"/>
            <a:chExt cx="1178127" cy="1094369"/>
          </a:xfrm>
        </p:grpSpPr>
        <p:sp>
          <p:nvSpPr>
            <p:cNvPr id="1607" name="Google Shape;1607;p24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4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9" name="Google Shape;1609;p24"/>
          <p:cNvGrpSpPr/>
          <p:nvPr/>
        </p:nvGrpSpPr>
        <p:grpSpPr>
          <a:xfrm flipH="1">
            <a:off x="-91404" y="4572022"/>
            <a:ext cx="1178127" cy="1094369"/>
            <a:chOff x="7825118" y="4065849"/>
            <a:chExt cx="1178127" cy="1094369"/>
          </a:xfrm>
        </p:grpSpPr>
        <p:sp>
          <p:nvSpPr>
            <p:cNvPr id="1610" name="Google Shape;1610;p24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4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2" name="Google Shape;1612;p24"/>
          <p:cNvGrpSpPr/>
          <p:nvPr/>
        </p:nvGrpSpPr>
        <p:grpSpPr>
          <a:xfrm>
            <a:off x="7789375" y="4193983"/>
            <a:ext cx="1178136" cy="679753"/>
            <a:chOff x="2176527" y="4297299"/>
            <a:chExt cx="1178136" cy="679753"/>
          </a:xfrm>
        </p:grpSpPr>
        <p:sp>
          <p:nvSpPr>
            <p:cNvPr id="1613" name="Google Shape;1613;p24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4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4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4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4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8" name="Google Shape;1618;p24"/>
          <p:cNvGrpSpPr/>
          <p:nvPr/>
        </p:nvGrpSpPr>
        <p:grpSpPr>
          <a:xfrm rot="10800000">
            <a:off x="6722332" y="-304347"/>
            <a:ext cx="399902" cy="651901"/>
            <a:chOff x="8772496" y="3715501"/>
            <a:chExt cx="399902" cy="651901"/>
          </a:xfrm>
        </p:grpSpPr>
        <p:sp>
          <p:nvSpPr>
            <p:cNvPr id="1619" name="Google Shape;1619;p24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4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1" name="Google Shape;1621;p24"/>
          <p:cNvGrpSpPr/>
          <p:nvPr/>
        </p:nvGrpSpPr>
        <p:grpSpPr>
          <a:xfrm flipH="1">
            <a:off x="8542638" y="2603127"/>
            <a:ext cx="831921" cy="487879"/>
            <a:chOff x="-294886" y="1687485"/>
            <a:chExt cx="831921" cy="487879"/>
          </a:xfrm>
        </p:grpSpPr>
        <p:grpSp>
          <p:nvGrpSpPr>
            <p:cNvPr id="1622" name="Google Shape;1622;p24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1623" name="Google Shape;1623;p2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2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5" name="Google Shape;1625;p24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1626" name="Google Shape;1626;p2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2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3">
    <p:bg>
      <p:bgPr>
        <a:solidFill>
          <a:schemeClr val="lt2"/>
        </a:solidFill>
        <a:effectLst/>
      </p:bgPr>
    </p:bg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5" name="Google Shape;1715;p26"/>
          <p:cNvGrpSpPr/>
          <p:nvPr/>
        </p:nvGrpSpPr>
        <p:grpSpPr>
          <a:xfrm flipH="1">
            <a:off x="-103660" y="4326501"/>
            <a:ext cx="878375" cy="275404"/>
            <a:chOff x="8363724" y="112839"/>
            <a:chExt cx="878375" cy="275404"/>
          </a:xfrm>
        </p:grpSpPr>
        <p:grpSp>
          <p:nvGrpSpPr>
            <p:cNvPr id="1716" name="Google Shape;1716;p26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717" name="Google Shape;1717;p26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26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19" name="Google Shape;1719;p26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0" name="Google Shape;1720;p26"/>
          <p:cNvGrpSpPr/>
          <p:nvPr/>
        </p:nvGrpSpPr>
        <p:grpSpPr>
          <a:xfrm flipH="1">
            <a:off x="-103655" y="4463209"/>
            <a:ext cx="1626382" cy="472696"/>
            <a:chOff x="7615712" y="156599"/>
            <a:chExt cx="1626382" cy="472696"/>
          </a:xfrm>
        </p:grpSpPr>
        <p:sp>
          <p:nvSpPr>
            <p:cNvPr id="1721" name="Google Shape;1721;p26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6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3" name="Google Shape;1723;p26"/>
          <p:cNvGrpSpPr/>
          <p:nvPr/>
        </p:nvGrpSpPr>
        <p:grpSpPr>
          <a:xfrm>
            <a:off x="6208451" y="4530001"/>
            <a:ext cx="1180669" cy="249201"/>
            <a:chOff x="3186414" y="611522"/>
            <a:chExt cx="803285" cy="169548"/>
          </a:xfrm>
        </p:grpSpPr>
        <p:sp>
          <p:nvSpPr>
            <p:cNvPr id="1724" name="Google Shape;1724;p26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6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6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6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6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6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6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1" name="Google Shape;1731;p26"/>
          <p:cNvGrpSpPr/>
          <p:nvPr/>
        </p:nvGrpSpPr>
        <p:grpSpPr>
          <a:xfrm>
            <a:off x="5349075" y="314328"/>
            <a:ext cx="793250" cy="225666"/>
            <a:chOff x="5021550" y="4713050"/>
            <a:chExt cx="793250" cy="225666"/>
          </a:xfrm>
        </p:grpSpPr>
        <p:sp>
          <p:nvSpPr>
            <p:cNvPr id="1732" name="Google Shape;1732;p26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6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6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6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6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6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6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9" name="Google Shape;1739;p26"/>
          <p:cNvGrpSpPr/>
          <p:nvPr/>
        </p:nvGrpSpPr>
        <p:grpSpPr>
          <a:xfrm>
            <a:off x="327214" y="-542094"/>
            <a:ext cx="819137" cy="1183093"/>
            <a:chOff x="4312241" y="155173"/>
            <a:chExt cx="711736" cy="1027883"/>
          </a:xfrm>
        </p:grpSpPr>
        <p:sp>
          <p:nvSpPr>
            <p:cNvPr id="1740" name="Google Shape;1740;p26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6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6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6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6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6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6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6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6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9" name="Google Shape;1749;p26"/>
          <p:cNvGrpSpPr/>
          <p:nvPr/>
        </p:nvGrpSpPr>
        <p:grpSpPr>
          <a:xfrm flipH="1">
            <a:off x="8198661" y="4052640"/>
            <a:ext cx="1591472" cy="841159"/>
            <a:chOff x="661553" y="1919040"/>
            <a:chExt cx="1591472" cy="841159"/>
          </a:xfrm>
        </p:grpSpPr>
        <p:sp>
          <p:nvSpPr>
            <p:cNvPr id="1750" name="Google Shape;1750;p26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6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6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6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6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6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6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6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6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6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0" name="Google Shape;1760;p26"/>
          <p:cNvGrpSpPr/>
          <p:nvPr/>
        </p:nvGrpSpPr>
        <p:grpSpPr>
          <a:xfrm rot="5400000">
            <a:off x="62511" y="2945039"/>
            <a:ext cx="182798" cy="598473"/>
            <a:chOff x="3638102" y="4583399"/>
            <a:chExt cx="182798" cy="598473"/>
          </a:xfrm>
        </p:grpSpPr>
        <p:sp>
          <p:nvSpPr>
            <p:cNvPr id="1761" name="Google Shape;1761;p2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3" name="Google Shape;1763;p26"/>
          <p:cNvGrpSpPr/>
          <p:nvPr/>
        </p:nvGrpSpPr>
        <p:grpSpPr>
          <a:xfrm flipH="1">
            <a:off x="7724076" y="224975"/>
            <a:ext cx="1239039" cy="568423"/>
            <a:chOff x="208301" y="226025"/>
            <a:chExt cx="1239039" cy="568423"/>
          </a:xfrm>
        </p:grpSpPr>
        <p:sp>
          <p:nvSpPr>
            <p:cNvPr id="1764" name="Google Shape;1764;p26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6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6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7" name="Google Shape;1767;p26"/>
          <p:cNvGrpSpPr/>
          <p:nvPr/>
        </p:nvGrpSpPr>
        <p:grpSpPr>
          <a:xfrm>
            <a:off x="-291009" y="1423882"/>
            <a:ext cx="889837" cy="986391"/>
            <a:chOff x="-138609" y="2210165"/>
            <a:chExt cx="889837" cy="986391"/>
          </a:xfrm>
        </p:grpSpPr>
        <p:grpSp>
          <p:nvGrpSpPr>
            <p:cNvPr id="1768" name="Google Shape;1768;p26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769" name="Google Shape;1769;p26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26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26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26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3" name="Google Shape;1773;p26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6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5" name="Google Shape;1775;p26"/>
          <p:cNvGrpSpPr/>
          <p:nvPr/>
        </p:nvGrpSpPr>
        <p:grpSpPr>
          <a:xfrm>
            <a:off x="8362327" y="2257631"/>
            <a:ext cx="399883" cy="381256"/>
            <a:chOff x="6113337" y="393160"/>
            <a:chExt cx="399883" cy="381256"/>
          </a:xfrm>
        </p:grpSpPr>
        <p:sp>
          <p:nvSpPr>
            <p:cNvPr id="1776" name="Google Shape;1776;p26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6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26"/>
          <p:cNvGrpSpPr/>
          <p:nvPr/>
        </p:nvGrpSpPr>
        <p:grpSpPr>
          <a:xfrm>
            <a:off x="2775263" y="4536925"/>
            <a:ext cx="881930" cy="325254"/>
            <a:chOff x="4761438" y="4276425"/>
            <a:chExt cx="881930" cy="325254"/>
          </a:xfrm>
        </p:grpSpPr>
        <p:sp>
          <p:nvSpPr>
            <p:cNvPr id="1779" name="Google Shape;1779;p26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6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6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6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6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6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6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6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6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6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6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6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6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6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6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6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6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6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2"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8" name="Google Shape;1798;p27"/>
          <p:cNvGrpSpPr/>
          <p:nvPr/>
        </p:nvGrpSpPr>
        <p:grpSpPr>
          <a:xfrm flipH="1">
            <a:off x="419673" y="4440169"/>
            <a:ext cx="399883" cy="381256"/>
            <a:chOff x="6113337" y="393160"/>
            <a:chExt cx="399883" cy="381256"/>
          </a:xfrm>
        </p:grpSpPr>
        <p:sp>
          <p:nvSpPr>
            <p:cNvPr id="1799" name="Google Shape;1799;p27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7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1" name="Google Shape;1801;p27"/>
          <p:cNvGrpSpPr/>
          <p:nvPr/>
        </p:nvGrpSpPr>
        <p:grpSpPr>
          <a:xfrm rot="5400000" flipH="1">
            <a:off x="8330533" y="2649290"/>
            <a:ext cx="878357" cy="184270"/>
            <a:chOff x="919039" y="1581426"/>
            <a:chExt cx="600134" cy="125902"/>
          </a:xfrm>
        </p:grpSpPr>
        <p:sp>
          <p:nvSpPr>
            <p:cNvPr id="1802" name="Google Shape;1802;p27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7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7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7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27"/>
          <p:cNvGrpSpPr/>
          <p:nvPr/>
        </p:nvGrpSpPr>
        <p:grpSpPr>
          <a:xfrm>
            <a:off x="-778804" y="2932583"/>
            <a:ext cx="1591472" cy="841159"/>
            <a:chOff x="661553" y="1919040"/>
            <a:chExt cx="1591472" cy="841159"/>
          </a:xfrm>
        </p:grpSpPr>
        <p:sp>
          <p:nvSpPr>
            <p:cNvPr id="1807" name="Google Shape;1807;p27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7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7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7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7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7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7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7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7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7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7" name="Google Shape;1817;p27"/>
          <p:cNvGrpSpPr/>
          <p:nvPr/>
        </p:nvGrpSpPr>
        <p:grpSpPr>
          <a:xfrm rot="-5400000" flipH="1">
            <a:off x="8713607" y="727258"/>
            <a:ext cx="399902" cy="651901"/>
            <a:chOff x="8772496" y="3715501"/>
            <a:chExt cx="399902" cy="651901"/>
          </a:xfrm>
        </p:grpSpPr>
        <p:sp>
          <p:nvSpPr>
            <p:cNvPr id="1818" name="Google Shape;1818;p27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7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0" name="Google Shape;1820;p27"/>
          <p:cNvGrpSpPr/>
          <p:nvPr/>
        </p:nvGrpSpPr>
        <p:grpSpPr>
          <a:xfrm rot="-5400000" flipH="1">
            <a:off x="8845729" y="105164"/>
            <a:ext cx="184279" cy="603321"/>
            <a:chOff x="3638102" y="4583399"/>
            <a:chExt cx="182798" cy="598473"/>
          </a:xfrm>
        </p:grpSpPr>
        <p:sp>
          <p:nvSpPr>
            <p:cNvPr id="1821" name="Google Shape;1821;p27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7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3" name="Google Shape;1823;p27"/>
          <p:cNvGrpSpPr/>
          <p:nvPr/>
        </p:nvGrpSpPr>
        <p:grpSpPr>
          <a:xfrm>
            <a:off x="8177361" y="4446849"/>
            <a:ext cx="1178127" cy="1094369"/>
            <a:chOff x="7825118" y="4065849"/>
            <a:chExt cx="1178127" cy="1094369"/>
          </a:xfrm>
        </p:grpSpPr>
        <p:sp>
          <p:nvSpPr>
            <p:cNvPr id="1824" name="Google Shape;1824;p27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7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27"/>
          <p:cNvGrpSpPr/>
          <p:nvPr/>
        </p:nvGrpSpPr>
        <p:grpSpPr>
          <a:xfrm flipH="1">
            <a:off x="6709100" y="314678"/>
            <a:ext cx="882614" cy="184274"/>
            <a:chOff x="7460504" y="4636145"/>
            <a:chExt cx="882614" cy="184274"/>
          </a:xfrm>
        </p:grpSpPr>
        <p:sp>
          <p:nvSpPr>
            <p:cNvPr id="1827" name="Google Shape;1827;p27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7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7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0" name="Google Shape;1830;p27"/>
          <p:cNvGrpSpPr/>
          <p:nvPr/>
        </p:nvGrpSpPr>
        <p:grpSpPr>
          <a:xfrm flipH="1">
            <a:off x="-145052" y="155377"/>
            <a:ext cx="1794619" cy="937714"/>
            <a:chOff x="7447476" y="612577"/>
            <a:chExt cx="1794619" cy="937714"/>
          </a:xfrm>
        </p:grpSpPr>
        <p:sp>
          <p:nvSpPr>
            <p:cNvPr id="1831" name="Google Shape;1831;p27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7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7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7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5" name="Google Shape;1835;p27"/>
          <p:cNvGrpSpPr/>
          <p:nvPr/>
        </p:nvGrpSpPr>
        <p:grpSpPr>
          <a:xfrm rot="10800000">
            <a:off x="-326656" y="1994300"/>
            <a:ext cx="878375" cy="275404"/>
            <a:chOff x="8363724" y="112839"/>
            <a:chExt cx="878375" cy="275404"/>
          </a:xfrm>
        </p:grpSpPr>
        <p:grpSp>
          <p:nvGrpSpPr>
            <p:cNvPr id="1836" name="Google Shape;1836;p27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837" name="Google Shape;1837;p27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27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39" name="Google Shape;1839;p27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0" name="Google Shape;1840;p27"/>
          <p:cNvGrpSpPr/>
          <p:nvPr/>
        </p:nvGrpSpPr>
        <p:grpSpPr>
          <a:xfrm>
            <a:off x="4085114" y="4667972"/>
            <a:ext cx="978773" cy="777698"/>
            <a:chOff x="4123942" y="4667972"/>
            <a:chExt cx="978773" cy="777698"/>
          </a:xfrm>
        </p:grpSpPr>
        <p:grpSp>
          <p:nvGrpSpPr>
            <p:cNvPr id="1841" name="Google Shape;1841;p27"/>
            <p:cNvGrpSpPr/>
            <p:nvPr/>
          </p:nvGrpSpPr>
          <p:grpSpPr>
            <a:xfrm flipH="1">
              <a:off x="4123942" y="4667972"/>
              <a:ext cx="182798" cy="598473"/>
              <a:chOff x="3638102" y="4583399"/>
              <a:chExt cx="182798" cy="598473"/>
            </a:xfrm>
          </p:grpSpPr>
          <p:sp>
            <p:nvSpPr>
              <p:cNvPr id="1842" name="Google Shape;1842;p2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2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4" name="Google Shape;1844;p27"/>
            <p:cNvGrpSpPr/>
            <p:nvPr/>
          </p:nvGrpSpPr>
          <p:grpSpPr>
            <a:xfrm flipH="1">
              <a:off x="4480592" y="4847197"/>
              <a:ext cx="182798" cy="598473"/>
              <a:chOff x="3638102" y="4583399"/>
              <a:chExt cx="182798" cy="598473"/>
            </a:xfrm>
          </p:grpSpPr>
          <p:sp>
            <p:nvSpPr>
              <p:cNvPr id="1845" name="Google Shape;1845;p2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2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7" name="Google Shape;1847;p27"/>
            <p:cNvGrpSpPr/>
            <p:nvPr/>
          </p:nvGrpSpPr>
          <p:grpSpPr>
            <a:xfrm flipH="1">
              <a:off x="4919917" y="4667972"/>
              <a:ext cx="182798" cy="598473"/>
              <a:chOff x="3638102" y="4583399"/>
              <a:chExt cx="182798" cy="598473"/>
            </a:xfrm>
          </p:grpSpPr>
          <p:sp>
            <p:nvSpPr>
              <p:cNvPr id="1848" name="Google Shape;1848;p2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2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>
            <a:spLocks noGrp="1"/>
          </p:cNvSpPr>
          <p:nvPr>
            <p:ph type="title"/>
          </p:nvPr>
        </p:nvSpPr>
        <p:spPr>
          <a:xfrm>
            <a:off x="3416663" y="1775741"/>
            <a:ext cx="39756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title" idx="2" hasCustomPrompt="1"/>
          </p:nvPr>
        </p:nvSpPr>
        <p:spPr>
          <a:xfrm>
            <a:off x="1751738" y="1775741"/>
            <a:ext cx="15126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87" name="Google Shape;87;p3"/>
          <p:cNvSpPr txBox="1">
            <a:spLocks noGrp="1"/>
          </p:cNvSpPr>
          <p:nvPr>
            <p:ph type="subTitle" idx="1"/>
          </p:nvPr>
        </p:nvSpPr>
        <p:spPr>
          <a:xfrm>
            <a:off x="1983150" y="3347483"/>
            <a:ext cx="5177700" cy="448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 rot="10800000">
            <a:off x="-93950" y="3479039"/>
            <a:ext cx="1794619" cy="937714"/>
            <a:chOff x="7447476" y="612577"/>
            <a:chExt cx="1794619" cy="937714"/>
          </a:xfrm>
        </p:grpSpPr>
        <p:sp>
          <p:nvSpPr>
            <p:cNvPr id="89" name="Google Shape;89;p3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 rot="10800000">
            <a:off x="-93953" y="4641087"/>
            <a:ext cx="878375" cy="275404"/>
            <a:chOff x="8363724" y="112839"/>
            <a:chExt cx="878375" cy="275404"/>
          </a:xfrm>
        </p:grpSpPr>
        <p:grpSp>
          <p:nvGrpSpPr>
            <p:cNvPr id="94" name="Google Shape;94;p3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95" name="Google Shape;95;p3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" name="Google Shape;97;p3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3"/>
          <p:cNvGrpSpPr/>
          <p:nvPr/>
        </p:nvGrpSpPr>
        <p:grpSpPr>
          <a:xfrm rot="10800000">
            <a:off x="-93948" y="4383287"/>
            <a:ext cx="1626382" cy="472696"/>
            <a:chOff x="7615712" y="156599"/>
            <a:chExt cx="1626382" cy="472696"/>
          </a:xfrm>
        </p:grpSpPr>
        <p:sp>
          <p:nvSpPr>
            <p:cNvPr id="99" name="Google Shape;99;p3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3"/>
          <p:cNvGrpSpPr/>
          <p:nvPr/>
        </p:nvGrpSpPr>
        <p:grpSpPr>
          <a:xfrm>
            <a:off x="6818051" y="4453801"/>
            <a:ext cx="1180669" cy="249201"/>
            <a:chOff x="3186414" y="611522"/>
            <a:chExt cx="803285" cy="169548"/>
          </a:xfrm>
        </p:grpSpPr>
        <p:sp>
          <p:nvSpPr>
            <p:cNvPr id="102" name="Google Shape;102;p3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3"/>
          <p:cNvGrpSpPr/>
          <p:nvPr/>
        </p:nvGrpSpPr>
        <p:grpSpPr>
          <a:xfrm>
            <a:off x="2747600" y="4525471"/>
            <a:ext cx="793250" cy="225666"/>
            <a:chOff x="5021550" y="4713050"/>
            <a:chExt cx="793250" cy="225666"/>
          </a:xfrm>
        </p:grpSpPr>
        <p:sp>
          <p:nvSpPr>
            <p:cNvPr id="110" name="Google Shape;110;p3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3"/>
          <p:cNvGrpSpPr/>
          <p:nvPr/>
        </p:nvGrpSpPr>
        <p:grpSpPr>
          <a:xfrm>
            <a:off x="4840589" y="4276281"/>
            <a:ext cx="819137" cy="1183093"/>
            <a:chOff x="4312241" y="155173"/>
            <a:chExt cx="711736" cy="1027883"/>
          </a:xfrm>
        </p:grpSpPr>
        <p:sp>
          <p:nvSpPr>
            <p:cNvPr id="118" name="Google Shape;118;p3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3"/>
          <p:cNvGrpSpPr/>
          <p:nvPr/>
        </p:nvGrpSpPr>
        <p:grpSpPr>
          <a:xfrm flipH="1">
            <a:off x="8198661" y="3138240"/>
            <a:ext cx="1591472" cy="841159"/>
            <a:chOff x="661553" y="1919040"/>
            <a:chExt cx="1591472" cy="841159"/>
          </a:xfrm>
        </p:grpSpPr>
        <p:sp>
          <p:nvSpPr>
            <p:cNvPr id="128" name="Google Shape;128;p3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3"/>
          <p:cNvGrpSpPr/>
          <p:nvPr/>
        </p:nvGrpSpPr>
        <p:grpSpPr>
          <a:xfrm>
            <a:off x="8627936" y="4642014"/>
            <a:ext cx="182798" cy="598473"/>
            <a:chOff x="3638102" y="4583399"/>
            <a:chExt cx="182798" cy="598473"/>
          </a:xfrm>
        </p:grpSpPr>
        <p:sp>
          <p:nvSpPr>
            <p:cNvPr id="139" name="Google Shape;139;p3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3"/>
          <p:cNvGrpSpPr/>
          <p:nvPr/>
        </p:nvGrpSpPr>
        <p:grpSpPr>
          <a:xfrm>
            <a:off x="208301" y="226025"/>
            <a:ext cx="1239039" cy="568423"/>
            <a:chOff x="208301" y="226025"/>
            <a:chExt cx="1239039" cy="568423"/>
          </a:xfrm>
        </p:grpSpPr>
        <p:sp>
          <p:nvSpPr>
            <p:cNvPr id="142" name="Google Shape;142;p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3"/>
          <p:cNvGrpSpPr/>
          <p:nvPr/>
        </p:nvGrpSpPr>
        <p:grpSpPr>
          <a:xfrm>
            <a:off x="-138609" y="2109682"/>
            <a:ext cx="889837" cy="986391"/>
            <a:chOff x="-138609" y="2210165"/>
            <a:chExt cx="889837" cy="986391"/>
          </a:xfrm>
        </p:grpSpPr>
        <p:grpSp>
          <p:nvGrpSpPr>
            <p:cNvPr id="146" name="Google Shape;146;p3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47" name="Google Shape;147;p3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" name="Google Shape;151;p3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3"/>
          <p:cNvGrpSpPr/>
          <p:nvPr/>
        </p:nvGrpSpPr>
        <p:grpSpPr>
          <a:xfrm>
            <a:off x="8349702" y="1232506"/>
            <a:ext cx="399883" cy="381256"/>
            <a:chOff x="6113337" y="393160"/>
            <a:chExt cx="399883" cy="381256"/>
          </a:xfrm>
        </p:grpSpPr>
        <p:sp>
          <p:nvSpPr>
            <p:cNvPr id="154" name="Google Shape;154;p3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2747588" y="377375"/>
            <a:ext cx="881930" cy="325254"/>
            <a:chOff x="4761438" y="4276425"/>
            <a:chExt cx="881930" cy="325254"/>
          </a:xfrm>
        </p:grpSpPr>
        <p:sp>
          <p:nvSpPr>
            <p:cNvPr id="157" name="Google Shape;157;p3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"/>
          <p:cNvSpPr txBox="1">
            <a:spLocks noGrp="1"/>
          </p:cNvSpPr>
          <p:nvPr>
            <p:ph type="body" idx="1"/>
          </p:nvPr>
        </p:nvSpPr>
        <p:spPr>
          <a:xfrm>
            <a:off x="720000" y="1364328"/>
            <a:ext cx="7704000" cy="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78" name="Google Shape;178;p4"/>
          <p:cNvGrpSpPr/>
          <p:nvPr/>
        </p:nvGrpSpPr>
        <p:grpSpPr>
          <a:xfrm flipH="1">
            <a:off x="7918430" y="4502157"/>
            <a:ext cx="1468333" cy="494947"/>
            <a:chOff x="-21957" y="3648039"/>
            <a:chExt cx="1468333" cy="494947"/>
          </a:xfrm>
        </p:grpSpPr>
        <p:sp>
          <p:nvSpPr>
            <p:cNvPr id="179" name="Google Shape;179;p4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4"/>
          <p:cNvGrpSpPr/>
          <p:nvPr/>
        </p:nvGrpSpPr>
        <p:grpSpPr>
          <a:xfrm flipH="1">
            <a:off x="-84575" y="137960"/>
            <a:ext cx="878375" cy="275404"/>
            <a:chOff x="8363724" y="112839"/>
            <a:chExt cx="878375" cy="275404"/>
          </a:xfrm>
        </p:grpSpPr>
        <p:grpSp>
          <p:nvGrpSpPr>
            <p:cNvPr id="183" name="Google Shape;183;p4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84" name="Google Shape;184;p4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6" name="Google Shape;186;p4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" name="Google Shape;187;p4"/>
          <p:cNvGrpSpPr/>
          <p:nvPr/>
        </p:nvGrpSpPr>
        <p:grpSpPr>
          <a:xfrm flipH="1">
            <a:off x="-31622" y="4265648"/>
            <a:ext cx="399902" cy="651901"/>
            <a:chOff x="8772496" y="3715501"/>
            <a:chExt cx="399902" cy="651901"/>
          </a:xfrm>
        </p:grpSpPr>
        <p:sp>
          <p:nvSpPr>
            <p:cNvPr id="188" name="Google Shape;188;p4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Google Shape;190;p4"/>
          <p:cNvGrpSpPr/>
          <p:nvPr/>
        </p:nvGrpSpPr>
        <p:grpSpPr>
          <a:xfrm rot="5400000">
            <a:off x="-48317" y="1804721"/>
            <a:ext cx="819124" cy="171856"/>
            <a:chOff x="919039" y="1581426"/>
            <a:chExt cx="600134" cy="125902"/>
          </a:xfrm>
        </p:grpSpPr>
        <p:sp>
          <p:nvSpPr>
            <p:cNvPr id="191" name="Google Shape;191;p4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4"/>
          <p:cNvGrpSpPr/>
          <p:nvPr/>
        </p:nvGrpSpPr>
        <p:grpSpPr>
          <a:xfrm rot="5400000">
            <a:off x="-34286" y="2806795"/>
            <a:ext cx="184279" cy="603321"/>
            <a:chOff x="3638102" y="4583399"/>
            <a:chExt cx="182798" cy="598473"/>
          </a:xfrm>
        </p:grpSpPr>
        <p:sp>
          <p:nvSpPr>
            <p:cNvPr id="196" name="Google Shape;196;p4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4"/>
          <p:cNvGrpSpPr/>
          <p:nvPr/>
        </p:nvGrpSpPr>
        <p:grpSpPr>
          <a:xfrm rot="5400000">
            <a:off x="67035" y="3091502"/>
            <a:ext cx="184279" cy="603321"/>
            <a:chOff x="3638102" y="4583399"/>
            <a:chExt cx="182798" cy="598473"/>
          </a:xfrm>
        </p:grpSpPr>
        <p:sp>
          <p:nvSpPr>
            <p:cNvPr id="199" name="Google Shape;199;p4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4"/>
          <p:cNvGrpSpPr/>
          <p:nvPr/>
        </p:nvGrpSpPr>
        <p:grpSpPr>
          <a:xfrm>
            <a:off x="3395253" y="4744172"/>
            <a:ext cx="567998" cy="750873"/>
            <a:chOff x="3395253" y="4744172"/>
            <a:chExt cx="567998" cy="750873"/>
          </a:xfrm>
        </p:grpSpPr>
        <p:grpSp>
          <p:nvGrpSpPr>
            <p:cNvPr id="202" name="Google Shape;202;p4"/>
            <p:cNvGrpSpPr/>
            <p:nvPr/>
          </p:nvGrpSpPr>
          <p:grpSpPr>
            <a:xfrm>
              <a:off x="3395253" y="4744172"/>
              <a:ext cx="182798" cy="598473"/>
              <a:chOff x="3638102" y="4583399"/>
              <a:chExt cx="182798" cy="598473"/>
            </a:xfrm>
          </p:grpSpPr>
          <p:sp>
            <p:nvSpPr>
              <p:cNvPr id="203" name="Google Shape;203;p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" name="Google Shape;205;p4"/>
            <p:cNvGrpSpPr/>
            <p:nvPr/>
          </p:nvGrpSpPr>
          <p:grpSpPr>
            <a:xfrm>
              <a:off x="3780453" y="4896572"/>
              <a:ext cx="182798" cy="598473"/>
              <a:chOff x="3638102" y="4583399"/>
              <a:chExt cx="182798" cy="598473"/>
            </a:xfrm>
          </p:grpSpPr>
          <p:sp>
            <p:nvSpPr>
              <p:cNvPr id="206" name="Google Shape;206;p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8" name="Google Shape;208;p4"/>
          <p:cNvGrpSpPr/>
          <p:nvPr/>
        </p:nvGrpSpPr>
        <p:grpSpPr>
          <a:xfrm>
            <a:off x="5021550" y="4738171"/>
            <a:ext cx="793250" cy="225666"/>
            <a:chOff x="5021550" y="4713050"/>
            <a:chExt cx="793250" cy="225666"/>
          </a:xfrm>
        </p:grpSpPr>
        <p:sp>
          <p:nvSpPr>
            <p:cNvPr id="209" name="Google Shape;209;p4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4"/>
          <p:cNvGrpSpPr/>
          <p:nvPr/>
        </p:nvGrpSpPr>
        <p:grpSpPr>
          <a:xfrm rot="5400000">
            <a:off x="8605990" y="-29569"/>
            <a:ext cx="819137" cy="1183093"/>
            <a:chOff x="4312241" y="155173"/>
            <a:chExt cx="711736" cy="1027883"/>
          </a:xfrm>
        </p:grpSpPr>
        <p:sp>
          <p:nvSpPr>
            <p:cNvPr id="217" name="Google Shape;217;p4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8"/>
          <p:cNvSpPr txBox="1">
            <a:spLocks noGrp="1"/>
          </p:cNvSpPr>
          <p:nvPr>
            <p:ph type="title"/>
          </p:nvPr>
        </p:nvSpPr>
        <p:spPr>
          <a:xfrm>
            <a:off x="1556550" y="1352850"/>
            <a:ext cx="6030900" cy="24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44" name="Google Shape;444;p8"/>
          <p:cNvGrpSpPr/>
          <p:nvPr/>
        </p:nvGrpSpPr>
        <p:grpSpPr>
          <a:xfrm>
            <a:off x="4760865" y="-366944"/>
            <a:ext cx="819137" cy="1183093"/>
            <a:chOff x="4312241" y="155173"/>
            <a:chExt cx="711736" cy="1027883"/>
          </a:xfrm>
        </p:grpSpPr>
        <p:sp>
          <p:nvSpPr>
            <p:cNvPr id="445" name="Google Shape;445;p8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8"/>
          <p:cNvGrpSpPr/>
          <p:nvPr/>
        </p:nvGrpSpPr>
        <p:grpSpPr>
          <a:xfrm flipH="1">
            <a:off x="-73590" y="112839"/>
            <a:ext cx="878375" cy="275404"/>
            <a:chOff x="8363724" y="112839"/>
            <a:chExt cx="878375" cy="275404"/>
          </a:xfrm>
        </p:grpSpPr>
        <p:grpSp>
          <p:nvGrpSpPr>
            <p:cNvPr id="455" name="Google Shape;455;p8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456" name="Google Shape;456;p8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8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8" name="Google Shape;458;p8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8"/>
          <p:cNvGrpSpPr/>
          <p:nvPr/>
        </p:nvGrpSpPr>
        <p:grpSpPr>
          <a:xfrm>
            <a:off x="7197584" y="4561424"/>
            <a:ext cx="878357" cy="184270"/>
            <a:chOff x="919039" y="1581426"/>
            <a:chExt cx="600134" cy="125902"/>
          </a:xfrm>
        </p:grpSpPr>
        <p:sp>
          <p:nvSpPr>
            <p:cNvPr id="460" name="Google Shape;460;p8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8"/>
          <p:cNvGrpSpPr/>
          <p:nvPr/>
        </p:nvGrpSpPr>
        <p:grpSpPr>
          <a:xfrm>
            <a:off x="-638864" y="2668040"/>
            <a:ext cx="1591472" cy="841159"/>
            <a:chOff x="661553" y="1919040"/>
            <a:chExt cx="1591472" cy="841159"/>
          </a:xfrm>
        </p:grpSpPr>
        <p:sp>
          <p:nvSpPr>
            <p:cNvPr id="465" name="Google Shape;465;p8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8"/>
          <p:cNvGrpSpPr/>
          <p:nvPr/>
        </p:nvGrpSpPr>
        <p:grpSpPr>
          <a:xfrm>
            <a:off x="3935356" y="4583399"/>
            <a:ext cx="182798" cy="598473"/>
            <a:chOff x="3638102" y="4583399"/>
            <a:chExt cx="182798" cy="598473"/>
          </a:xfrm>
        </p:grpSpPr>
        <p:sp>
          <p:nvSpPr>
            <p:cNvPr id="476" name="Google Shape;476;p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8"/>
          <p:cNvGrpSpPr/>
          <p:nvPr/>
        </p:nvGrpSpPr>
        <p:grpSpPr>
          <a:xfrm>
            <a:off x="6693628" y="4744172"/>
            <a:ext cx="182798" cy="598473"/>
            <a:chOff x="3638102" y="4583399"/>
            <a:chExt cx="182798" cy="598473"/>
          </a:xfrm>
        </p:grpSpPr>
        <p:sp>
          <p:nvSpPr>
            <p:cNvPr id="479" name="Google Shape;479;p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1" name="Google Shape;481;p8"/>
          <p:cNvGrpSpPr/>
          <p:nvPr/>
        </p:nvGrpSpPr>
        <p:grpSpPr>
          <a:xfrm>
            <a:off x="8271407" y="2454825"/>
            <a:ext cx="444699" cy="714806"/>
            <a:chOff x="8348444" y="2302425"/>
            <a:chExt cx="444699" cy="714806"/>
          </a:xfrm>
        </p:grpSpPr>
        <p:sp>
          <p:nvSpPr>
            <p:cNvPr id="482" name="Google Shape;482;p8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8"/>
          <p:cNvGrpSpPr/>
          <p:nvPr/>
        </p:nvGrpSpPr>
        <p:grpSpPr>
          <a:xfrm>
            <a:off x="8772496" y="3656885"/>
            <a:ext cx="399902" cy="651901"/>
            <a:chOff x="8772496" y="3715501"/>
            <a:chExt cx="399902" cy="651901"/>
          </a:xfrm>
        </p:grpSpPr>
        <p:sp>
          <p:nvSpPr>
            <p:cNvPr id="488" name="Google Shape;488;p8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8"/>
          <p:cNvGrpSpPr/>
          <p:nvPr/>
        </p:nvGrpSpPr>
        <p:grpSpPr>
          <a:xfrm rot="10800000">
            <a:off x="2329585" y="-249073"/>
            <a:ext cx="184279" cy="603321"/>
            <a:chOff x="3638102" y="4583399"/>
            <a:chExt cx="182798" cy="598473"/>
          </a:xfrm>
        </p:grpSpPr>
        <p:sp>
          <p:nvSpPr>
            <p:cNvPr id="491" name="Google Shape;491;p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8"/>
          <p:cNvGrpSpPr/>
          <p:nvPr/>
        </p:nvGrpSpPr>
        <p:grpSpPr>
          <a:xfrm rot="10800000">
            <a:off x="6340770" y="203461"/>
            <a:ext cx="3434729" cy="1094377"/>
            <a:chOff x="1035175" y="739350"/>
            <a:chExt cx="2659900" cy="847500"/>
          </a:xfrm>
        </p:grpSpPr>
        <p:sp>
          <p:nvSpPr>
            <p:cNvPr id="494" name="Google Shape;494;p8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8"/>
          <p:cNvGrpSpPr/>
          <p:nvPr/>
        </p:nvGrpSpPr>
        <p:grpSpPr>
          <a:xfrm>
            <a:off x="2175663" y="4352625"/>
            <a:ext cx="881930" cy="325254"/>
            <a:chOff x="4761438" y="4276425"/>
            <a:chExt cx="881930" cy="325254"/>
          </a:xfrm>
        </p:grpSpPr>
        <p:sp>
          <p:nvSpPr>
            <p:cNvPr id="500" name="Google Shape;500;p8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8"/>
          <p:cNvGrpSpPr/>
          <p:nvPr/>
        </p:nvGrpSpPr>
        <p:grpSpPr>
          <a:xfrm>
            <a:off x="7901318" y="4065849"/>
            <a:ext cx="1178127" cy="1094369"/>
            <a:chOff x="7825118" y="4065849"/>
            <a:chExt cx="1178127" cy="1094369"/>
          </a:xfrm>
        </p:grpSpPr>
        <p:sp>
          <p:nvSpPr>
            <p:cNvPr id="519" name="Google Shape;519;p8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8"/>
          <p:cNvGrpSpPr/>
          <p:nvPr/>
        </p:nvGrpSpPr>
        <p:grpSpPr>
          <a:xfrm>
            <a:off x="460829" y="4636145"/>
            <a:ext cx="882614" cy="184274"/>
            <a:chOff x="7460504" y="4636145"/>
            <a:chExt cx="882614" cy="184274"/>
          </a:xfrm>
        </p:grpSpPr>
        <p:sp>
          <p:nvSpPr>
            <p:cNvPr id="522" name="Google Shape;522;p8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8"/>
          <p:cNvGrpSpPr/>
          <p:nvPr/>
        </p:nvGrpSpPr>
        <p:grpSpPr>
          <a:xfrm flipH="1">
            <a:off x="-73586" y="307777"/>
            <a:ext cx="1794619" cy="937714"/>
            <a:chOff x="7447476" y="612577"/>
            <a:chExt cx="1794619" cy="937714"/>
          </a:xfrm>
        </p:grpSpPr>
        <p:sp>
          <p:nvSpPr>
            <p:cNvPr id="526" name="Google Shape;526;p8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8"/>
          <p:cNvGrpSpPr/>
          <p:nvPr/>
        </p:nvGrpSpPr>
        <p:grpSpPr>
          <a:xfrm>
            <a:off x="-402957" y="1650092"/>
            <a:ext cx="1468333" cy="494947"/>
            <a:chOff x="-21957" y="3648039"/>
            <a:chExt cx="1468333" cy="494947"/>
          </a:xfrm>
        </p:grpSpPr>
        <p:sp>
          <p:nvSpPr>
            <p:cNvPr id="531" name="Google Shape;531;p8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8"/>
          <p:cNvGrpSpPr/>
          <p:nvPr/>
        </p:nvGrpSpPr>
        <p:grpSpPr>
          <a:xfrm>
            <a:off x="3119954" y="511745"/>
            <a:ext cx="793250" cy="225666"/>
            <a:chOff x="5021550" y="4713050"/>
            <a:chExt cx="793250" cy="225666"/>
          </a:xfrm>
        </p:grpSpPr>
        <p:sp>
          <p:nvSpPr>
            <p:cNvPr id="535" name="Google Shape;535;p8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9"/>
          <p:cNvSpPr txBox="1">
            <a:spLocks noGrp="1"/>
          </p:cNvSpPr>
          <p:nvPr>
            <p:ph type="subTitle" idx="1"/>
          </p:nvPr>
        </p:nvSpPr>
        <p:spPr>
          <a:xfrm>
            <a:off x="4664100" y="1898100"/>
            <a:ext cx="3760200" cy="2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4" name="Google Shape;544;p9"/>
          <p:cNvSpPr txBox="1">
            <a:spLocks noGrp="1"/>
          </p:cNvSpPr>
          <p:nvPr>
            <p:ph type="title"/>
          </p:nvPr>
        </p:nvSpPr>
        <p:spPr>
          <a:xfrm>
            <a:off x="4664100" y="1156200"/>
            <a:ext cx="3760200" cy="576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9"/>
          <p:cNvSpPr>
            <a:spLocks noGrp="1"/>
          </p:cNvSpPr>
          <p:nvPr>
            <p:ph type="pic" idx="2"/>
          </p:nvPr>
        </p:nvSpPr>
        <p:spPr>
          <a:xfrm>
            <a:off x="872400" y="824250"/>
            <a:ext cx="3495000" cy="34950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546" name="Google Shape;546;p9"/>
          <p:cNvGrpSpPr/>
          <p:nvPr/>
        </p:nvGrpSpPr>
        <p:grpSpPr>
          <a:xfrm>
            <a:off x="5218065" y="-366944"/>
            <a:ext cx="819137" cy="1183093"/>
            <a:chOff x="4312241" y="155173"/>
            <a:chExt cx="711736" cy="1027883"/>
          </a:xfrm>
        </p:grpSpPr>
        <p:sp>
          <p:nvSpPr>
            <p:cNvPr id="547" name="Google Shape;547;p9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9"/>
          <p:cNvGrpSpPr/>
          <p:nvPr/>
        </p:nvGrpSpPr>
        <p:grpSpPr>
          <a:xfrm>
            <a:off x="8363724" y="265239"/>
            <a:ext cx="878375" cy="275404"/>
            <a:chOff x="8363724" y="112839"/>
            <a:chExt cx="878375" cy="275404"/>
          </a:xfrm>
        </p:grpSpPr>
        <p:grpSp>
          <p:nvGrpSpPr>
            <p:cNvPr id="557" name="Google Shape;557;p9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558" name="Google Shape;558;p9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9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0" name="Google Shape;560;p9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9"/>
          <p:cNvGrpSpPr/>
          <p:nvPr/>
        </p:nvGrpSpPr>
        <p:grpSpPr>
          <a:xfrm>
            <a:off x="7615712" y="325747"/>
            <a:ext cx="1626382" cy="472696"/>
            <a:chOff x="7615712" y="156599"/>
            <a:chExt cx="1626382" cy="472696"/>
          </a:xfrm>
        </p:grpSpPr>
        <p:sp>
          <p:nvSpPr>
            <p:cNvPr id="562" name="Google Shape;562;p9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9"/>
          <p:cNvGrpSpPr/>
          <p:nvPr/>
        </p:nvGrpSpPr>
        <p:grpSpPr>
          <a:xfrm>
            <a:off x="8550249" y="2784746"/>
            <a:ext cx="444699" cy="714806"/>
            <a:chOff x="8348444" y="2302425"/>
            <a:chExt cx="444699" cy="714806"/>
          </a:xfrm>
        </p:grpSpPr>
        <p:sp>
          <p:nvSpPr>
            <p:cNvPr id="565" name="Google Shape;565;p9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9"/>
          <p:cNvGrpSpPr/>
          <p:nvPr/>
        </p:nvGrpSpPr>
        <p:grpSpPr>
          <a:xfrm>
            <a:off x="8780870" y="4291606"/>
            <a:ext cx="399902" cy="651901"/>
            <a:chOff x="8772496" y="3715501"/>
            <a:chExt cx="399902" cy="651901"/>
          </a:xfrm>
        </p:grpSpPr>
        <p:sp>
          <p:nvSpPr>
            <p:cNvPr id="571" name="Google Shape;571;p9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9"/>
          <p:cNvGrpSpPr/>
          <p:nvPr/>
        </p:nvGrpSpPr>
        <p:grpSpPr>
          <a:xfrm rot="5400000">
            <a:off x="67035" y="1863639"/>
            <a:ext cx="184279" cy="603321"/>
            <a:chOff x="3638102" y="4583399"/>
            <a:chExt cx="182798" cy="598473"/>
          </a:xfrm>
        </p:grpSpPr>
        <p:sp>
          <p:nvSpPr>
            <p:cNvPr id="574" name="Google Shape;574;p9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9"/>
          <p:cNvGrpSpPr/>
          <p:nvPr/>
        </p:nvGrpSpPr>
        <p:grpSpPr>
          <a:xfrm>
            <a:off x="4002737" y="4454342"/>
            <a:ext cx="1094369" cy="1178127"/>
            <a:chOff x="4002737" y="4454342"/>
            <a:chExt cx="1094369" cy="1178127"/>
          </a:xfrm>
        </p:grpSpPr>
        <p:grpSp>
          <p:nvGrpSpPr>
            <p:cNvPr id="577" name="Google Shape;577;p9"/>
            <p:cNvGrpSpPr/>
            <p:nvPr/>
          </p:nvGrpSpPr>
          <p:grpSpPr>
            <a:xfrm>
              <a:off x="4341477" y="4591772"/>
              <a:ext cx="182798" cy="598473"/>
              <a:chOff x="3638102" y="4583399"/>
              <a:chExt cx="182798" cy="598473"/>
            </a:xfrm>
          </p:grpSpPr>
          <p:sp>
            <p:nvSpPr>
              <p:cNvPr id="578" name="Google Shape;578;p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0" name="Google Shape;580;p9"/>
            <p:cNvGrpSpPr/>
            <p:nvPr/>
          </p:nvGrpSpPr>
          <p:grpSpPr>
            <a:xfrm rot="5400000">
              <a:off x="3960858" y="4496221"/>
              <a:ext cx="1178127" cy="1094369"/>
              <a:chOff x="7825118" y="4065849"/>
              <a:chExt cx="1178127" cy="1094369"/>
            </a:xfrm>
          </p:grpSpPr>
          <p:sp>
            <p:nvSpPr>
              <p:cNvPr id="581" name="Google Shape;581;p9"/>
              <p:cNvSpPr/>
              <p:nvPr/>
            </p:nvSpPr>
            <p:spPr>
              <a:xfrm>
                <a:off x="7911327" y="4137684"/>
                <a:ext cx="1091918" cy="1022534"/>
              </a:xfrm>
              <a:custGeom>
                <a:avLst/>
                <a:gdLst/>
                <a:ahLst/>
                <a:cxnLst/>
                <a:rect l="l" t="t" r="r" b="b"/>
                <a:pathLst>
                  <a:path w="30310" h="28384" extrusionOk="0">
                    <a:moveTo>
                      <a:pt x="0" y="1"/>
                    </a:moveTo>
                    <a:lnTo>
                      <a:pt x="0" y="776"/>
                    </a:lnTo>
                    <a:lnTo>
                      <a:pt x="11012" y="776"/>
                    </a:lnTo>
                    <a:lnTo>
                      <a:pt x="29512" y="19299"/>
                    </a:lnTo>
                    <a:lnTo>
                      <a:pt x="29512" y="28383"/>
                    </a:lnTo>
                    <a:lnTo>
                      <a:pt x="30310" y="28383"/>
                    </a:lnTo>
                    <a:lnTo>
                      <a:pt x="30310" y="18967"/>
                    </a:lnTo>
                    <a:lnTo>
                      <a:pt x="113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9"/>
              <p:cNvSpPr/>
              <p:nvPr/>
            </p:nvSpPr>
            <p:spPr>
              <a:xfrm>
                <a:off x="7825118" y="4065849"/>
                <a:ext cx="172416" cy="171659"/>
              </a:xfrm>
              <a:custGeom>
                <a:avLst/>
                <a:gdLst/>
                <a:ahLst/>
                <a:cxnLst/>
                <a:rect l="l" t="t" r="r" b="b"/>
                <a:pathLst>
                  <a:path w="4786" h="4765" extrusionOk="0">
                    <a:moveTo>
                      <a:pt x="2393" y="1"/>
                    </a:moveTo>
                    <a:cubicBezTo>
                      <a:pt x="1086" y="1"/>
                      <a:pt x="0" y="1064"/>
                      <a:pt x="0" y="2372"/>
                    </a:cubicBezTo>
                    <a:cubicBezTo>
                      <a:pt x="0" y="3701"/>
                      <a:pt x="1086" y="4764"/>
                      <a:pt x="2393" y="4764"/>
                    </a:cubicBezTo>
                    <a:cubicBezTo>
                      <a:pt x="3722" y="4764"/>
                      <a:pt x="4786" y="3701"/>
                      <a:pt x="4786" y="2372"/>
                    </a:cubicBezTo>
                    <a:cubicBezTo>
                      <a:pt x="4786" y="1064"/>
                      <a:pt x="3722" y="1"/>
                      <a:pt x="23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3" name="Google Shape;583;p9"/>
          <p:cNvGrpSpPr/>
          <p:nvPr/>
        </p:nvGrpSpPr>
        <p:grpSpPr>
          <a:xfrm>
            <a:off x="2617204" y="4541442"/>
            <a:ext cx="882614" cy="184274"/>
            <a:chOff x="7460504" y="4636145"/>
            <a:chExt cx="882614" cy="184274"/>
          </a:xfrm>
        </p:grpSpPr>
        <p:sp>
          <p:nvSpPr>
            <p:cNvPr id="584" name="Google Shape;584;p9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9"/>
          <p:cNvGrpSpPr/>
          <p:nvPr/>
        </p:nvGrpSpPr>
        <p:grpSpPr>
          <a:xfrm>
            <a:off x="2336293" y="-27740"/>
            <a:ext cx="1468333" cy="494947"/>
            <a:chOff x="-21957" y="3648039"/>
            <a:chExt cx="1468333" cy="494947"/>
          </a:xfrm>
        </p:grpSpPr>
        <p:sp>
          <p:nvSpPr>
            <p:cNvPr id="588" name="Google Shape;588;p9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9"/>
          <p:cNvGrpSpPr/>
          <p:nvPr/>
        </p:nvGrpSpPr>
        <p:grpSpPr>
          <a:xfrm rot="-5400000">
            <a:off x="8995957" y="1707889"/>
            <a:ext cx="184279" cy="603321"/>
            <a:chOff x="3638102" y="4583399"/>
            <a:chExt cx="182798" cy="598473"/>
          </a:xfrm>
        </p:grpSpPr>
        <p:sp>
          <p:nvSpPr>
            <p:cNvPr id="592" name="Google Shape;592;p9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9"/>
          <p:cNvGrpSpPr/>
          <p:nvPr/>
        </p:nvGrpSpPr>
        <p:grpSpPr>
          <a:xfrm>
            <a:off x="481324" y="996887"/>
            <a:ext cx="399883" cy="381256"/>
            <a:chOff x="6113337" y="393160"/>
            <a:chExt cx="399883" cy="381256"/>
          </a:xfrm>
        </p:grpSpPr>
        <p:sp>
          <p:nvSpPr>
            <p:cNvPr id="595" name="Google Shape;595;p9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0"/>
          <p:cNvSpPr txBox="1">
            <a:spLocks noGrp="1"/>
          </p:cNvSpPr>
          <p:nvPr>
            <p:ph type="body" idx="1"/>
          </p:nvPr>
        </p:nvSpPr>
        <p:spPr>
          <a:xfrm>
            <a:off x="720000" y="4000500"/>
            <a:ext cx="7704000" cy="6009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</a:lstStyle>
          <a:p>
            <a:endParaRPr/>
          </a:p>
        </p:txBody>
      </p:sp>
      <p:grpSp>
        <p:nvGrpSpPr>
          <p:cNvPr id="599" name="Google Shape;599;p10"/>
          <p:cNvGrpSpPr/>
          <p:nvPr/>
        </p:nvGrpSpPr>
        <p:grpSpPr>
          <a:xfrm flipH="1">
            <a:off x="453026" y="-161681"/>
            <a:ext cx="1239039" cy="568423"/>
            <a:chOff x="208301" y="226025"/>
            <a:chExt cx="1239039" cy="568423"/>
          </a:xfrm>
        </p:grpSpPr>
        <p:sp>
          <p:nvSpPr>
            <p:cNvPr id="600" name="Google Shape;600;p10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0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10"/>
          <p:cNvGrpSpPr/>
          <p:nvPr/>
        </p:nvGrpSpPr>
        <p:grpSpPr>
          <a:xfrm rot="-5400000" flipH="1">
            <a:off x="-436230" y="325320"/>
            <a:ext cx="1468333" cy="494947"/>
            <a:chOff x="-21957" y="3648039"/>
            <a:chExt cx="1468333" cy="494947"/>
          </a:xfrm>
        </p:grpSpPr>
        <p:sp>
          <p:nvSpPr>
            <p:cNvPr id="604" name="Google Shape;604;p10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0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0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10"/>
          <p:cNvGrpSpPr/>
          <p:nvPr/>
        </p:nvGrpSpPr>
        <p:grpSpPr>
          <a:xfrm>
            <a:off x="8786810" y="4275717"/>
            <a:ext cx="399902" cy="651901"/>
            <a:chOff x="8772496" y="3715501"/>
            <a:chExt cx="399902" cy="651901"/>
          </a:xfrm>
        </p:grpSpPr>
        <p:sp>
          <p:nvSpPr>
            <p:cNvPr id="608" name="Google Shape;608;p10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0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10"/>
          <p:cNvGrpSpPr/>
          <p:nvPr/>
        </p:nvGrpSpPr>
        <p:grpSpPr>
          <a:xfrm rot="10800000" flipH="1">
            <a:off x="-305565" y="3538886"/>
            <a:ext cx="831921" cy="487879"/>
            <a:chOff x="-294886" y="1687485"/>
            <a:chExt cx="831921" cy="487879"/>
          </a:xfrm>
        </p:grpSpPr>
        <p:grpSp>
          <p:nvGrpSpPr>
            <p:cNvPr id="611" name="Google Shape;611;p10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612" name="Google Shape;612;p1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1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4" name="Google Shape;614;p10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615" name="Google Shape;615;p1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1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7" name="Google Shape;617;p10"/>
          <p:cNvGrpSpPr/>
          <p:nvPr/>
        </p:nvGrpSpPr>
        <p:grpSpPr>
          <a:xfrm>
            <a:off x="-276783" y="2058602"/>
            <a:ext cx="889837" cy="986391"/>
            <a:chOff x="-138609" y="2210165"/>
            <a:chExt cx="889837" cy="986391"/>
          </a:xfrm>
        </p:grpSpPr>
        <p:sp>
          <p:nvSpPr>
            <p:cNvPr id="618" name="Google Shape;618;p10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0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0" name="Google Shape;620;p10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621" name="Google Shape;621;p10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10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10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10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5" name="Google Shape;625;p10"/>
          <p:cNvGrpSpPr/>
          <p:nvPr/>
        </p:nvGrpSpPr>
        <p:grpSpPr>
          <a:xfrm>
            <a:off x="8224061" y="1858449"/>
            <a:ext cx="399883" cy="381256"/>
            <a:chOff x="7268887" y="1278648"/>
            <a:chExt cx="399883" cy="381256"/>
          </a:xfrm>
        </p:grpSpPr>
        <p:sp>
          <p:nvSpPr>
            <p:cNvPr id="626" name="Google Shape;626;p10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0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10"/>
          <p:cNvGrpSpPr/>
          <p:nvPr/>
        </p:nvGrpSpPr>
        <p:grpSpPr>
          <a:xfrm rot="10800000">
            <a:off x="8217440" y="2747755"/>
            <a:ext cx="1591472" cy="841159"/>
            <a:chOff x="661553" y="1919040"/>
            <a:chExt cx="1591472" cy="841159"/>
          </a:xfrm>
        </p:grpSpPr>
        <p:sp>
          <p:nvSpPr>
            <p:cNvPr id="629" name="Google Shape;629;p10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0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0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0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0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0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10"/>
          <p:cNvGrpSpPr/>
          <p:nvPr/>
        </p:nvGrpSpPr>
        <p:grpSpPr>
          <a:xfrm flipH="1">
            <a:off x="7554587" y="347552"/>
            <a:ext cx="1239039" cy="568423"/>
            <a:chOff x="208301" y="226025"/>
            <a:chExt cx="1239039" cy="568423"/>
          </a:xfrm>
        </p:grpSpPr>
        <p:sp>
          <p:nvSpPr>
            <p:cNvPr id="639" name="Google Shape;639;p10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0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0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10"/>
          <p:cNvGrpSpPr/>
          <p:nvPr/>
        </p:nvGrpSpPr>
        <p:grpSpPr>
          <a:xfrm>
            <a:off x="5924853" y="4753368"/>
            <a:ext cx="878357" cy="184270"/>
            <a:chOff x="919039" y="1581426"/>
            <a:chExt cx="600134" cy="125902"/>
          </a:xfrm>
        </p:grpSpPr>
        <p:sp>
          <p:nvSpPr>
            <p:cNvPr id="643" name="Google Shape;643;p10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0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0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0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Google Shape;647;p10"/>
          <p:cNvGrpSpPr/>
          <p:nvPr/>
        </p:nvGrpSpPr>
        <p:grpSpPr>
          <a:xfrm flipH="1">
            <a:off x="2233647" y="4677183"/>
            <a:ext cx="507036" cy="690583"/>
            <a:chOff x="2409497" y="4753383"/>
            <a:chExt cx="507036" cy="690583"/>
          </a:xfrm>
        </p:grpSpPr>
        <p:grpSp>
          <p:nvGrpSpPr>
            <p:cNvPr id="648" name="Google Shape;648;p10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649" name="Google Shape;649;p1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1" name="Google Shape;651;p10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652" name="Google Shape;652;p1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54" name="Google Shape;654;p10"/>
          <p:cNvGrpSpPr/>
          <p:nvPr/>
        </p:nvGrpSpPr>
        <p:grpSpPr>
          <a:xfrm rot="5400000">
            <a:off x="4648435" y="182597"/>
            <a:ext cx="444699" cy="714806"/>
            <a:chOff x="8348444" y="2302425"/>
            <a:chExt cx="444699" cy="714806"/>
          </a:xfrm>
        </p:grpSpPr>
        <p:sp>
          <p:nvSpPr>
            <p:cNvPr id="655" name="Google Shape;655;p10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0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0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0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0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13"/>
          <p:cNvSpPr txBox="1">
            <a:spLocks noGrp="1"/>
          </p:cNvSpPr>
          <p:nvPr>
            <p:ph type="title" idx="2"/>
          </p:nvPr>
        </p:nvSpPr>
        <p:spPr>
          <a:xfrm>
            <a:off x="1771796" y="1405263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1" name="Google Shape;751;p13"/>
          <p:cNvSpPr txBox="1">
            <a:spLocks noGrp="1"/>
          </p:cNvSpPr>
          <p:nvPr>
            <p:ph type="subTitle" idx="1"/>
          </p:nvPr>
        </p:nvSpPr>
        <p:spPr>
          <a:xfrm>
            <a:off x="1771789" y="1691349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13"/>
          <p:cNvSpPr txBox="1">
            <a:spLocks noGrp="1"/>
          </p:cNvSpPr>
          <p:nvPr>
            <p:ph type="title" idx="3" hasCustomPrompt="1"/>
          </p:nvPr>
        </p:nvSpPr>
        <p:spPr>
          <a:xfrm>
            <a:off x="984283" y="1411072"/>
            <a:ext cx="617400" cy="498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53" name="Google Shape;753;p13"/>
          <p:cNvSpPr txBox="1">
            <a:spLocks noGrp="1"/>
          </p:cNvSpPr>
          <p:nvPr>
            <p:ph type="title" idx="4"/>
          </p:nvPr>
        </p:nvSpPr>
        <p:spPr>
          <a:xfrm>
            <a:off x="5604317" y="1405263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4" name="Google Shape;754;p13"/>
          <p:cNvSpPr txBox="1">
            <a:spLocks noGrp="1"/>
          </p:cNvSpPr>
          <p:nvPr>
            <p:ph type="subTitle" idx="5"/>
          </p:nvPr>
        </p:nvSpPr>
        <p:spPr>
          <a:xfrm>
            <a:off x="5604315" y="1691349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13"/>
          <p:cNvSpPr txBox="1">
            <a:spLocks noGrp="1"/>
          </p:cNvSpPr>
          <p:nvPr>
            <p:ph type="title" idx="6" hasCustomPrompt="1"/>
          </p:nvPr>
        </p:nvSpPr>
        <p:spPr>
          <a:xfrm>
            <a:off x="4816808" y="1411072"/>
            <a:ext cx="617400" cy="49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56" name="Google Shape;756;p13"/>
          <p:cNvSpPr txBox="1">
            <a:spLocks noGrp="1"/>
          </p:cNvSpPr>
          <p:nvPr>
            <p:ph type="title" idx="7"/>
          </p:nvPr>
        </p:nvSpPr>
        <p:spPr>
          <a:xfrm>
            <a:off x="1771796" y="2529090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7" name="Google Shape;757;p13"/>
          <p:cNvSpPr txBox="1">
            <a:spLocks noGrp="1"/>
          </p:cNvSpPr>
          <p:nvPr>
            <p:ph type="subTitle" idx="8"/>
          </p:nvPr>
        </p:nvSpPr>
        <p:spPr>
          <a:xfrm>
            <a:off x="1771789" y="2809240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3"/>
          <p:cNvSpPr txBox="1">
            <a:spLocks noGrp="1"/>
          </p:cNvSpPr>
          <p:nvPr>
            <p:ph type="title" idx="9" hasCustomPrompt="1"/>
          </p:nvPr>
        </p:nvSpPr>
        <p:spPr>
          <a:xfrm>
            <a:off x="984283" y="2529251"/>
            <a:ext cx="617400" cy="49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59" name="Google Shape;759;p13"/>
          <p:cNvSpPr txBox="1">
            <a:spLocks noGrp="1"/>
          </p:cNvSpPr>
          <p:nvPr>
            <p:ph type="title" idx="13"/>
          </p:nvPr>
        </p:nvSpPr>
        <p:spPr>
          <a:xfrm>
            <a:off x="5604317" y="2529090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60" name="Google Shape;760;p13"/>
          <p:cNvSpPr txBox="1">
            <a:spLocks noGrp="1"/>
          </p:cNvSpPr>
          <p:nvPr>
            <p:ph type="subTitle" idx="14"/>
          </p:nvPr>
        </p:nvSpPr>
        <p:spPr>
          <a:xfrm>
            <a:off x="5604315" y="2809239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13"/>
          <p:cNvSpPr txBox="1">
            <a:spLocks noGrp="1"/>
          </p:cNvSpPr>
          <p:nvPr>
            <p:ph type="title" idx="15" hasCustomPrompt="1"/>
          </p:nvPr>
        </p:nvSpPr>
        <p:spPr>
          <a:xfrm>
            <a:off x="4816808" y="2529251"/>
            <a:ext cx="617400" cy="498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62" name="Google Shape;762;p13"/>
          <p:cNvSpPr txBox="1">
            <a:spLocks noGrp="1"/>
          </p:cNvSpPr>
          <p:nvPr>
            <p:ph type="title" idx="16"/>
          </p:nvPr>
        </p:nvSpPr>
        <p:spPr>
          <a:xfrm>
            <a:off x="1771796" y="3646968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63" name="Google Shape;763;p13"/>
          <p:cNvSpPr txBox="1">
            <a:spLocks noGrp="1"/>
          </p:cNvSpPr>
          <p:nvPr>
            <p:ph type="subTitle" idx="17"/>
          </p:nvPr>
        </p:nvSpPr>
        <p:spPr>
          <a:xfrm>
            <a:off x="1771789" y="3927117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4" name="Google Shape;764;p13"/>
          <p:cNvSpPr txBox="1">
            <a:spLocks noGrp="1"/>
          </p:cNvSpPr>
          <p:nvPr>
            <p:ph type="title" idx="18" hasCustomPrompt="1"/>
          </p:nvPr>
        </p:nvSpPr>
        <p:spPr>
          <a:xfrm>
            <a:off x="984283" y="3647125"/>
            <a:ext cx="617400" cy="498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65" name="Google Shape;765;p13"/>
          <p:cNvSpPr txBox="1">
            <a:spLocks noGrp="1"/>
          </p:cNvSpPr>
          <p:nvPr>
            <p:ph type="title" idx="19"/>
          </p:nvPr>
        </p:nvSpPr>
        <p:spPr>
          <a:xfrm>
            <a:off x="5604317" y="3646968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66" name="Google Shape;766;p13"/>
          <p:cNvSpPr txBox="1">
            <a:spLocks noGrp="1"/>
          </p:cNvSpPr>
          <p:nvPr>
            <p:ph type="subTitle" idx="20"/>
          </p:nvPr>
        </p:nvSpPr>
        <p:spPr>
          <a:xfrm>
            <a:off x="5604315" y="3927117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7" name="Google Shape;767;p13"/>
          <p:cNvSpPr txBox="1">
            <a:spLocks noGrp="1"/>
          </p:cNvSpPr>
          <p:nvPr>
            <p:ph type="title" idx="21" hasCustomPrompt="1"/>
          </p:nvPr>
        </p:nvSpPr>
        <p:spPr>
          <a:xfrm>
            <a:off x="4816808" y="3647122"/>
            <a:ext cx="617400" cy="49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grpSp>
        <p:nvGrpSpPr>
          <p:cNvPr id="768" name="Google Shape;768;p13"/>
          <p:cNvGrpSpPr/>
          <p:nvPr/>
        </p:nvGrpSpPr>
        <p:grpSpPr>
          <a:xfrm rot="10800000" flipH="1">
            <a:off x="-663985" y="4121838"/>
            <a:ext cx="1591472" cy="841159"/>
            <a:chOff x="661553" y="1919040"/>
            <a:chExt cx="1591472" cy="841159"/>
          </a:xfrm>
        </p:grpSpPr>
        <p:sp>
          <p:nvSpPr>
            <p:cNvPr id="769" name="Google Shape;769;p13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13"/>
          <p:cNvGrpSpPr/>
          <p:nvPr/>
        </p:nvGrpSpPr>
        <p:grpSpPr>
          <a:xfrm>
            <a:off x="235899" y="3037274"/>
            <a:ext cx="399883" cy="381256"/>
            <a:chOff x="7268887" y="1278648"/>
            <a:chExt cx="399883" cy="381256"/>
          </a:xfrm>
        </p:grpSpPr>
        <p:sp>
          <p:nvSpPr>
            <p:cNvPr id="780" name="Google Shape;780;p13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13"/>
          <p:cNvGrpSpPr/>
          <p:nvPr/>
        </p:nvGrpSpPr>
        <p:grpSpPr>
          <a:xfrm rot="-5400000" flipH="1">
            <a:off x="7988397" y="401520"/>
            <a:ext cx="1468333" cy="494947"/>
            <a:chOff x="-21957" y="3648039"/>
            <a:chExt cx="1468333" cy="494947"/>
          </a:xfrm>
        </p:grpSpPr>
        <p:sp>
          <p:nvSpPr>
            <p:cNvPr id="783" name="Google Shape;783;p13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13"/>
          <p:cNvGrpSpPr/>
          <p:nvPr/>
        </p:nvGrpSpPr>
        <p:grpSpPr>
          <a:xfrm>
            <a:off x="7629026" y="4335800"/>
            <a:ext cx="1239039" cy="568423"/>
            <a:chOff x="208301" y="226025"/>
            <a:chExt cx="1239039" cy="568423"/>
          </a:xfrm>
        </p:grpSpPr>
        <p:sp>
          <p:nvSpPr>
            <p:cNvPr id="787" name="Google Shape;787;p1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3"/>
          <p:cNvGrpSpPr/>
          <p:nvPr/>
        </p:nvGrpSpPr>
        <p:grpSpPr>
          <a:xfrm>
            <a:off x="4132928" y="4736693"/>
            <a:ext cx="878357" cy="184270"/>
            <a:chOff x="919039" y="1581426"/>
            <a:chExt cx="600134" cy="125902"/>
          </a:xfrm>
        </p:grpSpPr>
        <p:sp>
          <p:nvSpPr>
            <p:cNvPr id="791" name="Google Shape;791;p13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3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3"/>
          <p:cNvGrpSpPr/>
          <p:nvPr/>
        </p:nvGrpSpPr>
        <p:grpSpPr>
          <a:xfrm>
            <a:off x="6040478" y="4608520"/>
            <a:ext cx="182798" cy="598473"/>
            <a:chOff x="3638102" y="4583399"/>
            <a:chExt cx="182798" cy="598473"/>
          </a:xfrm>
        </p:grpSpPr>
        <p:sp>
          <p:nvSpPr>
            <p:cNvPr id="796" name="Google Shape;796;p13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13"/>
          <p:cNvGrpSpPr/>
          <p:nvPr/>
        </p:nvGrpSpPr>
        <p:grpSpPr>
          <a:xfrm>
            <a:off x="2409497" y="4753383"/>
            <a:ext cx="507036" cy="690583"/>
            <a:chOff x="2409497" y="4753383"/>
            <a:chExt cx="507036" cy="690583"/>
          </a:xfrm>
        </p:grpSpPr>
        <p:grpSp>
          <p:nvGrpSpPr>
            <p:cNvPr id="799" name="Google Shape;799;p13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800" name="Google Shape;800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2" name="Google Shape;802;p13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803" name="Google Shape;803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5" name="Google Shape;805;p13"/>
          <p:cNvGrpSpPr/>
          <p:nvPr/>
        </p:nvGrpSpPr>
        <p:grpSpPr>
          <a:xfrm flipH="1">
            <a:off x="8474491" y="2262082"/>
            <a:ext cx="889837" cy="986391"/>
            <a:chOff x="-138609" y="2210165"/>
            <a:chExt cx="889837" cy="986391"/>
          </a:xfrm>
        </p:grpSpPr>
        <p:grpSp>
          <p:nvGrpSpPr>
            <p:cNvPr id="806" name="Google Shape;806;p13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807" name="Google Shape;807;p13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3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3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3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1" name="Google Shape;811;p13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13"/>
          <p:cNvGrpSpPr/>
          <p:nvPr/>
        </p:nvGrpSpPr>
        <p:grpSpPr>
          <a:xfrm flipH="1">
            <a:off x="-43091" y="212803"/>
            <a:ext cx="399902" cy="651901"/>
            <a:chOff x="8772496" y="3715501"/>
            <a:chExt cx="399902" cy="651901"/>
          </a:xfrm>
        </p:grpSpPr>
        <p:sp>
          <p:nvSpPr>
            <p:cNvPr id="814" name="Google Shape;814;p13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3"/>
          <p:cNvGrpSpPr/>
          <p:nvPr/>
        </p:nvGrpSpPr>
        <p:grpSpPr>
          <a:xfrm>
            <a:off x="7397901" y="-237881"/>
            <a:ext cx="1239039" cy="568423"/>
            <a:chOff x="208301" y="226025"/>
            <a:chExt cx="1239039" cy="568423"/>
          </a:xfrm>
        </p:grpSpPr>
        <p:sp>
          <p:nvSpPr>
            <p:cNvPr id="817" name="Google Shape;817;p1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13"/>
          <p:cNvGrpSpPr/>
          <p:nvPr/>
        </p:nvGrpSpPr>
        <p:grpSpPr>
          <a:xfrm rot="10800000">
            <a:off x="238332" y="-746828"/>
            <a:ext cx="1178127" cy="1094369"/>
            <a:chOff x="7825118" y="4065849"/>
            <a:chExt cx="1178127" cy="1094369"/>
          </a:xfrm>
        </p:grpSpPr>
        <p:sp>
          <p:nvSpPr>
            <p:cNvPr id="821" name="Google Shape;821;p13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13"/>
          <p:cNvGrpSpPr/>
          <p:nvPr/>
        </p:nvGrpSpPr>
        <p:grpSpPr>
          <a:xfrm rot="10800000">
            <a:off x="3874872" y="-316329"/>
            <a:ext cx="507036" cy="690583"/>
            <a:chOff x="2409497" y="4753383"/>
            <a:chExt cx="507036" cy="690583"/>
          </a:xfrm>
        </p:grpSpPr>
        <p:grpSp>
          <p:nvGrpSpPr>
            <p:cNvPr id="824" name="Google Shape;824;p13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825" name="Google Shape;825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7" name="Google Shape;827;p13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828" name="Google Shape;828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0" name="Google Shape;830;p13"/>
          <p:cNvGrpSpPr/>
          <p:nvPr/>
        </p:nvGrpSpPr>
        <p:grpSpPr>
          <a:xfrm>
            <a:off x="-294886" y="1687485"/>
            <a:ext cx="831921" cy="487879"/>
            <a:chOff x="-294886" y="1687485"/>
            <a:chExt cx="831921" cy="487879"/>
          </a:xfrm>
        </p:grpSpPr>
        <p:grpSp>
          <p:nvGrpSpPr>
            <p:cNvPr id="831" name="Google Shape;831;p13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832" name="Google Shape;832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4" name="Google Shape;834;p13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835" name="Google Shape;835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5"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40" name="Google Shape;1240;p19"/>
          <p:cNvSpPr txBox="1">
            <a:spLocks noGrp="1"/>
          </p:cNvSpPr>
          <p:nvPr>
            <p:ph type="subTitle" idx="1"/>
          </p:nvPr>
        </p:nvSpPr>
        <p:spPr>
          <a:xfrm>
            <a:off x="883025" y="4005444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1" name="Google Shape;1241;p19"/>
          <p:cNvSpPr txBox="1">
            <a:spLocks noGrp="1"/>
          </p:cNvSpPr>
          <p:nvPr>
            <p:ph type="title" idx="2"/>
          </p:nvPr>
        </p:nvSpPr>
        <p:spPr>
          <a:xfrm>
            <a:off x="883025" y="3717897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2" name="Google Shape;1242;p19"/>
          <p:cNvSpPr txBox="1">
            <a:spLocks noGrp="1"/>
          </p:cNvSpPr>
          <p:nvPr>
            <p:ph type="subTitle" idx="3"/>
          </p:nvPr>
        </p:nvSpPr>
        <p:spPr>
          <a:xfrm>
            <a:off x="3470100" y="4005444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3" name="Google Shape;1243;p19"/>
          <p:cNvSpPr txBox="1">
            <a:spLocks noGrp="1"/>
          </p:cNvSpPr>
          <p:nvPr>
            <p:ph type="title" idx="4"/>
          </p:nvPr>
        </p:nvSpPr>
        <p:spPr>
          <a:xfrm>
            <a:off x="3470100" y="3717897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4" name="Google Shape;1244;p19"/>
          <p:cNvSpPr txBox="1">
            <a:spLocks noGrp="1"/>
          </p:cNvSpPr>
          <p:nvPr>
            <p:ph type="subTitle" idx="5"/>
          </p:nvPr>
        </p:nvSpPr>
        <p:spPr>
          <a:xfrm>
            <a:off x="6057175" y="4005444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5" name="Google Shape;1245;p19"/>
          <p:cNvSpPr txBox="1">
            <a:spLocks noGrp="1"/>
          </p:cNvSpPr>
          <p:nvPr>
            <p:ph type="title" idx="6"/>
          </p:nvPr>
        </p:nvSpPr>
        <p:spPr>
          <a:xfrm>
            <a:off x="6057175" y="3717897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6" name="Google Shape;1246;p19"/>
          <p:cNvSpPr txBox="1">
            <a:spLocks noGrp="1"/>
          </p:cNvSpPr>
          <p:nvPr>
            <p:ph type="subTitle" idx="7"/>
          </p:nvPr>
        </p:nvSpPr>
        <p:spPr>
          <a:xfrm>
            <a:off x="883025" y="2287440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19"/>
          <p:cNvSpPr txBox="1">
            <a:spLocks noGrp="1"/>
          </p:cNvSpPr>
          <p:nvPr>
            <p:ph type="title" idx="8"/>
          </p:nvPr>
        </p:nvSpPr>
        <p:spPr>
          <a:xfrm>
            <a:off x="883025" y="1999936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8" name="Google Shape;1248;p19"/>
          <p:cNvSpPr txBox="1">
            <a:spLocks noGrp="1"/>
          </p:cNvSpPr>
          <p:nvPr>
            <p:ph type="subTitle" idx="9"/>
          </p:nvPr>
        </p:nvSpPr>
        <p:spPr>
          <a:xfrm>
            <a:off x="3470100" y="2287440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9" name="Google Shape;1249;p19"/>
          <p:cNvSpPr txBox="1">
            <a:spLocks noGrp="1"/>
          </p:cNvSpPr>
          <p:nvPr>
            <p:ph type="title" idx="13"/>
          </p:nvPr>
        </p:nvSpPr>
        <p:spPr>
          <a:xfrm>
            <a:off x="3470100" y="1999936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50" name="Google Shape;1250;p19"/>
          <p:cNvSpPr txBox="1">
            <a:spLocks noGrp="1"/>
          </p:cNvSpPr>
          <p:nvPr>
            <p:ph type="subTitle" idx="14"/>
          </p:nvPr>
        </p:nvSpPr>
        <p:spPr>
          <a:xfrm>
            <a:off x="6057175" y="2287440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1" name="Google Shape;1251;p19"/>
          <p:cNvSpPr txBox="1">
            <a:spLocks noGrp="1"/>
          </p:cNvSpPr>
          <p:nvPr>
            <p:ph type="title" idx="15"/>
          </p:nvPr>
        </p:nvSpPr>
        <p:spPr>
          <a:xfrm>
            <a:off x="6057175" y="1999936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52" name="Google Shape;1252;p19"/>
          <p:cNvGrpSpPr/>
          <p:nvPr/>
        </p:nvGrpSpPr>
        <p:grpSpPr>
          <a:xfrm rot="10800000">
            <a:off x="8245293" y="4131049"/>
            <a:ext cx="1591472" cy="841159"/>
            <a:chOff x="661553" y="1919040"/>
            <a:chExt cx="1591472" cy="841159"/>
          </a:xfrm>
        </p:grpSpPr>
        <p:sp>
          <p:nvSpPr>
            <p:cNvPr id="1253" name="Google Shape;1253;p19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9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9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2" name="Google Shape;1262;p19"/>
          <p:cNvGrpSpPr/>
          <p:nvPr/>
        </p:nvGrpSpPr>
        <p:grpSpPr>
          <a:xfrm flipH="1">
            <a:off x="220332" y="3175177"/>
            <a:ext cx="399883" cy="381256"/>
            <a:chOff x="7268887" y="1278648"/>
            <a:chExt cx="399883" cy="381256"/>
          </a:xfrm>
        </p:grpSpPr>
        <p:sp>
          <p:nvSpPr>
            <p:cNvPr id="1263" name="Google Shape;1263;p19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5" name="Google Shape;1265;p19"/>
          <p:cNvGrpSpPr/>
          <p:nvPr/>
        </p:nvGrpSpPr>
        <p:grpSpPr>
          <a:xfrm rot="5400000">
            <a:off x="8107182" y="384772"/>
            <a:ext cx="1468333" cy="494947"/>
            <a:chOff x="-21957" y="3648039"/>
            <a:chExt cx="1468333" cy="494947"/>
          </a:xfrm>
        </p:grpSpPr>
        <p:sp>
          <p:nvSpPr>
            <p:cNvPr id="1266" name="Google Shape;1266;p19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19"/>
          <p:cNvGrpSpPr/>
          <p:nvPr/>
        </p:nvGrpSpPr>
        <p:grpSpPr>
          <a:xfrm flipH="1">
            <a:off x="118821" y="4378505"/>
            <a:ext cx="1239039" cy="568423"/>
            <a:chOff x="208301" y="226025"/>
            <a:chExt cx="1239039" cy="568423"/>
          </a:xfrm>
        </p:grpSpPr>
        <p:sp>
          <p:nvSpPr>
            <p:cNvPr id="1270" name="Google Shape;1270;p19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9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3" name="Google Shape;1273;p19"/>
          <p:cNvGrpSpPr/>
          <p:nvPr/>
        </p:nvGrpSpPr>
        <p:grpSpPr>
          <a:xfrm flipH="1">
            <a:off x="4128001" y="4796146"/>
            <a:ext cx="878357" cy="184270"/>
            <a:chOff x="919039" y="1581426"/>
            <a:chExt cx="600134" cy="125902"/>
          </a:xfrm>
        </p:grpSpPr>
        <p:sp>
          <p:nvSpPr>
            <p:cNvPr id="1274" name="Google Shape;1274;p19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9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9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9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19"/>
          <p:cNvGrpSpPr/>
          <p:nvPr/>
        </p:nvGrpSpPr>
        <p:grpSpPr>
          <a:xfrm flipH="1">
            <a:off x="2916009" y="4667972"/>
            <a:ext cx="182798" cy="598473"/>
            <a:chOff x="3638102" y="4583399"/>
            <a:chExt cx="182798" cy="598473"/>
          </a:xfrm>
        </p:grpSpPr>
        <p:sp>
          <p:nvSpPr>
            <p:cNvPr id="1279" name="Google Shape;1279;p19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9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19"/>
          <p:cNvGrpSpPr/>
          <p:nvPr/>
        </p:nvGrpSpPr>
        <p:grpSpPr>
          <a:xfrm flipH="1">
            <a:off x="8450032" y="2346655"/>
            <a:ext cx="889837" cy="986391"/>
            <a:chOff x="-138609" y="2210165"/>
            <a:chExt cx="889837" cy="986391"/>
          </a:xfrm>
        </p:grpSpPr>
        <p:grpSp>
          <p:nvGrpSpPr>
            <p:cNvPr id="1282" name="Google Shape;1282;p19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283" name="Google Shape;1283;p19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19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9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9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7" name="Google Shape;1287;p19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9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9" name="Google Shape;1289;p19"/>
          <p:cNvGrpSpPr/>
          <p:nvPr/>
        </p:nvGrpSpPr>
        <p:grpSpPr>
          <a:xfrm flipH="1">
            <a:off x="-47427" y="348456"/>
            <a:ext cx="399902" cy="651901"/>
            <a:chOff x="8772496" y="3715501"/>
            <a:chExt cx="399902" cy="651901"/>
          </a:xfrm>
        </p:grpSpPr>
        <p:sp>
          <p:nvSpPr>
            <p:cNvPr id="1290" name="Google Shape;1290;p19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9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19"/>
          <p:cNvGrpSpPr/>
          <p:nvPr/>
        </p:nvGrpSpPr>
        <p:grpSpPr>
          <a:xfrm flipH="1">
            <a:off x="197546" y="-178428"/>
            <a:ext cx="1239039" cy="568423"/>
            <a:chOff x="208301" y="226025"/>
            <a:chExt cx="1239039" cy="568423"/>
          </a:xfrm>
        </p:grpSpPr>
        <p:sp>
          <p:nvSpPr>
            <p:cNvPr id="1293" name="Google Shape;1293;p19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9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9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6" name="Google Shape;1296;p19"/>
          <p:cNvGrpSpPr/>
          <p:nvPr/>
        </p:nvGrpSpPr>
        <p:grpSpPr>
          <a:xfrm rot="10800000" flipH="1">
            <a:off x="7646627" y="-687376"/>
            <a:ext cx="1178127" cy="1094369"/>
            <a:chOff x="7825118" y="4065849"/>
            <a:chExt cx="1178127" cy="1094369"/>
          </a:xfrm>
        </p:grpSpPr>
        <p:sp>
          <p:nvSpPr>
            <p:cNvPr id="1297" name="Google Shape;1297;p19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9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9" name="Google Shape;1299;p19"/>
          <p:cNvGrpSpPr/>
          <p:nvPr/>
        </p:nvGrpSpPr>
        <p:grpSpPr>
          <a:xfrm rot="10800000" flipH="1">
            <a:off x="-299732" y="1967164"/>
            <a:ext cx="831921" cy="487879"/>
            <a:chOff x="-294886" y="1687485"/>
            <a:chExt cx="831921" cy="487879"/>
          </a:xfrm>
        </p:grpSpPr>
        <p:grpSp>
          <p:nvGrpSpPr>
            <p:cNvPr id="1300" name="Google Shape;1300;p19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1301" name="Google Shape;1301;p1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3" name="Google Shape;1303;p19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1304" name="Google Shape;1304;p1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6" name="Google Shape;1306;p19"/>
          <p:cNvGrpSpPr/>
          <p:nvPr/>
        </p:nvGrpSpPr>
        <p:grpSpPr>
          <a:xfrm flipH="1">
            <a:off x="6222752" y="4736636"/>
            <a:ext cx="507036" cy="690583"/>
            <a:chOff x="2409497" y="4753383"/>
            <a:chExt cx="507036" cy="690583"/>
          </a:xfrm>
        </p:grpSpPr>
        <p:grpSp>
          <p:nvGrpSpPr>
            <p:cNvPr id="1307" name="Google Shape;1307;p19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1308" name="Google Shape;1308;p1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0" name="Google Shape;1310;p19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1311" name="Google Shape;1311;p1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1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5" r:id="rId9"/>
    <p:sldLayoutId id="2147483669" r:id="rId10"/>
    <p:sldLayoutId id="2147483670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31"/>
          <p:cNvSpPr/>
          <p:nvPr/>
        </p:nvSpPr>
        <p:spPr>
          <a:xfrm>
            <a:off x="1180650" y="1119725"/>
            <a:ext cx="6782700" cy="2260800"/>
          </a:xfrm>
          <a:prstGeom prst="snip1Rect">
            <a:avLst>
              <a:gd name="adj" fmla="val 25185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31"/>
          <p:cNvSpPr txBox="1">
            <a:spLocks noGrp="1"/>
          </p:cNvSpPr>
          <p:nvPr>
            <p:ph type="ctrTitle"/>
          </p:nvPr>
        </p:nvSpPr>
        <p:spPr>
          <a:xfrm>
            <a:off x="1442850" y="1662224"/>
            <a:ext cx="6258300" cy="16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>
                <a:solidFill>
                  <a:schemeClr val="dk2"/>
                </a:solidFill>
              </a:rPr>
              <a:t>Petunjuk Eksebisi</a:t>
            </a:r>
            <a:r>
              <a:rPr lang="en" sz="4700" dirty="0"/>
              <a:t> Kuliah Kerja Nyata Reguler Genap 2024</a:t>
            </a:r>
            <a:endParaRPr sz="4700" dirty="0"/>
          </a:p>
        </p:txBody>
      </p:sp>
      <p:grpSp>
        <p:nvGrpSpPr>
          <p:cNvPr id="1863" name="Google Shape;1863;p31"/>
          <p:cNvGrpSpPr/>
          <p:nvPr/>
        </p:nvGrpSpPr>
        <p:grpSpPr>
          <a:xfrm>
            <a:off x="7447476" y="612577"/>
            <a:ext cx="1794619" cy="937714"/>
            <a:chOff x="7447476" y="612577"/>
            <a:chExt cx="1794619" cy="937714"/>
          </a:xfrm>
        </p:grpSpPr>
        <p:sp>
          <p:nvSpPr>
            <p:cNvPr id="1864" name="Google Shape;1864;p31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1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1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1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8" name="Google Shape;1868;p31"/>
          <p:cNvGrpSpPr/>
          <p:nvPr/>
        </p:nvGrpSpPr>
        <p:grpSpPr>
          <a:xfrm>
            <a:off x="-21957" y="3648039"/>
            <a:ext cx="1468333" cy="494947"/>
            <a:chOff x="-21957" y="3648039"/>
            <a:chExt cx="1468333" cy="494947"/>
          </a:xfrm>
        </p:grpSpPr>
        <p:sp>
          <p:nvSpPr>
            <p:cNvPr id="1869" name="Google Shape;1869;p31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1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1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2" name="Google Shape;1872;p31"/>
          <p:cNvGrpSpPr/>
          <p:nvPr/>
        </p:nvGrpSpPr>
        <p:grpSpPr>
          <a:xfrm>
            <a:off x="5142438" y="4352625"/>
            <a:ext cx="881930" cy="325254"/>
            <a:chOff x="4761438" y="4276425"/>
            <a:chExt cx="881930" cy="325254"/>
          </a:xfrm>
        </p:grpSpPr>
        <p:sp>
          <p:nvSpPr>
            <p:cNvPr id="1873" name="Google Shape;1873;p31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1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1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1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1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1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1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1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1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1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1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1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1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1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1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1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1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1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1" name="Google Shape;1891;p31"/>
          <p:cNvGrpSpPr/>
          <p:nvPr/>
        </p:nvGrpSpPr>
        <p:grpSpPr>
          <a:xfrm>
            <a:off x="7825118" y="4065849"/>
            <a:ext cx="1178127" cy="1094369"/>
            <a:chOff x="7825118" y="4065849"/>
            <a:chExt cx="1178127" cy="1094369"/>
          </a:xfrm>
        </p:grpSpPr>
        <p:sp>
          <p:nvSpPr>
            <p:cNvPr id="1892" name="Google Shape;1892;p31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1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4" name="Google Shape;1894;p31"/>
          <p:cNvGrpSpPr/>
          <p:nvPr/>
        </p:nvGrpSpPr>
        <p:grpSpPr>
          <a:xfrm>
            <a:off x="2176527" y="4322420"/>
            <a:ext cx="1178136" cy="679753"/>
            <a:chOff x="2176527" y="4297299"/>
            <a:chExt cx="1178136" cy="679753"/>
          </a:xfrm>
        </p:grpSpPr>
        <p:sp>
          <p:nvSpPr>
            <p:cNvPr id="1895" name="Google Shape;1895;p31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1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1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1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1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0" name="Google Shape;1900;p31"/>
          <p:cNvGrpSpPr/>
          <p:nvPr/>
        </p:nvGrpSpPr>
        <p:grpSpPr>
          <a:xfrm rot="10800000">
            <a:off x="695520" y="2773296"/>
            <a:ext cx="1127604" cy="709227"/>
            <a:chOff x="8080552" y="2473390"/>
            <a:chExt cx="793249" cy="498929"/>
          </a:xfrm>
        </p:grpSpPr>
        <p:sp>
          <p:nvSpPr>
            <p:cNvPr id="1901" name="Google Shape;1901;p31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1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1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1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1" name="Google Shape;2031;p36"/>
          <p:cNvSpPr/>
          <p:nvPr/>
        </p:nvSpPr>
        <p:spPr>
          <a:xfrm>
            <a:off x="1296119" y="20890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2" name="Google Shape;2032;p36"/>
          <p:cNvSpPr/>
          <p:nvPr/>
        </p:nvSpPr>
        <p:spPr>
          <a:xfrm>
            <a:off x="3214113" y="17842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3" name="Google Shape;2033;p36"/>
          <p:cNvSpPr/>
          <p:nvPr/>
        </p:nvSpPr>
        <p:spPr>
          <a:xfrm>
            <a:off x="5106987" y="20890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4" name="Google Shape;2034;p36"/>
          <p:cNvSpPr/>
          <p:nvPr/>
        </p:nvSpPr>
        <p:spPr>
          <a:xfrm>
            <a:off x="7024981" y="17842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5" name="Google Shape;2035;p36"/>
          <p:cNvSpPr txBox="1"/>
          <p:nvPr/>
        </p:nvSpPr>
        <p:spPr>
          <a:xfrm>
            <a:off x="787769" y="3024179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C000"/>
                </a:solidFill>
                <a:latin typeface="Exo"/>
                <a:ea typeface="Exo"/>
                <a:cs typeface="Exo"/>
                <a:sym typeface="Exo"/>
              </a:rPr>
              <a:t>Teknologi Inovasi</a:t>
            </a:r>
            <a:endParaRPr sz="1600" b="1" dirty="0">
              <a:solidFill>
                <a:srgbClr val="FFC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36" name="Google Shape;2036;p36"/>
          <p:cNvSpPr txBox="1"/>
          <p:nvPr/>
        </p:nvSpPr>
        <p:spPr>
          <a:xfrm>
            <a:off x="787775" y="3351075"/>
            <a:ext cx="18396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Inovasi juga bisa berupa metode, jika perlu diadakan inovasi pembading dari inovasi yg sudah ada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037" name="Google Shape;2037;p36"/>
          <p:cNvSpPr txBox="1"/>
          <p:nvPr/>
        </p:nvSpPr>
        <p:spPr>
          <a:xfrm>
            <a:off x="2705763" y="2717117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1" dirty="0">
                <a:solidFill>
                  <a:srgbClr val="FFC000"/>
                </a:solidFill>
                <a:latin typeface="Exo"/>
                <a:ea typeface="Exo"/>
                <a:cs typeface="Exo"/>
                <a:sym typeface="Exo"/>
              </a:rPr>
              <a:t>Artikel</a:t>
            </a:r>
            <a:r>
              <a:rPr lang="en" sz="2000" b="1" dirty="0">
                <a:solidFill>
                  <a:srgbClr val="FFC000"/>
                </a:solidFill>
                <a:latin typeface="Exo"/>
                <a:ea typeface="Exo"/>
                <a:cs typeface="Exo"/>
                <a:sym typeface="Exo"/>
              </a:rPr>
              <a:t> Jurnal</a:t>
            </a:r>
            <a:endParaRPr sz="2000" b="1" dirty="0">
              <a:solidFill>
                <a:srgbClr val="FFC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38" name="Google Shape;2038;p36"/>
          <p:cNvSpPr txBox="1"/>
          <p:nvPr/>
        </p:nvSpPr>
        <p:spPr>
          <a:xfrm>
            <a:off x="2705775" y="3046301"/>
            <a:ext cx="18396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Artikel yang sudah siap untuk disubmit ke jurnal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039" name="Google Shape;2039;p36"/>
          <p:cNvSpPr txBox="1"/>
          <p:nvPr/>
        </p:nvSpPr>
        <p:spPr>
          <a:xfrm>
            <a:off x="4598637" y="3024179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C000"/>
                </a:solidFill>
                <a:latin typeface="Exo"/>
                <a:ea typeface="Exo"/>
                <a:cs typeface="Exo"/>
                <a:sym typeface="Exo"/>
              </a:rPr>
              <a:t>Publikasi Media Masa</a:t>
            </a:r>
            <a:endParaRPr sz="1600" b="1" dirty="0">
              <a:solidFill>
                <a:srgbClr val="FFC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40" name="Google Shape;2040;p36"/>
          <p:cNvSpPr txBox="1"/>
          <p:nvPr/>
        </p:nvSpPr>
        <p:spPr>
          <a:xfrm>
            <a:off x="4598631" y="3351075"/>
            <a:ext cx="18396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Artikel pulikasi  media massa yang sudah diunggah ataupun yang siap unggah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041" name="Google Shape;2041;p36"/>
          <p:cNvSpPr txBox="1"/>
          <p:nvPr/>
        </p:nvSpPr>
        <p:spPr>
          <a:xfrm>
            <a:off x="6516631" y="2717117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C000"/>
                </a:solidFill>
                <a:latin typeface="Exo"/>
                <a:ea typeface="Exo"/>
                <a:cs typeface="Exo"/>
                <a:sym typeface="Exo"/>
              </a:rPr>
              <a:t>Poster</a:t>
            </a:r>
            <a:endParaRPr sz="2000" b="1" dirty="0">
              <a:solidFill>
                <a:srgbClr val="FFC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42" name="Google Shape;2042;p36"/>
          <p:cNvSpPr txBox="1"/>
          <p:nvPr/>
        </p:nvSpPr>
        <p:spPr>
          <a:xfrm>
            <a:off x="6516631" y="3046301"/>
            <a:ext cx="18396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Poster sesuai petunjuk teknis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cxnSp>
        <p:nvCxnSpPr>
          <p:cNvPr id="2043" name="Google Shape;2043;p36"/>
          <p:cNvCxnSpPr>
            <a:stCxn id="2031" idx="6"/>
            <a:endCxn id="2032" idx="2"/>
          </p:cNvCxnSpPr>
          <p:nvPr/>
        </p:nvCxnSpPr>
        <p:spPr>
          <a:xfrm rot="10800000" flipH="1">
            <a:off x="2119019" y="2195684"/>
            <a:ext cx="1095000" cy="3048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4" name="Google Shape;2044;p36"/>
          <p:cNvCxnSpPr>
            <a:stCxn id="2032" idx="6"/>
            <a:endCxn id="2033" idx="2"/>
          </p:cNvCxnSpPr>
          <p:nvPr/>
        </p:nvCxnSpPr>
        <p:spPr>
          <a:xfrm>
            <a:off x="4037013" y="2195684"/>
            <a:ext cx="1070100" cy="304800"/>
          </a:xfrm>
          <a:prstGeom prst="bentConnector3">
            <a:avLst>
              <a:gd name="adj1" fmla="val 4999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5" name="Google Shape;2045;p36"/>
          <p:cNvCxnSpPr>
            <a:stCxn id="2033" idx="6"/>
            <a:endCxn id="2034" idx="2"/>
          </p:cNvCxnSpPr>
          <p:nvPr/>
        </p:nvCxnSpPr>
        <p:spPr>
          <a:xfrm rot="10800000" flipH="1">
            <a:off x="5929887" y="2195684"/>
            <a:ext cx="1095000" cy="3048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46" name="Google Shape;2046;p36"/>
          <p:cNvGrpSpPr/>
          <p:nvPr/>
        </p:nvGrpSpPr>
        <p:grpSpPr>
          <a:xfrm>
            <a:off x="1533809" y="2305596"/>
            <a:ext cx="347520" cy="389753"/>
            <a:chOff x="2197820" y="2112743"/>
            <a:chExt cx="347520" cy="389753"/>
          </a:xfrm>
        </p:grpSpPr>
        <p:sp>
          <p:nvSpPr>
            <p:cNvPr id="2047" name="Google Shape;2047;p36"/>
            <p:cNvSpPr/>
            <p:nvPr/>
          </p:nvSpPr>
          <p:spPr>
            <a:xfrm>
              <a:off x="2306778" y="2202213"/>
              <a:ext cx="126560" cy="114208"/>
            </a:xfrm>
            <a:custGeom>
              <a:avLst/>
              <a:gdLst/>
              <a:ahLst/>
              <a:cxnLst/>
              <a:rect l="l" t="t" r="r" b="b"/>
              <a:pathLst>
                <a:path w="3955" h="3569" extrusionOk="0">
                  <a:moveTo>
                    <a:pt x="977" y="0"/>
                  </a:moveTo>
                  <a:cubicBezTo>
                    <a:pt x="382" y="381"/>
                    <a:pt x="1" y="1072"/>
                    <a:pt x="96" y="1858"/>
                  </a:cubicBezTo>
                  <a:cubicBezTo>
                    <a:pt x="192" y="2715"/>
                    <a:pt x="882" y="3430"/>
                    <a:pt x="1739" y="3549"/>
                  </a:cubicBezTo>
                  <a:cubicBezTo>
                    <a:pt x="1833" y="3562"/>
                    <a:pt x="1925" y="3568"/>
                    <a:pt x="2016" y="3568"/>
                  </a:cubicBezTo>
                  <a:cubicBezTo>
                    <a:pt x="3085" y="3568"/>
                    <a:pt x="3954" y="2695"/>
                    <a:pt x="3954" y="1620"/>
                  </a:cubicBezTo>
                  <a:cubicBezTo>
                    <a:pt x="3954" y="929"/>
                    <a:pt x="3597" y="334"/>
                    <a:pt x="3049" y="0"/>
                  </a:cubicBezTo>
                  <a:lnTo>
                    <a:pt x="3049" y="1024"/>
                  </a:lnTo>
                  <a:cubicBezTo>
                    <a:pt x="3049" y="1524"/>
                    <a:pt x="2644" y="2001"/>
                    <a:pt x="2144" y="2048"/>
                  </a:cubicBezTo>
                  <a:cubicBezTo>
                    <a:pt x="2093" y="2056"/>
                    <a:pt x="2042" y="2060"/>
                    <a:pt x="1992" y="2060"/>
                  </a:cubicBezTo>
                  <a:cubicBezTo>
                    <a:pt x="1438" y="2060"/>
                    <a:pt x="977" y="1592"/>
                    <a:pt x="977" y="1024"/>
                  </a:cubicBez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6"/>
            <p:cNvSpPr/>
            <p:nvPr/>
          </p:nvSpPr>
          <p:spPr>
            <a:xfrm>
              <a:off x="2197820" y="2184677"/>
              <a:ext cx="347520" cy="224064"/>
            </a:xfrm>
            <a:custGeom>
              <a:avLst/>
              <a:gdLst/>
              <a:ahLst/>
              <a:cxnLst/>
              <a:rect l="l" t="t" r="r" b="b"/>
              <a:pathLst>
                <a:path w="10860" h="7002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6621"/>
                  </a:lnTo>
                  <a:cubicBezTo>
                    <a:pt x="1" y="6835"/>
                    <a:pt x="167" y="7002"/>
                    <a:pt x="382" y="7002"/>
                  </a:cubicBezTo>
                  <a:lnTo>
                    <a:pt x="10479" y="7002"/>
                  </a:lnTo>
                  <a:cubicBezTo>
                    <a:pt x="10693" y="7002"/>
                    <a:pt x="10860" y="6835"/>
                    <a:pt x="10860" y="6621"/>
                  </a:cubicBezTo>
                  <a:lnTo>
                    <a:pt x="10860" y="382"/>
                  </a:lnTo>
                  <a:cubicBezTo>
                    <a:pt x="10860" y="167"/>
                    <a:pt x="10693" y="1"/>
                    <a:pt x="10479" y="1"/>
                  </a:cubicBezTo>
                  <a:lnTo>
                    <a:pt x="8693" y="1"/>
                  </a:lnTo>
                  <a:cubicBezTo>
                    <a:pt x="9169" y="715"/>
                    <a:pt x="9431" y="1596"/>
                    <a:pt x="9360" y="2525"/>
                  </a:cubicBezTo>
                  <a:cubicBezTo>
                    <a:pt x="9193" y="4406"/>
                    <a:pt x="7693" y="5930"/>
                    <a:pt x="5787" y="6097"/>
                  </a:cubicBezTo>
                  <a:cubicBezTo>
                    <a:pt x="5663" y="6108"/>
                    <a:pt x="5539" y="6114"/>
                    <a:pt x="5417" y="6114"/>
                  </a:cubicBezTo>
                  <a:cubicBezTo>
                    <a:pt x="3250" y="6114"/>
                    <a:pt x="1501" y="4355"/>
                    <a:pt x="1501" y="2191"/>
                  </a:cubicBezTo>
                  <a:cubicBezTo>
                    <a:pt x="1501" y="1382"/>
                    <a:pt x="1739" y="620"/>
                    <a:pt x="2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6"/>
            <p:cNvSpPr/>
            <p:nvPr/>
          </p:nvSpPr>
          <p:spPr>
            <a:xfrm>
              <a:off x="2278587" y="2432352"/>
              <a:ext cx="185216" cy="70144"/>
            </a:xfrm>
            <a:custGeom>
              <a:avLst/>
              <a:gdLst/>
              <a:ahLst/>
              <a:cxnLst/>
              <a:rect l="l" t="t" r="r" b="b"/>
              <a:pathLst>
                <a:path w="5788" h="2192" extrusionOk="0">
                  <a:moveTo>
                    <a:pt x="2025" y="0"/>
                  </a:moveTo>
                  <a:lnTo>
                    <a:pt x="1930" y="1453"/>
                  </a:lnTo>
                  <a:lnTo>
                    <a:pt x="406" y="1453"/>
                  </a:lnTo>
                  <a:cubicBezTo>
                    <a:pt x="191" y="1453"/>
                    <a:pt x="25" y="1596"/>
                    <a:pt x="25" y="1810"/>
                  </a:cubicBezTo>
                  <a:cubicBezTo>
                    <a:pt x="1" y="2024"/>
                    <a:pt x="168" y="2191"/>
                    <a:pt x="382" y="2191"/>
                  </a:cubicBezTo>
                  <a:lnTo>
                    <a:pt x="5383" y="2191"/>
                  </a:lnTo>
                  <a:cubicBezTo>
                    <a:pt x="5597" y="2191"/>
                    <a:pt x="5764" y="2024"/>
                    <a:pt x="5764" y="1834"/>
                  </a:cubicBezTo>
                  <a:cubicBezTo>
                    <a:pt x="5788" y="1620"/>
                    <a:pt x="5621" y="1453"/>
                    <a:pt x="5407" y="1453"/>
                  </a:cubicBezTo>
                  <a:lnTo>
                    <a:pt x="3859" y="1453"/>
                  </a:lnTo>
                  <a:lnTo>
                    <a:pt x="37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6"/>
            <p:cNvSpPr/>
            <p:nvPr/>
          </p:nvSpPr>
          <p:spPr>
            <a:xfrm>
              <a:off x="2268699" y="2157254"/>
              <a:ext cx="205024" cy="198912"/>
            </a:xfrm>
            <a:custGeom>
              <a:avLst/>
              <a:gdLst/>
              <a:ahLst/>
              <a:cxnLst/>
              <a:rect l="l" t="t" r="r" b="b"/>
              <a:pathLst>
                <a:path w="6407" h="6216" extrusionOk="0">
                  <a:moveTo>
                    <a:pt x="2167" y="0"/>
                  </a:moveTo>
                  <a:cubicBezTo>
                    <a:pt x="905" y="429"/>
                    <a:pt x="0" y="1643"/>
                    <a:pt x="0" y="3025"/>
                  </a:cubicBezTo>
                  <a:cubicBezTo>
                    <a:pt x="0" y="4787"/>
                    <a:pt x="1453" y="6216"/>
                    <a:pt x="3215" y="6216"/>
                  </a:cubicBezTo>
                  <a:cubicBezTo>
                    <a:pt x="4954" y="6216"/>
                    <a:pt x="6406" y="4787"/>
                    <a:pt x="6406" y="3025"/>
                  </a:cubicBezTo>
                  <a:cubicBezTo>
                    <a:pt x="6406" y="1643"/>
                    <a:pt x="5501" y="429"/>
                    <a:pt x="4239" y="0"/>
                  </a:cubicBezTo>
                  <a:lnTo>
                    <a:pt x="4239" y="572"/>
                  </a:lnTo>
                  <a:cubicBezTo>
                    <a:pt x="5192" y="953"/>
                    <a:pt x="5882" y="1905"/>
                    <a:pt x="5882" y="3025"/>
                  </a:cubicBezTo>
                  <a:cubicBezTo>
                    <a:pt x="5882" y="4501"/>
                    <a:pt x="4668" y="5716"/>
                    <a:pt x="3215" y="5716"/>
                  </a:cubicBezTo>
                  <a:cubicBezTo>
                    <a:pt x="1739" y="5716"/>
                    <a:pt x="524" y="4501"/>
                    <a:pt x="524" y="3025"/>
                  </a:cubicBezTo>
                  <a:cubicBezTo>
                    <a:pt x="524" y="1929"/>
                    <a:pt x="1215" y="977"/>
                    <a:pt x="2167" y="572"/>
                  </a:cubicBezTo>
                  <a:lnTo>
                    <a:pt x="21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6"/>
            <p:cNvSpPr/>
            <p:nvPr/>
          </p:nvSpPr>
          <p:spPr>
            <a:xfrm>
              <a:off x="2361657" y="2112743"/>
              <a:ext cx="19072" cy="131712"/>
            </a:xfrm>
            <a:custGeom>
              <a:avLst/>
              <a:gdLst/>
              <a:ahLst/>
              <a:cxnLst/>
              <a:rect l="l" t="t" r="r" b="b"/>
              <a:pathLst>
                <a:path w="596" h="4116" extrusionOk="0">
                  <a:moveTo>
                    <a:pt x="299" y="1"/>
                  </a:moveTo>
                  <a:cubicBezTo>
                    <a:pt x="126" y="1"/>
                    <a:pt x="1" y="127"/>
                    <a:pt x="1" y="272"/>
                  </a:cubicBezTo>
                  <a:lnTo>
                    <a:pt x="1" y="3820"/>
                  </a:lnTo>
                  <a:cubicBezTo>
                    <a:pt x="1" y="3986"/>
                    <a:pt x="126" y="4115"/>
                    <a:pt x="300" y="4115"/>
                  </a:cubicBezTo>
                  <a:cubicBezTo>
                    <a:pt x="326" y="4115"/>
                    <a:pt x="353" y="4112"/>
                    <a:pt x="382" y="4106"/>
                  </a:cubicBezTo>
                  <a:cubicBezTo>
                    <a:pt x="501" y="4082"/>
                    <a:pt x="596" y="3963"/>
                    <a:pt x="596" y="3820"/>
                  </a:cubicBezTo>
                  <a:lnTo>
                    <a:pt x="596" y="296"/>
                  </a:lnTo>
                  <a:cubicBezTo>
                    <a:pt x="596" y="153"/>
                    <a:pt x="501" y="34"/>
                    <a:pt x="382" y="10"/>
                  </a:cubicBezTo>
                  <a:cubicBezTo>
                    <a:pt x="353" y="4"/>
                    <a:pt x="326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2" name="Google Shape;2052;p36"/>
          <p:cNvGrpSpPr/>
          <p:nvPr/>
        </p:nvGrpSpPr>
        <p:grpSpPr>
          <a:xfrm>
            <a:off x="5322952" y="2305281"/>
            <a:ext cx="390969" cy="390398"/>
            <a:chOff x="6606275" y="2112103"/>
            <a:chExt cx="390969" cy="390398"/>
          </a:xfrm>
        </p:grpSpPr>
        <p:sp>
          <p:nvSpPr>
            <p:cNvPr id="2053" name="Google Shape;2053;p36"/>
            <p:cNvSpPr/>
            <p:nvPr/>
          </p:nvSpPr>
          <p:spPr>
            <a:xfrm>
              <a:off x="6709152" y="2194597"/>
              <a:ext cx="135680" cy="27456"/>
            </a:xfrm>
            <a:custGeom>
              <a:avLst/>
              <a:gdLst/>
              <a:ahLst/>
              <a:cxnLst/>
              <a:rect l="l" t="t" r="r" b="b"/>
              <a:pathLst>
                <a:path w="4240" h="858" extrusionOk="0">
                  <a:moveTo>
                    <a:pt x="0" y="0"/>
                  </a:moveTo>
                  <a:lnTo>
                    <a:pt x="286" y="857"/>
                  </a:lnTo>
                  <a:lnTo>
                    <a:pt x="3382" y="857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6"/>
            <p:cNvSpPr/>
            <p:nvPr/>
          </p:nvSpPr>
          <p:spPr>
            <a:xfrm>
              <a:off x="6606275" y="2194597"/>
              <a:ext cx="307904" cy="307904"/>
            </a:xfrm>
            <a:custGeom>
              <a:avLst/>
              <a:gdLst/>
              <a:ahLst/>
              <a:cxnLst/>
              <a:rect l="l" t="t" r="r" b="b"/>
              <a:pathLst>
                <a:path w="9622" h="9622" extrusionOk="0">
                  <a:moveTo>
                    <a:pt x="1691" y="381"/>
                  </a:moveTo>
                  <a:cubicBezTo>
                    <a:pt x="1882" y="381"/>
                    <a:pt x="2048" y="548"/>
                    <a:pt x="2048" y="762"/>
                  </a:cubicBezTo>
                  <a:cubicBezTo>
                    <a:pt x="2048" y="953"/>
                    <a:pt x="1882" y="1119"/>
                    <a:pt x="1691" y="1119"/>
                  </a:cubicBezTo>
                  <a:lnTo>
                    <a:pt x="810" y="1119"/>
                  </a:lnTo>
                  <a:cubicBezTo>
                    <a:pt x="596" y="1119"/>
                    <a:pt x="405" y="929"/>
                    <a:pt x="453" y="691"/>
                  </a:cubicBezTo>
                  <a:cubicBezTo>
                    <a:pt x="500" y="500"/>
                    <a:pt x="643" y="381"/>
                    <a:pt x="834" y="381"/>
                  </a:cubicBezTo>
                  <a:close/>
                  <a:moveTo>
                    <a:pt x="3287" y="3548"/>
                  </a:moveTo>
                  <a:cubicBezTo>
                    <a:pt x="3525" y="3548"/>
                    <a:pt x="3692" y="3763"/>
                    <a:pt x="3644" y="3977"/>
                  </a:cubicBezTo>
                  <a:cubicBezTo>
                    <a:pt x="3620" y="4168"/>
                    <a:pt x="3453" y="4287"/>
                    <a:pt x="3287" y="4287"/>
                  </a:cubicBezTo>
                  <a:lnTo>
                    <a:pt x="2810" y="4287"/>
                  </a:lnTo>
                  <a:cubicBezTo>
                    <a:pt x="2644" y="4287"/>
                    <a:pt x="2477" y="4168"/>
                    <a:pt x="2453" y="3977"/>
                  </a:cubicBezTo>
                  <a:cubicBezTo>
                    <a:pt x="2406" y="3763"/>
                    <a:pt x="2572" y="3548"/>
                    <a:pt x="2810" y="3548"/>
                  </a:cubicBezTo>
                  <a:close/>
                  <a:moveTo>
                    <a:pt x="3287" y="4977"/>
                  </a:moveTo>
                  <a:cubicBezTo>
                    <a:pt x="3453" y="4977"/>
                    <a:pt x="3596" y="5096"/>
                    <a:pt x="3644" y="5263"/>
                  </a:cubicBezTo>
                  <a:cubicBezTo>
                    <a:pt x="3715" y="5501"/>
                    <a:pt x="3525" y="5716"/>
                    <a:pt x="3287" y="5716"/>
                  </a:cubicBezTo>
                  <a:lnTo>
                    <a:pt x="2810" y="5716"/>
                  </a:lnTo>
                  <a:cubicBezTo>
                    <a:pt x="2596" y="5716"/>
                    <a:pt x="2429" y="5549"/>
                    <a:pt x="2429" y="5335"/>
                  </a:cubicBezTo>
                  <a:cubicBezTo>
                    <a:pt x="2429" y="5144"/>
                    <a:pt x="2596" y="4977"/>
                    <a:pt x="2810" y="4977"/>
                  </a:cubicBezTo>
                  <a:close/>
                  <a:moveTo>
                    <a:pt x="1650" y="3307"/>
                  </a:moveTo>
                  <a:cubicBezTo>
                    <a:pt x="1730" y="3307"/>
                    <a:pt x="1812" y="3332"/>
                    <a:pt x="1882" y="3382"/>
                  </a:cubicBezTo>
                  <a:cubicBezTo>
                    <a:pt x="2048" y="3501"/>
                    <a:pt x="2072" y="3715"/>
                    <a:pt x="1953" y="3882"/>
                  </a:cubicBezTo>
                  <a:cubicBezTo>
                    <a:pt x="1596" y="4382"/>
                    <a:pt x="1715" y="4215"/>
                    <a:pt x="1405" y="4620"/>
                  </a:cubicBezTo>
                  <a:cubicBezTo>
                    <a:pt x="1715" y="5049"/>
                    <a:pt x="1596" y="4882"/>
                    <a:pt x="1953" y="5382"/>
                  </a:cubicBezTo>
                  <a:cubicBezTo>
                    <a:pt x="2072" y="5549"/>
                    <a:pt x="2025" y="5763"/>
                    <a:pt x="1882" y="5882"/>
                  </a:cubicBezTo>
                  <a:cubicBezTo>
                    <a:pt x="1812" y="5932"/>
                    <a:pt x="1730" y="5957"/>
                    <a:pt x="1650" y="5957"/>
                  </a:cubicBezTo>
                  <a:cubicBezTo>
                    <a:pt x="1537" y="5957"/>
                    <a:pt x="1427" y="5908"/>
                    <a:pt x="1358" y="5811"/>
                  </a:cubicBezTo>
                  <a:lnTo>
                    <a:pt x="667" y="4858"/>
                  </a:lnTo>
                  <a:cubicBezTo>
                    <a:pt x="572" y="4715"/>
                    <a:pt x="572" y="4549"/>
                    <a:pt x="667" y="4406"/>
                  </a:cubicBezTo>
                  <a:lnTo>
                    <a:pt x="1358" y="3453"/>
                  </a:lnTo>
                  <a:cubicBezTo>
                    <a:pt x="1427" y="3356"/>
                    <a:pt x="1537" y="3307"/>
                    <a:pt x="1650" y="3307"/>
                  </a:cubicBezTo>
                  <a:close/>
                  <a:moveTo>
                    <a:pt x="5049" y="6406"/>
                  </a:moveTo>
                  <a:cubicBezTo>
                    <a:pt x="5240" y="6406"/>
                    <a:pt x="5406" y="6573"/>
                    <a:pt x="5406" y="6763"/>
                  </a:cubicBezTo>
                  <a:cubicBezTo>
                    <a:pt x="5406" y="6978"/>
                    <a:pt x="5240" y="7144"/>
                    <a:pt x="5049" y="7144"/>
                  </a:cubicBezTo>
                  <a:lnTo>
                    <a:pt x="1167" y="7144"/>
                  </a:lnTo>
                  <a:cubicBezTo>
                    <a:pt x="953" y="7144"/>
                    <a:pt x="786" y="6978"/>
                    <a:pt x="786" y="6763"/>
                  </a:cubicBezTo>
                  <a:cubicBezTo>
                    <a:pt x="786" y="6573"/>
                    <a:pt x="953" y="6406"/>
                    <a:pt x="1167" y="6406"/>
                  </a:cubicBezTo>
                  <a:close/>
                  <a:moveTo>
                    <a:pt x="5049" y="7835"/>
                  </a:moveTo>
                  <a:cubicBezTo>
                    <a:pt x="5240" y="7835"/>
                    <a:pt x="5406" y="8002"/>
                    <a:pt x="5406" y="8192"/>
                  </a:cubicBezTo>
                  <a:cubicBezTo>
                    <a:pt x="5406" y="8407"/>
                    <a:pt x="5240" y="8573"/>
                    <a:pt x="5049" y="8573"/>
                  </a:cubicBezTo>
                  <a:lnTo>
                    <a:pt x="1167" y="8573"/>
                  </a:lnTo>
                  <a:cubicBezTo>
                    <a:pt x="953" y="8573"/>
                    <a:pt x="786" y="8407"/>
                    <a:pt x="786" y="8192"/>
                  </a:cubicBezTo>
                  <a:cubicBezTo>
                    <a:pt x="786" y="8002"/>
                    <a:pt x="953" y="7835"/>
                    <a:pt x="1167" y="7835"/>
                  </a:cubicBezTo>
                  <a:close/>
                  <a:moveTo>
                    <a:pt x="6504" y="6229"/>
                  </a:moveTo>
                  <a:cubicBezTo>
                    <a:pt x="6534" y="6229"/>
                    <a:pt x="6565" y="6232"/>
                    <a:pt x="6597" y="6240"/>
                  </a:cubicBezTo>
                  <a:cubicBezTo>
                    <a:pt x="6787" y="6263"/>
                    <a:pt x="6907" y="6478"/>
                    <a:pt x="6883" y="6668"/>
                  </a:cubicBezTo>
                  <a:lnTo>
                    <a:pt x="6478" y="8597"/>
                  </a:lnTo>
                  <a:cubicBezTo>
                    <a:pt x="6437" y="8759"/>
                    <a:pt x="6293" y="8870"/>
                    <a:pt x="6134" y="8870"/>
                  </a:cubicBezTo>
                  <a:cubicBezTo>
                    <a:pt x="6106" y="8870"/>
                    <a:pt x="6078" y="8866"/>
                    <a:pt x="6049" y="8859"/>
                  </a:cubicBezTo>
                  <a:cubicBezTo>
                    <a:pt x="5859" y="8835"/>
                    <a:pt x="5716" y="8645"/>
                    <a:pt x="5763" y="8430"/>
                  </a:cubicBezTo>
                  <a:lnTo>
                    <a:pt x="6144" y="6525"/>
                  </a:lnTo>
                  <a:cubicBezTo>
                    <a:pt x="6185" y="6343"/>
                    <a:pt x="6330" y="6229"/>
                    <a:pt x="6504" y="6229"/>
                  </a:cubicBezTo>
                  <a:close/>
                  <a:moveTo>
                    <a:pt x="7717" y="6221"/>
                  </a:moveTo>
                  <a:cubicBezTo>
                    <a:pt x="7831" y="6221"/>
                    <a:pt x="7952" y="6279"/>
                    <a:pt x="8026" y="6382"/>
                  </a:cubicBezTo>
                  <a:lnTo>
                    <a:pt x="8716" y="7335"/>
                  </a:lnTo>
                  <a:cubicBezTo>
                    <a:pt x="8812" y="7454"/>
                    <a:pt x="8812" y="7645"/>
                    <a:pt x="8716" y="7764"/>
                  </a:cubicBezTo>
                  <a:lnTo>
                    <a:pt x="8026" y="8716"/>
                  </a:lnTo>
                  <a:cubicBezTo>
                    <a:pt x="7952" y="8820"/>
                    <a:pt x="7831" y="8878"/>
                    <a:pt x="7717" y="8878"/>
                  </a:cubicBezTo>
                  <a:cubicBezTo>
                    <a:pt x="7647" y="8878"/>
                    <a:pt x="7580" y="8856"/>
                    <a:pt x="7526" y="8811"/>
                  </a:cubicBezTo>
                  <a:cubicBezTo>
                    <a:pt x="7359" y="8692"/>
                    <a:pt x="7311" y="8454"/>
                    <a:pt x="7430" y="8288"/>
                  </a:cubicBezTo>
                  <a:cubicBezTo>
                    <a:pt x="7788" y="7811"/>
                    <a:pt x="7669" y="7978"/>
                    <a:pt x="7978" y="7549"/>
                  </a:cubicBezTo>
                  <a:cubicBezTo>
                    <a:pt x="7669" y="7121"/>
                    <a:pt x="7788" y="7287"/>
                    <a:pt x="7430" y="6811"/>
                  </a:cubicBezTo>
                  <a:cubicBezTo>
                    <a:pt x="7311" y="6644"/>
                    <a:pt x="7359" y="6406"/>
                    <a:pt x="7526" y="6287"/>
                  </a:cubicBezTo>
                  <a:cubicBezTo>
                    <a:pt x="7580" y="6242"/>
                    <a:pt x="7647" y="6221"/>
                    <a:pt x="7717" y="6221"/>
                  </a:cubicBezTo>
                  <a:close/>
                  <a:moveTo>
                    <a:pt x="358" y="0"/>
                  </a:moveTo>
                  <a:cubicBezTo>
                    <a:pt x="167" y="0"/>
                    <a:pt x="0" y="167"/>
                    <a:pt x="0" y="357"/>
                  </a:cubicBezTo>
                  <a:lnTo>
                    <a:pt x="0" y="9240"/>
                  </a:lnTo>
                  <a:cubicBezTo>
                    <a:pt x="0" y="9454"/>
                    <a:pt x="167" y="9621"/>
                    <a:pt x="358" y="9621"/>
                  </a:cubicBezTo>
                  <a:lnTo>
                    <a:pt x="9264" y="9621"/>
                  </a:lnTo>
                  <a:cubicBezTo>
                    <a:pt x="9478" y="9621"/>
                    <a:pt x="9621" y="9454"/>
                    <a:pt x="9621" y="9240"/>
                  </a:cubicBezTo>
                  <a:lnTo>
                    <a:pt x="9621" y="2143"/>
                  </a:lnTo>
                  <a:lnTo>
                    <a:pt x="7430" y="4358"/>
                  </a:lnTo>
                  <a:cubicBezTo>
                    <a:pt x="7383" y="4406"/>
                    <a:pt x="7335" y="4430"/>
                    <a:pt x="7288" y="4430"/>
                  </a:cubicBezTo>
                  <a:lnTo>
                    <a:pt x="4763" y="5335"/>
                  </a:lnTo>
                  <a:cubicBezTo>
                    <a:pt x="4714" y="5354"/>
                    <a:pt x="4665" y="5362"/>
                    <a:pt x="4620" y="5362"/>
                  </a:cubicBezTo>
                  <a:cubicBezTo>
                    <a:pt x="4379" y="5362"/>
                    <a:pt x="4207" y="5122"/>
                    <a:pt x="4287" y="4882"/>
                  </a:cubicBezTo>
                  <a:lnTo>
                    <a:pt x="5192" y="2334"/>
                  </a:lnTo>
                  <a:cubicBezTo>
                    <a:pt x="5192" y="2286"/>
                    <a:pt x="5216" y="2239"/>
                    <a:pt x="5263" y="2191"/>
                  </a:cubicBezTo>
                  <a:lnTo>
                    <a:pt x="5883" y="1596"/>
                  </a:lnTo>
                  <a:lnTo>
                    <a:pt x="3215" y="1596"/>
                  </a:lnTo>
                  <a:cubicBezTo>
                    <a:pt x="3072" y="1596"/>
                    <a:pt x="2930" y="1500"/>
                    <a:pt x="2882" y="1334"/>
                  </a:cubicBezTo>
                  <a:lnTo>
                    <a:pt x="24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6"/>
            <p:cNvSpPr/>
            <p:nvPr/>
          </p:nvSpPr>
          <p:spPr>
            <a:xfrm>
              <a:off x="6773151" y="2294403"/>
              <a:ext cx="41184" cy="40416"/>
            </a:xfrm>
            <a:custGeom>
              <a:avLst/>
              <a:gdLst/>
              <a:ahLst/>
              <a:cxnLst/>
              <a:rect l="l" t="t" r="r" b="b"/>
              <a:pathLst>
                <a:path w="1287" h="1263" extrusionOk="0">
                  <a:moveTo>
                    <a:pt x="453" y="1"/>
                  </a:moveTo>
                  <a:lnTo>
                    <a:pt x="1" y="1263"/>
                  </a:lnTo>
                  <a:lnTo>
                    <a:pt x="1" y="1263"/>
                  </a:lnTo>
                  <a:lnTo>
                    <a:pt x="1287" y="834"/>
                  </a:lnTo>
                  <a:cubicBezTo>
                    <a:pt x="787" y="334"/>
                    <a:pt x="977" y="50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6"/>
            <p:cNvSpPr/>
            <p:nvPr/>
          </p:nvSpPr>
          <p:spPr>
            <a:xfrm>
              <a:off x="6940060" y="2112103"/>
              <a:ext cx="57184" cy="55840"/>
            </a:xfrm>
            <a:custGeom>
              <a:avLst/>
              <a:gdLst/>
              <a:ahLst/>
              <a:cxnLst/>
              <a:rect l="l" t="t" r="r" b="b"/>
              <a:pathLst>
                <a:path w="1787" h="1745" extrusionOk="0">
                  <a:moveTo>
                    <a:pt x="798" y="0"/>
                  </a:moveTo>
                  <a:cubicBezTo>
                    <a:pt x="691" y="0"/>
                    <a:pt x="584" y="42"/>
                    <a:pt x="500" y="125"/>
                  </a:cubicBezTo>
                  <a:lnTo>
                    <a:pt x="0" y="625"/>
                  </a:lnTo>
                  <a:cubicBezTo>
                    <a:pt x="119" y="744"/>
                    <a:pt x="1000" y="1649"/>
                    <a:pt x="1119" y="1745"/>
                  </a:cubicBezTo>
                  <a:lnTo>
                    <a:pt x="1619" y="1245"/>
                  </a:lnTo>
                  <a:cubicBezTo>
                    <a:pt x="1786" y="1102"/>
                    <a:pt x="1786" y="840"/>
                    <a:pt x="1619" y="673"/>
                  </a:cubicBezTo>
                  <a:lnTo>
                    <a:pt x="1096" y="125"/>
                  </a:lnTo>
                  <a:cubicBezTo>
                    <a:pt x="1012" y="42"/>
                    <a:pt x="905" y="0"/>
                    <a:pt x="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6"/>
            <p:cNvSpPr/>
            <p:nvPr/>
          </p:nvSpPr>
          <p:spPr>
            <a:xfrm>
              <a:off x="6799839" y="2148870"/>
              <a:ext cx="133376" cy="134144"/>
            </a:xfrm>
            <a:custGeom>
              <a:avLst/>
              <a:gdLst/>
              <a:ahLst/>
              <a:cxnLst/>
              <a:rect l="l" t="t" r="r" b="b"/>
              <a:pathLst>
                <a:path w="4168" h="4192" extrusionOk="0">
                  <a:moveTo>
                    <a:pt x="3858" y="0"/>
                  </a:moveTo>
                  <a:cubicBezTo>
                    <a:pt x="3120" y="762"/>
                    <a:pt x="762" y="3096"/>
                    <a:pt x="0" y="3882"/>
                  </a:cubicBezTo>
                  <a:lnTo>
                    <a:pt x="286" y="4192"/>
                  </a:lnTo>
                  <a:cubicBezTo>
                    <a:pt x="3882" y="596"/>
                    <a:pt x="1596" y="2882"/>
                    <a:pt x="4168" y="310"/>
                  </a:cubicBezTo>
                  <a:lnTo>
                    <a:pt x="3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6"/>
            <p:cNvSpPr/>
            <p:nvPr/>
          </p:nvSpPr>
          <p:spPr>
            <a:xfrm>
              <a:off x="6825726" y="2175526"/>
              <a:ext cx="133408" cy="133408"/>
            </a:xfrm>
            <a:custGeom>
              <a:avLst/>
              <a:gdLst/>
              <a:ahLst/>
              <a:cxnLst/>
              <a:rect l="l" t="t" r="r" b="b"/>
              <a:pathLst>
                <a:path w="4169" h="4169" extrusionOk="0">
                  <a:moveTo>
                    <a:pt x="3883" y="1"/>
                  </a:moveTo>
                  <a:cubicBezTo>
                    <a:pt x="1311" y="2573"/>
                    <a:pt x="2406" y="1453"/>
                    <a:pt x="1" y="3859"/>
                  </a:cubicBezTo>
                  <a:lnTo>
                    <a:pt x="310" y="4168"/>
                  </a:lnTo>
                  <a:cubicBezTo>
                    <a:pt x="477" y="4002"/>
                    <a:pt x="4002" y="453"/>
                    <a:pt x="4168" y="287"/>
                  </a:cubicBezTo>
                  <a:lnTo>
                    <a:pt x="3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9" name="Google Shape;2059;p36"/>
          <p:cNvGrpSpPr/>
          <p:nvPr/>
        </p:nvGrpSpPr>
        <p:grpSpPr>
          <a:xfrm>
            <a:off x="3430461" y="2000573"/>
            <a:ext cx="390204" cy="390204"/>
            <a:chOff x="5967664" y="2112295"/>
            <a:chExt cx="390204" cy="390204"/>
          </a:xfrm>
        </p:grpSpPr>
        <p:sp>
          <p:nvSpPr>
            <p:cNvPr id="2060" name="Google Shape;2060;p36"/>
            <p:cNvSpPr/>
            <p:nvPr/>
          </p:nvSpPr>
          <p:spPr>
            <a:xfrm>
              <a:off x="6232874" y="2257060"/>
              <a:ext cx="44992" cy="51200"/>
            </a:xfrm>
            <a:custGeom>
              <a:avLst/>
              <a:gdLst/>
              <a:ahLst/>
              <a:cxnLst/>
              <a:rect l="l" t="t" r="r" b="b"/>
              <a:pathLst>
                <a:path w="1406" h="1600" extrusionOk="0">
                  <a:moveTo>
                    <a:pt x="643" y="1"/>
                  </a:moveTo>
                  <a:cubicBezTo>
                    <a:pt x="596" y="287"/>
                    <a:pt x="477" y="525"/>
                    <a:pt x="310" y="763"/>
                  </a:cubicBezTo>
                  <a:lnTo>
                    <a:pt x="119" y="1001"/>
                  </a:lnTo>
                  <a:cubicBezTo>
                    <a:pt x="0" y="1168"/>
                    <a:pt x="48" y="1406"/>
                    <a:pt x="215" y="1525"/>
                  </a:cubicBezTo>
                  <a:cubicBezTo>
                    <a:pt x="284" y="1575"/>
                    <a:pt x="366" y="1599"/>
                    <a:pt x="446" y="1599"/>
                  </a:cubicBezTo>
                  <a:cubicBezTo>
                    <a:pt x="559" y="1599"/>
                    <a:pt x="669" y="1551"/>
                    <a:pt x="738" y="1454"/>
                  </a:cubicBezTo>
                  <a:lnTo>
                    <a:pt x="905" y="1215"/>
                  </a:lnTo>
                  <a:cubicBezTo>
                    <a:pt x="1167" y="858"/>
                    <a:pt x="1334" y="430"/>
                    <a:pt x="1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6"/>
            <p:cNvSpPr/>
            <p:nvPr/>
          </p:nvSpPr>
          <p:spPr>
            <a:xfrm>
              <a:off x="6049966" y="2156390"/>
              <a:ext cx="81568" cy="106048"/>
            </a:xfrm>
            <a:custGeom>
              <a:avLst/>
              <a:gdLst/>
              <a:ahLst/>
              <a:cxnLst/>
              <a:rect l="l" t="t" r="r" b="b"/>
              <a:pathLst>
                <a:path w="2549" h="3314" extrusionOk="0">
                  <a:moveTo>
                    <a:pt x="1239" y="765"/>
                  </a:moveTo>
                  <a:cubicBezTo>
                    <a:pt x="1525" y="765"/>
                    <a:pt x="1763" y="1004"/>
                    <a:pt x="1763" y="1289"/>
                  </a:cubicBezTo>
                  <a:cubicBezTo>
                    <a:pt x="1763" y="1575"/>
                    <a:pt x="1525" y="1813"/>
                    <a:pt x="1239" y="1813"/>
                  </a:cubicBezTo>
                  <a:cubicBezTo>
                    <a:pt x="953" y="1813"/>
                    <a:pt x="715" y="1575"/>
                    <a:pt x="715" y="1289"/>
                  </a:cubicBezTo>
                  <a:cubicBezTo>
                    <a:pt x="715" y="1004"/>
                    <a:pt x="953" y="765"/>
                    <a:pt x="1239" y="765"/>
                  </a:cubicBezTo>
                  <a:close/>
                  <a:moveTo>
                    <a:pt x="1275" y="1"/>
                  </a:moveTo>
                  <a:cubicBezTo>
                    <a:pt x="574" y="1"/>
                    <a:pt x="1" y="578"/>
                    <a:pt x="1" y="1266"/>
                  </a:cubicBezTo>
                  <a:cubicBezTo>
                    <a:pt x="1" y="1837"/>
                    <a:pt x="382" y="2337"/>
                    <a:pt x="882" y="2480"/>
                  </a:cubicBezTo>
                  <a:lnTo>
                    <a:pt x="882" y="3314"/>
                  </a:lnTo>
                  <a:lnTo>
                    <a:pt x="1620" y="3314"/>
                  </a:lnTo>
                  <a:lnTo>
                    <a:pt x="1620" y="2480"/>
                  </a:lnTo>
                  <a:cubicBezTo>
                    <a:pt x="2168" y="2313"/>
                    <a:pt x="2549" y="1790"/>
                    <a:pt x="2501" y="1170"/>
                  </a:cubicBezTo>
                  <a:cubicBezTo>
                    <a:pt x="2454" y="551"/>
                    <a:pt x="1954" y="51"/>
                    <a:pt x="1358" y="3"/>
                  </a:cubicBezTo>
                  <a:cubicBezTo>
                    <a:pt x="1330" y="2"/>
                    <a:pt x="1303" y="1"/>
                    <a:pt x="1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6"/>
            <p:cNvSpPr/>
            <p:nvPr/>
          </p:nvSpPr>
          <p:spPr>
            <a:xfrm>
              <a:off x="6174187" y="2112295"/>
              <a:ext cx="183680" cy="121184"/>
            </a:xfrm>
            <a:custGeom>
              <a:avLst/>
              <a:gdLst/>
              <a:ahLst/>
              <a:cxnLst/>
              <a:rect l="l" t="t" r="r" b="b"/>
              <a:pathLst>
                <a:path w="5740" h="3787" extrusionOk="0">
                  <a:moveTo>
                    <a:pt x="4221" y="629"/>
                  </a:moveTo>
                  <a:cubicBezTo>
                    <a:pt x="4413" y="629"/>
                    <a:pt x="4597" y="788"/>
                    <a:pt x="4597" y="1000"/>
                  </a:cubicBezTo>
                  <a:lnTo>
                    <a:pt x="4597" y="2786"/>
                  </a:lnTo>
                  <a:cubicBezTo>
                    <a:pt x="4597" y="2987"/>
                    <a:pt x="4451" y="3146"/>
                    <a:pt x="4256" y="3146"/>
                  </a:cubicBezTo>
                  <a:cubicBezTo>
                    <a:pt x="4243" y="3146"/>
                    <a:pt x="4229" y="3145"/>
                    <a:pt x="4216" y="3144"/>
                  </a:cubicBezTo>
                  <a:cubicBezTo>
                    <a:pt x="4001" y="3144"/>
                    <a:pt x="3858" y="2977"/>
                    <a:pt x="3858" y="2763"/>
                  </a:cubicBezTo>
                  <a:lnTo>
                    <a:pt x="3858" y="1691"/>
                  </a:lnTo>
                  <a:cubicBezTo>
                    <a:pt x="3823" y="1703"/>
                    <a:pt x="3783" y="1709"/>
                    <a:pt x="3741" y="1709"/>
                  </a:cubicBezTo>
                  <a:cubicBezTo>
                    <a:pt x="3616" y="1709"/>
                    <a:pt x="3477" y="1655"/>
                    <a:pt x="3406" y="1548"/>
                  </a:cubicBezTo>
                  <a:cubicBezTo>
                    <a:pt x="3287" y="1381"/>
                    <a:pt x="3335" y="1143"/>
                    <a:pt x="3501" y="1024"/>
                  </a:cubicBezTo>
                  <a:lnTo>
                    <a:pt x="4025" y="691"/>
                  </a:lnTo>
                  <a:cubicBezTo>
                    <a:pt x="4087" y="648"/>
                    <a:pt x="4154" y="629"/>
                    <a:pt x="4221" y="629"/>
                  </a:cubicBezTo>
                  <a:close/>
                  <a:moveTo>
                    <a:pt x="2168" y="619"/>
                  </a:moveTo>
                  <a:cubicBezTo>
                    <a:pt x="2620" y="619"/>
                    <a:pt x="3001" y="1000"/>
                    <a:pt x="3001" y="1453"/>
                  </a:cubicBezTo>
                  <a:lnTo>
                    <a:pt x="3001" y="2334"/>
                  </a:lnTo>
                  <a:cubicBezTo>
                    <a:pt x="3001" y="2786"/>
                    <a:pt x="2620" y="3168"/>
                    <a:pt x="2168" y="3168"/>
                  </a:cubicBezTo>
                  <a:lnTo>
                    <a:pt x="1977" y="3168"/>
                  </a:lnTo>
                  <a:cubicBezTo>
                    <a:pt x="1525" y="3168"/>
                    <a:pt x="1144" y="2786"/>
                    <a:pt x="1144" y="2334"/>
                  </a:cubicBezTo>
                  <a:lnTo>
                    <a:pt x="1144" y="1453"/>
                  </a:lnTo>
                  <a:cubicBezTo>
                    <a:pt x="1144" y="1000"/>
                    <a:pt x="1525" y="619"/>
                    <a:pt x="1977" y="619"/>
                  </a:cubicBezTo>
                  <a:close/>
                  <a:moveTo>
                    <a:pt x="501" y="0"/>
                  </a:moveTo>
                  <a:cubicBezTo>
                    <a:pt x="215" y="0"/>
                    <a:pt x="1" y="238"/>
                    <a:pt x="1" y="500"/>
                  </a:cubicBezTo>
                  <a:lnTo>
                    <a:pt x="1" y="3287"/>
                  </a:lnTo>
                  <a:cubicBezTo>
                    <a:pt x="1" y="3572"/>
                    <a:pt x="215" y="3787"/>
                    <a:pt x="501" y="3787"/>
                  </a:cubicBezTo>
                  <a:lnTo>
                    <a:pt x="5240" y="3787"/>
                  </a:lnTo>
                  <a:cubicBezTo>
                    <a:pt x="5525" y="3787"/>
                    <a:pt x="5740" y="3572"/>
                    <a:pt x="5740" y="3287"/>
                  </a:cubicBezTo>
                  <a:lnTo>
                    <a:pt x="5740" y="500"/>
                  </a:lnTo>
                  <a:cubicBezTo>
                    <a:pt x="5740" y="238"/>
                    <a:pt x="5525" y="0"/>
                    <a:pt x="5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6"/>
            <p:cNvSpPr/>
            <p:nvPr/>
          </p:nvSpPr>
          <p:spPr>
            <a:xfrm>
              <a:off x="6235146" y="2155718"/>
              <a:ext cx="11456" cy="33568"/>
            </a:xfrm>
            <a:custGeom>
              <a:avLst/>
              <a:gdLst/>
              <a:ahLst/>
              <a:cxnLst/>
              <a:rect l="l" t="t" r="r" b="b"/>
              <a:pathLst>
                <a:path w="358" h="1049" extrusionOk="0">
                  <a:moveTo>
                    <a:pt x="96" y="1"/>
                  </a:moveTo>
                  <a:cubicBezTo>
                    <a:pt x="48" y="1"/>
                    <a:pt x="1" y="48"/>
                    <a:pt x="1" y="96"/>
                  </a:cubicBezTo>
                  <a:lnTo>
                    <a:pt x="1" y="953"/>
                  </a:lnTo>
                  <a:cubicBezTo>
                    <a:pt x="1" y="1001"/>
                    <a:pt x="48" y="1048"/>
                    <a:pt x="96" y="1048"/>
                  </a:cubicBezTo>
                  <a:lnTo>
                    <a:pt x="263" y="1048"/>
                  </a:lnTo>
                  <a:cubicBezTo>
                    <a:pt x="310" y="1048"/>
                    <a:pt x="358" y="1001"/>
                    <a:pt x="358" y="953"/>
                  </a:cubicBezTo>
                  <a:lnTo>
                    <a:pt x="358" y="96"/>
                  </a:lnTo>
                  <a:cubicBezTo>
                    <a:pt x="358" y="48"/>
                    <a:pt x="310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6"/>
            <p:cNvSpPr/>
            <p:nvPr/>
          </p:nvSpPr>
          <p:spPr>
            <a:xfrm>
              <a:off x="5967664" y="2286787"/>
              <a:ext cx="243904" cy="215712"/>
            </a:xfrm>
            <a:custGeom>
              <a:avLst/>
              <a:gdLst/>
              <a:ahLst/>
              <a:cxnLst/>
              <a:rect l="l" t="t" r="r" b="b"/>
              <a:pathLst>
                <a:path w="7622" h="6741" extrusionOk="0">
                  <a:moveTo>
                    <a:pt x="1954" y="882"/>
                  </a:moveTo>
                  <a:cubicBezTo>
                    <a:pt x="2620" y="882"/>
                    <a:pt x="3144" y="1430"/>
                    <a:pt x="3144" y="2096"/>
                  </a:cubicBezTo>
                  <a:cubicBezTo>
                    <a:pt x="3144" y="2739"/>
                    <a:pt x="2620" y="3287"/>
                    <a:pt x="1954" y="3287"/>
                  </a:cubicBezTo>
                  <a:cubicBezTo>
                    <a:pt x="1287" y="3287"/>
                    <a:pt x="763" y="2739"/>
                    <a:pt x="763" y="2096"/>
                  </a:cubicBezTo>
                  <a:cubicBezTo>
                    <a:pt x="763" y="1430"/>
                    <a:pt x="1287" y="882"/>
                    <a:pt x="1954" y="882"/>
                  </a:cubicBezTo>
                  <a:close/>
                  <a:moveTo>
                    <a:pt x="5669" y="882"/>
                  </a:moveTo>
                  <a:cubicBezTo>
                    <a:pt x="6335" y="882"/>
                    <a:pt x="6859" y="1430"/>
                    <a:pt x="6859" y="2096"/>
                  </a:cubicBezTo>
                  <a:cubicBezTo>
                    <a:pt x="6859" y="2739"/>
                    <a:pt x="6335" y="3287"/>
                    <a:pt x="5669" y="3287"/>
                  </a:cubicBezTo>
                  <a:cubicBezTo>
                    <a:pt x="5002" y="3287"/>
                    <a:pt x="4478" y="2739"/>
                    <a:pt x="4478" y="2096"/>
                  </a:cubicBezTo>
                  <a:cubicBezTo>
                    <a:pt x="4478" y="1430"/>
                    <a:pt x="5002" y="882"/>
                    <a:pt x="5669" y="882"/>
                  </a:cubicBezTo>
                  <a:close/>
                  <a:moveTo>
                    <a:pt x="5764" y="3906"/>
                  </a:moveTo>
                  <a:cubicBezTo>
                    <a:pt x="6383" y="3906"/>
                    <a:pt x="6907" y="4430"/>
                    <a:pt x="6859" y="5073"/>
                  </a:cubicBezTo>
                  <a:cubicBezTo>
                    <a:pt x="6836" y="5669"/>
                    <a:pt x="6335" y="6121"/>
                    <a:pt x="5740" y="6121"/>
                  </a:cubicBezTo>
                  <a:lnTo>
                    <a:pt x="1763" y="6121"/>
                  </a:lnTo>
                  <a:cubicBezTo>
                    <a:pt x="1168" y="6121"/>
                    <a:pt x="668" y="5669"/>
                    <a:pt x="644" y="5073"/>
                  </a:cubicBezTo>
                  <a:cubicBezTo>
                    <a:pt x="596" y="4430"/>
                    <a:pt x="1120" y="3906"/>
                    <a:pt x="1739" y="3906"/>
                  </a:cubicBezTo>
                  <a:close/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6359"/>
                  </a:lnTo>
                  <a:cubicBezTo>
                    <a:pt x="1" y="6573"/>
                    <a:pt x="167" y="6740"/>
                    <a:pt x="382" y="6740"/>
                  </a:cubicBezTo>
                  <a:lnTo>
                    <a:pt x="7240" y="6740"/>
                  </a:lnTo>
                  <a:cubicBezTo>
                    <a:pt x="7455" y="6740"/>
                    <a:pt x="7621" y="6573"/>
                    <a:pt x="7621" y="6359"/>
                  </a:cubicBezTo>
                  <a:lnTo>
                    <a:pt x="7621" y="382"/>
                  </a:lnTo>
                  <a:cubicBezTo>
                    <a:pt x="7621" y="167"/>
                    <a:pt x="7455" y="1"/>
                    <a:pt x="7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6"/>
            <p:cNvSpPr/>
            <p:nvPr/>
          </p:nvSpPr>
          <p:spPr>
            <a:xfrm>
              <a:off x="6015695" y="2339362"/>
              <a:ext cx="28992" cy="28992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3" y="1"/>
                  </a:moveTo>
                  <a:cubicBezTo>
                    <a:pt x="214" y="1"/>
                    <a:pt x="0" y="191"/>
                    <a:pt x="0" y="453"/>
                  </a:cubicBezTo>
                  <a:cubicBezTo>
                    <a:pt x="0" y="691"/>
                    <a:pt x="214" y="906"/>
                    <a:pt x="453" y="906"/>
                  </a:cubicBezTo>
                  <a:cubicBezTo>
                    <a:pt x="715" y="906"/>
                    <a:pt x="905" y="691"/>
                    <a:pt x="905" y="453"/>
                  </a:cubicBezTo>
                  <a:cubicBezTo>
                    <a:pt x="905" y="191"/>
                    <a:pt x="715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6"/>
            <p:cNvSpPr/>
            <p:nvPr/>
          </p:nvSpPr>
          <p:spPr>
            <a:xfrm>
              <a:off x="6134572" y="2339362"/>
              <a:ext cx="28992" cy="28992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3" y="1"/>
                  </a:moveTo>
                  <a:cubicBezTo>
                    <a:pt x="214" y="1"/>
                    <a:pt x="0" y="191"/>
                    <a:pt x="0" y="453"/>
                  </a:cubicBezTo>
                  <a:cubicBezTo>
                    <a:pt x="0" y="691"/>
                    <a:pt x="214" y="906"/>
                    <a:pt x="453" y="906"/>
                  </a:cubicBezTo>
                  <a:cubicBezTo>
                    <a:pt x="691" y="906"/>
                    <a:pt x="905" y="691"/>
                    <a:pt x="905" y="453"/>
                  </a:cubicBezTo>
                  <a:cubicBezTo>
                    <a:pt x="905" y="191"/>
                    <a:pt x="691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6"/>
            <p:cNvSpPr/>
            <p:nvPr/>
          </p:nvSpPr>
          <p:spPr>
            <a:xfrm>
              <a:off x="6011119" y="2435392"/>
              <a:ext cx="38112" cy="22880"/>
            </a:xfrm>
            <a:custGeom>
              <a:avLst/>
              <a:gdLst/>
              <a:ahLst/>
              <a:cxnLst/>
              <a:rect l="l" t="t" r="r" b="b"/>
              <a:pathLst>
                <a:path w="1191" h="715" extrusionOk="0">
                  <a:moveTo>
                    <a:pt x="381" y="0"/>
                  </a:moveTo>
                  <a:cubicBezTo>
                    <a:pt x="191" y="0"/>
                    <a:pt x="0" y="191"/>
                    <a:pt x="24" y="405"/>
                  </a:cubicBezTo>
                  <a:cubicBezTo>
                    <a:pt x="48" y="572"/>
                    <a:pt x="215" y="715"/>
                    <a:pt x="405" y="715"/>
                  </a:cubicBezTo>
                  <a:lnTo>
                    <a:pt x="1191" y="715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6"/>
            <p:cNvSpPr/>
            <p:nvPr/>
          </p:nvSpPr>
          <p:spPr>
            <a:xfrm>
              <a:off x="6129996" y="2435392"/>
              <a:ext cx="33568" cy="22880"/>
            </a:xfrm>
            <a:custGeom>
              <a:avLst/>
              <a:gdLst/>
              <a:ahLst/>
              <a:cxnLst/>
              <a:rect l="l" t="t" r="r" b="b"/>
              <a:pathLst>
                <a:path w="1049" h="715" extrusionOk="0">
                  <a:moveTo>
                    <a:pt x="0" y="0"/>
                  </a:moveTo>
                  <a:lnTo>
                    <a:pt x="0" y="715"/>
                  </a:lnTo>
                  <a:lnTo>
                    <a:pt x="691" y="715"/>
                  </a:lnTo>
                  <a:cubicBezTo>
                    <a:pt x="881" y="715"/>
                    <a:pt x="1048" y="548"/>
                    <a:pt x="1048" y="358"/>
                  </a:cubicBezTo>
                  <a:lnTo>
                    <a:pt x="1048" y="334"/>
                  </a:lnTo>
                  <a:cubicBezTo>
                    <a:pt x="1048" y="143"/>
                    <a:pt x="905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6"/>
            <p:cNvSpPr/>
            <p:nvPr/>
          </p:nvSpPr>
          <p:spPr>
            <a:xfrm>
              <a:off x="6073613" y="2435392"/>
              <a:ext cx="32800" cy="22880"/>
            </a:xfrm>
            <a:custGeom>
              <a:avLst/>
              <a:gdLst/>
              <a:ahLst/>
              <a:cxnLst/>
              <a:rect l="l" t="t" r="r" b="b"/>
              <a:pathLst>
                <a:path w="1025" h="715" extrusionOk="0">
                  <a:moveTo>
                    <a:pt x="0" y="0"/>
                  </a:moveTo>
                  <a:lnTo>
                    <a:pt x="0" y="715"/>
                  </a:lnTo>
                  <a:lnTo>
                    <a:pt x="1024" y="715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0" name="Google Shape;2070;p36"/>
          <p:cNvGrpSpPr/>
          <p:nvPr/>
        </p:nvGrpSpPr>
        <p:grpSpPr>
          <a:xfrm>
            <a:off x="7274479" y="2000553"/>
            <a:ext cx="323904" cy="390233"/>
            <a:chOff x="4729353" y="2112263"/>
            <a:chExt cx="323904" cy="390233"/>
          </a:xfrm>
        </p:grpSpPr>
        <p:sp>
          <p:nvSpPr>
            <p:cNvPr id="2071" name="Google Shape;2071;p36"/>
            <p:cNvSpPr/>
            <p:nvPr/>
          </p:nvSpPr>
          <p:spPr>
            <a:xfrm>
              <a:off x="4729353" y="2200677"/>
              <a:ext cx="323904" cy="196640"/>
            </a:xfrm>
            <a:custGeom>
              <a:avLst/>
              <a:gdLst/>
              <a:ahLst/>
              <a:cxnLst/>
              <a:rect l="l" t="t" r="r" b="b"/>
              <a:pathLst>
                <a:path w="10122" h="6145" extrusionOk="0">
                  <a:moveTo>
                    <a:pt x="8026" y="4549"/>
                  </a:moveTo>
                  <a:cubicBezTo>
                    <a:pt x="8216" y="4549"/>
                    <a:pt x="8383" y="4716"/>
                    <a:pt x="8383" y="4930"/>
                  </a:cubicBezTo>
                  <a:lnTo>
                    <a:pt x="8383" y="5335"/>
                  </a:lnTo>
                  <a:cubicBezTo>
                    <a:pt x="8383" y="5526"/>
                    <a:pt x="8192" y="5692"/>
                    <a:pt x="7978" y="5692"/>
                  </a:cubicBezTo>
                  <a:cubicBezTo>
                    <a:pt x="7788" y="5692"/>
                    <a:pt x="7645" y="5502"/>
                    <a:pt x="7645" y="5311"/>
                  </a:cubicBezTo>
                  <a:lnTo>
                    <a:pt x="7645" y="4906"/>
                  </a:lnTo>
                  <a:cubicBezTo>
                    <a:pt x="7645" y="4716"/>
                    <a:pt x="7811" y="4549"/>
                    <a:pt x="8026" y="4549"/>
                  </a:cubicBezTo>
                  <a:close/>
                  <a:moveTo>
                    <a:pt x="9097" y="4549"/>
                  </a:moveTo>
                  <a:cubicBezTo>
                    <a:pt x="9288" y="4549"/>
                    <a:pt x="9455" y="4716"/>
                    <a:pt x="9455" y="4930"/>
                  </a:cubicBezTo>
                  <a:lnTo>
                    <a:pt x="9455" y="5264"/>
                  </a:lnTo>
                  <a:cubicBezTo>
                    <a:pt x="9455" y="5502"/>
                    <a:pt x="9288" y="5692"/>
                    <a:pt x="9097" y="5692"/>
                  </a:cubicBezTo>
                  <a:cubicBezTo>
                    <a:pt x="8883" y="5692"/>
                    <a:pt x="8716" y="5526"/>
                    <a:pt x="8716" y="5335"/>
                  </a:cubicBezTo>
                  <a:lnTo>
                    <a:pt x="8716" y="4906"/>
                  </a:lnTo>
                  <a:cubicBezTo>
                    <a:pt x="8716" y="4716"/>
                    <a:pt x="8883" y="4549"/>
                    <a:pt x="9097" y="4549"/>
                  </a:cubicBezTo>
                  <a:close/>
                  <a:moveTo>
                    <a:pt x="334" y="1"/>
                  </a:moveTo>
                  <a:cubicBezTo>
                    <a:pt x="143" y="1"/>
                    <a:pt x="0" y="144"/>
                    <a:pt x="0" y="334"/>
                  </a:cubicBezTo>
                  <a:lnTo>
                    <a:pt x="0" y="5811"/>
                  </a:lnTo>
                  <a:cubicBezTo>
                    <a:pt x="0" y="6002"/>
                    <a:pt x="143" y="6145"/>
                    <a:pt x="334" y="6145"/>
                  </a:cubicBezTo>
                  <a:lnTo>
                    <a:pt x="9764" y="6145"/>
                  </a:lnTo>
                  <a:cubicBezTo>
                    <a:pt x="9955" y="6145"/>
                    <a:pt x="10121" y="6002"/>
                    <a:pt x="10121" y="5811"/>
                  </a:cubicBezTo>
                  <a:lnTo>
                    <a:pt x="10121" y="334"/>
                  </a:lnTo>
                  <a:cubicBezTo>
                    <a:pt x="10121" y="144"/>
                    <a:pt x="9955" y="1"/>
                    <a:pt x="9764" y="1"/>
                  </a:cubicBezTo>
                  <a:lnTo>
                    <a:pt x="8264" y="1"/>
                  </a:lnTo>
                  <a:cubicBezTo>
                    <a:pt x="8192" y="1096"/>
                    <a:pt x="7573" y="2073"/>
                    <a:pt x="6644" y="2644"/>
                  </a:cubicBezTo>
                  <a:cubicBezTo>
                    <a:pt x="6454" y="2739"/>
                    <a:pt x="6335" y="2954"/>
                    <a:pt x="6335" y="3168"/>
                  </a:cubicBezTo>
                  <a:lnTo>
                    <a:pt x="6335" y="4406"/>
                  </a:lnTo>
                  <a:cubicBezTo>
                    <a:pt x="6335" y="4764"/>
                    <a:pt x="6049" y="5049"/>
                    <a:pt x="5692" y="5049"/>
                  </a:cubicBezTo>
                  <a:lnTo>
                    <a:pt x="4287" y="5049"/>
                  </a:lnTo>
                  <a:cubicBezTo>
                    <a:pt x="3930" y="5049"/>
                    <a:pt x="3644" y="4764"/>
                    <a:pt x="3644" y="4406"/>
                  </a:cubicBezTo>
                  <a:lnTo>
                    <a:pt x="3644" y="3168"/>
                  </a:lnTo>
                  <a:cubicBezTo>
                    <a:pt x="3644" y="2954"/>
                    <a:pt x="3525" y="2739"/>
                    <a:pt x="3334" y="2644"/>
                  </a:cubicBezTo>
                  <a:cubicBezTo>
                    <a:pt x="2382" y="2096"/>
                    <a:pt x="1786" y="1096"/>
                    <a:pt x="1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6"/>
            <p:cNvSpPr/>
            <p:nvPr/>
          </p:nvSpPr>
          <p:spPr>
            <a:xfrm>
              <a:off x="4800199" y="2421664"/>
              <a:ext cx="181408" cy="80832"/>
            </a:xfrm>
            <a:custGeom>
              <a:avLst/>
              <a:gdLst/>
              <a:ahLst/>
              <a:cxnLst/>
              <a:rect l="l" t="t" r="r" b="b"/>
              <a:pathLst>
                <a:path w="5669" h="2526" extrusionOk="0">
                  <a:moveTo>
                    <a:pt x="1978" y="1"/>
                  </a:moveTo>
                  <a:lnTo>
                    <a:pt x="1882" y="1787"/>
                  </a:lnTo>
                  <a:lnTo>
                    <a:pt x="382" y="1787"/>
                  </a:lnTo>
                  <a:cubicBezTo>
                    <a:pt x="192" y="1787"/>
                    <a:pt x="25" y="1930"/>
                    <a:pt x="1" y="2144"/>
                  </a:cubicBezTo>
                  <a:cubicBezTo>
                    <a:pt x="1" y="2358"/>
                    <a:pt x="168" y="2525"/>
                    <a:pt x="382" y="2525"/>
                  </a:cubicBezTo>
                  <a:lnTo>
                    <a:pt x="5288" y="2525"/>
                  </a:lnTo>
                  <a:cubicBezTo>
                    <a:pt x="5478" y="2525"/>
                    <a:pt x="5669" y="2358"/>
                    <a:pt x="5669" y="2168"/>
                  </a:cubicBezTo>
                  <a:cubicBezTo>
                    <a:pt x="5669" y="1954"/>
                    <a:pt x="5502" y="1787"/>
                    <a:pt x="5288" y="1787"/>
                  </a:cubicBezTo>
                  <a:lnTo>
                    <a:pt x="3788" y="1787"/>
                  </a:lnTo>
                  <a:lnTo>
                    <a:pt x="3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6"/>
            <p:cNvSpPr/>
            <p:nvPr/>
          </p:nvSpPr>
          <p:spPr>
            <a:xfrm>
              <a:off x="4806311" y="2112263"/>
              <a:ext cx="165408" cy="180672"/>
            </a:xfrm>
            <a:custGeom>
              <a:avLst/>
              <a:gdLst/>
              <a:ahLst/>
              <a:cxnLst/>
              <a:rect l="l" t="t" r="r" b="b"/>
              <a:pathLst>
                <a:path w="5169" h="5646" extrusionOk="0">
                  <a:moveTo>
                    <a:pt x="3716" y="1275"/>
                  </a:moveTo>
                  <a:cubicBezTo>
                    <a:pt x="3811" y="1275"/>
                    <a:pt x="3906" y="1311"/>
                    <a:pt x="3978" y="1382"/>
                  </a:cubicBezTo>
                  <a:cubicBezTo>
                    <a:pt x="4120" y="1525"/>
                    <a:pt x="4120" y="1763"/>
                    <a:pt x="3978" y="1906"/>
                  </a:cubicBezTo>
                  <a:lnTo>
                    <a:pt x="2406" y="3478"/>
                  </a:lnTo>
                  <a:cubicBezTo>
                    <a:pt x="2334" y="3550"/>
                    <a:pt x="2239" y="3585"/>
                    <a:pt x="2144" y="3585"/>
                  </a:cubicBezTo>
                  <a:cubicBezTo>
                    <a:pt x="2049" y="3585"/>
                    <a:pt x="1953" y="3550"/>
                    <a:pt x="1882" y="3478"/>
                  </a:cubicBezTo>
                  <a:lnTo>
                    <a:pt x="1144" y="2740"/>
                  </a:lnTo>
                  <a:cubicBezTo>
                    <a:pt x="1001" y="2597"/>
                    <a:pt x="1001" y="2359"/>
                    <a:pt x="1144" y="2216"/>
                  </a:cubicBezTo>
                  <a:cubicBezTo>
                    <a:pt x="1215" y="2133"/>
                    <a:pt x="1310" y="2091"/>
                    <a:pt x="1406" y="2091"/>
                  </a:cubicBezTo>
                  <a:cubicBezTo>
                    <a:pt x="1501" y="2091"/>
                    <a:pt x="1596" y="2133"/>
                    <a:pt x="1668" y="2216"/>
                  </a:cubicBezTo>
                  <a:cubicBezTo>
                    <a:pt x="1906" y="2454"/>
                    <a:pt x="1834" y="2359"/>
                    <a:pt x="2144" y="2692"/>
                  </a:cubicBezTo>
                  <a:lnTo>
                    <a:pt x="3454" y="1382"/>
                  </a:lnTo>
                  <a:cubicBezTo>
                    <a:pt x="3525" y="1311"/>
                    <a:pt x="3620" y="1275"/>
                    <a:pt x="3716" y="1275"/>
                  </a:cubicBezTo>
                  <a:close/>
                  <a:moveTo>
                    <a:pt x="2555" y="1"/>
                  </a:moveTo>
                  <a:cubicBezTo>
                    <a:pt x="1191" y="1"/>
                    <a:pt x="24" y="1158"/>
                    <a:pt x="24" y="2526"/>
                  </a:cubicBezTo>
                  <a:cubicBezTo>
                    <a:pt x="1" y="3454"/>
                    <a:pt x="501" y="4288"/>
                    <a:pt x="1286" y="4764"/>
                  </a:cubicBezTo>
                  <a:cubicBezTo>
                    <a:pt x="1620" y="4955"/>
                    <a:pt x="1858" y="5288"/>
                    <a:pt x="1929" y="5645"/>
                  </a:cubicBezTo>
                  <a:lnTo>
                    <a:pt x="3215" y="5645"/>
                  </a:lnTo>
                  <a:cubicBezTo>
                    <a:pt x="3287" y="5288"/>
                    <a:pt x="3525" y="4955"/>
                    <a:pt x="3858" y="4764"/>
                  </a:cubicBezTo>
                  <a:cubicBezTo>
                    <a:pt x="4692" y="4264"/>
                    <a:pt x="5168" y="3311"/>
                    <a:pt x="5121" y="2406"/>
                  </a:cubicBezTo>
                  <a:cubicBezTo>
                    <a:pt x="5025" y="1097"/>
                    <a:pt x="3954" y="25"/>
                    <a:pt x="2596" y="1"/>
                  </a:cubicBezTo>
                  <a:cubicBezTo>
                    <a:pt x="2582" y="1"/>
                    <a:pt x="2569" y="1"/>
                    <a:pt x="2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6"/>
            <p:cNvSpPr/>
            <p:nvPr/>
          </p:nvSpPr>
          <p:spPr>
            <a:xfrm>
              <a:off x="4869574" y="2316514"/>
              <a:ext cx="38880" cy="22144"/>
            </a:xfrm>
            <a:custGeom>
              <a:avLst/>
              <a:gdLst/>
              <a:ahLst/>
              <a:cxnLst/>
              <a:rect l="l" t="t" r="r" b="b"/>
              <a:pathLst>
                <a:path w="1215" h="692" extrusionOk="0">
                  <a:moveTo>
                    <a:pt x="0" y="0"/>
                  </a:moveTo>
                  <a:lnTo>
                    <a:pt x="0" y="691"/>
                  </a:lnTo>
                  <a:lnTo>
                    <a:pt x="1215" y="691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5" name="Google Shape;2075;p36"/>
          <p:cNvGrpSpPr/>
          <p:nvPr/>
        </p:nvGrpSpPr>
        <p:grpSpPr>
          <a:xfrm>
            <a:off x="3002004" y="4122949"/>
            <a:ext cx="882614" cy="184274"/>
            <a:chOff x="7460504" y="4636145"/>
            <a:chExt cx="882614" cy="184274"/>
          </a:xfrm>
        </p:grpSpPr>
        <p:sp>
          <p:nvSpPr>
            <p:cNvPr id="2076" name="Google Shape;2076;p36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6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6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9" name="Google Shape;2079;p36"/>
          <p:cNvGrpSpPr/>
          <p:nvPr/>
        </p:nvGrpSpPr>
        <p:grpSpPr>
          <a:xfrm>
            <a:off x="6889975" y="4082149"/>
            <a:ext cx="280875" cy="265900"/>
            <a:chOff x="4730850" y="1621700"/>
            <a:chExt cx="280875" cy="265900"/>
          </a:xfrm>
        </p:grpSpPr>
        <p:sp>
          <p:nvSpPr>
            <p:cNvPr id="2080" name="Google Shape;2080;p36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6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6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3" name="Google Shape;2083;p36"/>
          <p:cNvGrpSpPr/>
          <p:nvPr/>
        </p:nvGrpSpPr>
        <p:grpSpPr>
          <a:xfrm>
            <a:off x="5853675" y="1381920"/>
            <a:ext cx="793250" cy="225666"/>
            <a:chOff x="5021550" y="4713050"/>
            <a:chExt cx="793250" cy="225666"/>
          </a:xfrm>
        </p:grpSpPr>
        <p:sp>
          <p:nvSpPr>
            <p:cNvPr id="2084" name="Google Shape;2084;p36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6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6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6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6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6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6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1" name="Google Shape;2091;p36"/>
          <p:cNvGrpSpPr/>
          <p:nvPr/>
        </p:nvGrpSpPr>
        <p:grpSpPr>
          <a:xfrm>
            <a:off x="2169277" y="1425469"/>
            <a:ext cx="399883" cy="381256"/>
            <a:chOff x="6113337" y="393160"/>
            <a:chExt cx="399883" cy="381256"/>
          </a:xfrm>
        </p:grpSpPr>
        <p:sp>
          <p:nvSpPr>
            <p:cNvPr id="2092" name="Google Shape;2092;p36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6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85622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Google Shape;2389;p4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Mekanisme Eksebisi</a:t>
            </a:r>
            <a:endParaRPr dirty="0"/>
          </a:p>
        </p:txBody>
      </p:sp>
      <p:sp>
        <p:nvSpPr>
          <p:cNvPr id="2390" name="Google Shape;2390;p44"/>
          <p:cNvSpPr txBox="1">
            <a:spLocks noGrp="1"/>
          </p:cNvSpPr>
          <p:nvPr>
            <p:ph type="subTitle" idx="1"/>
          </p:nvPr>
        </p:nvSpPr>
        <p:spPr>
          <a:xfrm>
            <a:off x="883025" y="4005444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Untuk Artikel Ilmiah hendaknya disediakan ppt yang bisa dipresentasikan kepada tim  penilai</a:t>
            </a:r>
            <a:endParaRPr dirty="0"/>
          </a:p>
        </p:txBody>
      </p:sp>
      <p:sp>
        <p:nvSpPr>
          <p:cNvPr id="2391" name="Google Shape;2391;p44"/>
          <p:cNvSpPr txBox="1">
            <a:spLocks noGrp="1"/>
          </p:cNvSpPr>
          <p:nvPr>
            <p:ph type="title" idx="2"/>
          </p:nvPr>
        </p:nvSpPr>
        <p:spPr>
          <a:xfrm>
            <a:off x="883025" y="3717897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Presentasi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2392" name="Google Shape;2392;p44"/>
          <p:cNvSpPr txBox="1">
            <a:spLocks noGrp="1"/>
          </p:cNvSpPr>
          <p:nvPr>
            <p:ph type="subTitle" idx="3"/>
          </p:nvPr>
        </p:nvSpPr>
        <p:spPr>
          <a:xfrm>
            <a:off x="3470100" y="4005444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Teknologi yang dikamsud harus memenuhi kaidah inovasi dan dapat bersaing denga teknologi yang sama  di pasaran</a:t>
            </a:r>
            <a:endParaRPr dirty="0"/>
          </a:p>
        </p:txBody>
      </p:sp>
      <p:sp>
        <p:nvSpPr>
          <p:cNvPr id="2393" name="Google Shape;2393;p44"/>
          <p:cNvSpPr txBox="1">
            <a:spLocks noGrp="1"/>
          </p:cNvSpPr>
          <p:nvPr>
            <p:ph type="title" idx="4"/>
          </p:nvPr>
        </p:nvSpPr>
        <p:spPr>
          <a:xfrm>
            <a:off x="3470100" y="3717897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FF00"/>
                </a:solidFill>
              </a:rPr>
              <a:t>Teknologi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2394" name="Google Shape;2394;p44"/>
          <p:cNvSpPr txBox="1">
            <a:spLocks noGrp="1"/>
          </p:cNvSpPr>
          <p:nvPr>
            <p:ph type="subTitle" idx="5"/>
          </p:nvPr>
        </p:nvSpPr>
        <p:spPr>
          <a:xfrm>
            <a:off x="6057175" y="4005444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Inovasi harus berdasar pada landasan ilmiah dan dapat dipertanggunjawabkan </a:t>
            </a:r>
            <a:endParaRPr dirty="0"/>
          </a:p>
        </p:txBody>
      </p:sp>
      <p:sp>
        <p:nvSpPr>
          <p:cNvPr id="2395" name="Google Shape;2395;p44"/>
          <p:cNvSpPr txBox="1">
            <a:spLocks noGrp="1"/>
          </p:cNvSpPr>
          <p:nvPr>
            <p:ph type="title" idx="6"/>
          </p:nvPr>
        </p:nvSpPr>
        <p:spPr>
          <a:xfrm>
            <a:off x="6057175" y="3717897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FF00"/>
                </a:solidFill>
              </a:rPr>
              <a:t>Inovasi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2396" name="Google Shape;2396;p44"/>
          <p:cNvSpPr txBox="1">
            <a:spLocks noGrp="1"/>
          </p:cNvSpPr>
          <p:nvPr>
            <p:ph type="subTitle" idx="7"/>
          </p:nvPr>
        </p:nvSpPr>
        <p:spPr>
          <a:xfrm>
            <a:off x="883025" y="2287440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Kelompok mahasiswa dapat mengatur booth eksebisi pada malam sebelum hari pelaksaaan </a:t>
            </a:r>
            <a:endParaRPr dirty="0"/>
          </a:p>
        </p:txBody>
      </p:sp>
      <p:sp>
        <p:nvSpPr>
          <p:cNvPr id="2397" name="Google Shape;2397;p44"/>
          <p:cNvSpPr txBox="1">
            <a:spLocks noGrp="1"/>
          </p:cNvSpPr>
          <p:nvPr>
            <p:ph type="title" idx="8"/>
          </p:nvPr>
        </p:nvSpPr>
        <p:spPr>
          <a:xfrm>
            <a:off x="883025" y="1999936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Setting Lokasi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2398" name="Google Shape;2398;p44"/>
          <p:cNvSpPr txBox="1">
            <a:spLocks noGrp="1"/>
          </p:cNvSpPr>
          <p:nvPr>
            <p:ph type="subTitle" idx="9"/>
          </p:nvPr>
        </p:nvSpPr>
        <p:spPr>
          <a:xfrm>
            <a:off x="3470100" y="2287440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Diperlukan pic untuk memberikan paparan yg menjadi isis poster</a:t>
            </a:r>
            <a:endParaRPr dirty="0"/>
          </a:p>
        </p:txBody>
      </p:sp>
      <p:sp>
        <p:nvSpPr>
          <p:cNvPr id="2399" name="Google Shape;2399;p44"/>
          <p:cNvSpPr txBox="1">
            <a:spLocks noGrp="1"/>
          </p:cNvSpPr>
          <p:nvPr>
            <p:ph type="title" idx="13"/>
          </p:nvPr>
        </p:nvSpPr>
        <p:spPr>
          <a:xfrm>
            <a:off x="3470100" y="1999936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FF00"/>
                </a:solidFill>
              </a:rPr>
              <a:t>Paparan</a:t>
            </a:r>
            <a:r>
              <a:rPr lang="en-US" dirty="0">
                <a:solidFill>
                  <a:srgbClr val="FFFF00"/>
                </a:solidFill>
              </a:rPr>
              <a:t> Poster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2400" name="Google Shape;2400;p44"/>
          <p:cNvSpPr txBox="1">
            <a:spLocks noGrp="1"/>
          </p:cNvSpPr>
          <p:nvPr>
            <p:ph type="subTitle" idx="14"/>
          </p:nvPr>
        </p:nvSpPr>
        <p:spPr>
          <a:xfrm>
            <a:off x="6057175" y="2287440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PIC dapat menjelaskan produk dari mitra dari proses awal hingga HPPnya</a:t>
            </a:r>
            <a:endParaRPr dirty="0"/>
          </a:p>
        </p:txBody>
      </p:sp>
      <p:sp>
        <p:nvSpPr>
          <p:cNvPr id="2401" name="Google Shape;2401;p44"/>
          <p:cNvSpPr txBox="1">
            <a:spLocks noGrp="1"/>
          </p:cNvSpPr>
          <p:nvPr>
            <p:ph type="title" idx="15"/>
          </p:nvPr>
        </p:nvSpPr>
        <p:spPr>
          <a:xfrm>
            <a:off x="6057175" y="1999936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Paparan Produk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2402" name="Google Shape;2402;p44"/>
          <p:cNvSpPr/>
          <p:nvPr/>
        </p:nvSpPr>
        <p:spPr>
          <a:xfrm>
            <a:off x="1643225" y="1274623"/>
            <a:ext cx="683400" cy="683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3" name="Google Shape;2403;p44"/>
          <p:cNvSpPr/>
          <p:nvPr/>
        </p:nvSpPr>
        <p:spPr>
          <a:xfrm>
            <a:off x="4230300" y="1274623"/>
            <a:ext cx="683400" cy="683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4" name="Google Shape;2404;p44"/>
          <p:cNvSpPr/>
          <p:nvPr/>
        </p:nvSpPr>
        <p:spPr>
          <a:xfrm>
            <a:off x="6817375" y="1274623"/>
            <a:ext cx="683400" cy="683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5" name="Google Shape;2405;p44"/>
          <p:cNvSpPr/>
          <p:nvPr/>
        </p:nvSpPr>
        <p:spPr>
          <a:xfrm>
            <a:off x="1643225" y="2992626"/>
            <a:ext cx="683400" cy="683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6" name="Google Shape;2406;p44"/>
          <p:cNvSpPr/>
          <p:nvPr/>
        </p:nvSpPr>
        <p:spPr>
          <a:xfrm>
            <a:off x="4230300" y="2992626"/>
            <a:ext cx="683400" cy="683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7" name="Google Shape;2407;p44"/>
          <p:cNvSpPr/>
          <p:nvPr/>
        </p:nvSpPr>
        <p:spPr>
          <a:xfrm>
            <a:off x="6817375" y="2992626"/>
            <a:ext cx="683400" cy="683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8" name="Google Shape;2408;p44"/>
          <p:cNvGrpSpPr/>
          <p:nvPr/>
        </p:nvGrpSpPr>
        <p:grpSpPr>
          <a:xfrm>
            <a:off x="5757112" y="3175173"/>
            <a:ext cx="399883" cy="381256"/>
            <a:chOff x="6113337" y="393160"/>
            <a:chExt cx="399883" cy="381256"/>
          </a:xfrm>
        </p:grpSpPr>
        <p:sp>
          <p:nvSpPr>
            <p:cNvPr id="2409" name="Google Shape;2409;p44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4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1" name="Google Shape;2411;p44"/>
          <p:cNvGrpSpPr/>
          <p:nvPr/>
        </p:nvGrpSpPr>
        <p:grpSpPr>
          <a:xfrm>
            <a:off x="3163986" y="1776011"/>
            <a:ext cx="280875" cy="265900"/>
            <a:chOff x="4730850" y="1621700"/>
            <a:chExt cx="280875" cy="265900"/>
          </a:xfrm>
        </p:grpSpPr>
        <p:sp>
          <p:nvSpPr>
            <p:cNvPr id="2412" name="Google Shape;2412;p44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44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4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5" name="Google Shape;2415;p44"/>
          <p:cNvGrpSpPr/>
          <p:nvPr/>
        </p:nvGrpSpPr>
        <p:grpSpPr>
          <a:xfrm>
            <a:off x="6999658" y="1456907"/>
            <a:ext cx="318834" cy="318833"/>
            <a:chOff x="1528746" y="1540755"/>
            <a:chExt cx="390201" cy="390201"/>
          </a:xfrm>
        </p:grpSpPr>
        <p:sp>
          <p:nvSpPr>
            <p:cNvPr id="2416" name="Google Shape;2416;p44"/>
            <p:cNvSpPr/>
            <p:nvPr/>
          </p:nvSpPr>
          <p:spPr>
            <a:xfrm>
              <a:off x="1697927" y="1591058"/>
              <a:ext cx="171488" cy="36608"/>
            </a:xfrm>
            <a:custGeom>
              <a:avLst/>
              <a:gdLst/>
              <a:ahLst/>
              <a:cxnLst/>
              <a:rect l="l" t="t" r="r" b="b"/>
              <a:pathLst>
                <a:path w="5359" h="1144" extrusionOk="0">
                  <a:moveTo>
                    <a:pt x="0" y="0"/>
                  </a:moveTo>
                  <a:lnTo>
                    <a:pt x="286" y="1143"/>
                  </a:lnTo>
                  <a:lnTo>
                    <a:pt x="5358" y="1143"/>
                  </a:lnTo>
                  <a:lnTo>
                    <a:pt x="5358" y="238"/>
                  </a:lnTo>
                  <a:cubicBezTo>
                    <a:pt x="5358" y="119"/>
                    <a:pt x="5239" y="0"/>
                    <a:pt x="5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44"/>
            <p:cNvSpPr/>
            <p:nvPr/>
          </p:nvSpPr>
          <p:spPr>
            <a:xfrm>
              <a:off x="1579049" y="1591058"/>
              <a:ext cx="290368" cy="289600"/>
            </a:xfrm>
            <a:custGeom>
              <a:avLst/>
              <a:gdLst/>
              <a:ahLst/>
              <a:cxnLst/>
              <a:rect l="l" t="t" r="r" b="b"/>
              <a:pathLst>
                <a:path w="9074" h="9050" extrusionOk="0">
                  <a:moveTo>
                    <a:pt x="1953" y="643"/>
                  </a:moveTo>
                  <a:cubicBezTo>
                    <a:pt x="2143" y="643"/>
                    <a:pt x="2310" y="762"/>
                    <a:pt x="2334" y="953"/>
                  </a:cubicBezTo>
                  <a:cubicBezTo>
                    <a:pt x="2382" y="1191"/>
                    <a:pt x="2191" y="1381"/>
                    <a:pt x="1977" y="1381"/>
                  </a:cubicBezTo>
                  <a:lnTo>
                    <a:pt x="1167" y="1381"/>
                  </a:lnTo>
                  <a:cubicBezTo>
                    <a:pt x="977" y="1381"/>
                    <a:pt x="834" y="1262"/>
                    <a:pt x="786" y="1072"/>
                  </a:cubicBezTo>
                  <a:cubicBezTo>
                    <a:pt x="762" y="857"/>
                    <a:pt x="929" y="643"/>
                    <a:pt x="1167" y="643"/>
                  </a:cubicBezTo>
                  <a:close/>
                  <a:moveTo>
                    <a:pt x="4763" y="2501"/>
                  </a:moveTo>
                  <a:cubicBezTo>
                    <a:pt x="5239" y="2501"/>
                    <a:pt x="5644" y="2906"/>
                    <a:pt x="5644" y="3382"/>
                  </a:cubicBezTo>
                  <a:lnTo>
                    <a:pt x="5644" y="4263"/>
                  </a:lnTo>
                  <a:cubicBezTo>
                    <a:pt x="5644" y="4739"/>
                    <a:pt x="5239" y="5144"/>
                    <a:pt x="4763" y="5144"/>
                  </a:cubicBezTo>
                  <a:lnTo>
                    <a:pt x="4430" y="5144"/>
                  </a:lnTo>
                  <a:cubicBezTo>
                    <a:pt x="3953" y="5144"/>
                    <a:pt x="3549" y="4739"/>
                    <a:pt x="3549" y="4263"/>
                  </a:cubicBezTo>
                  <a:lnTo>
                    <a:pt x="3549" y="3382"/>
                  </a:lnTo>
                  <a:cubicBezTo>
                    <a:pt x="3549" y="2906"/>
                    <a:pt x="3953" y="2501"/>
                    <a:pt x="4430" y="2501"/>
                  </a:cubicBezTo>
                  <a:close/>
                  <a:moveTo>
                    <a:pt x="1806" y="2496"/>
                  </a:moveTo>
                  <a:cubicBezTo>
                    <a:pt x="1993" y="2496"/>
                    <a:pt x="2167" y="2644"/>
                    <a:pt x="2167" y="2858"/>
                  </a:cubicBezTo>
                  <a:lnTo>
                    <a:pt x="2167" y="4763"/>
                  </a:lnTo>
                  <a:cubicBezTo>
                    <a:pt x="2167" y="4954"/>
                    <a:pt x="2048" y="5096"/>
                    <a:pt x="1858" y="5144"/>
                  </a:cubicBezTo>
                  <a:cubicBezTo>
                    <a:pt x="1844" y="5146"/>
                    <a:pt x="1830" y="5146"/>
                    <a:pt x="1817" y="5146"/>
                  </a:cubicBezTo>
                  <a:cubicBezTo>
                    <a:pt x="1617" y="5146"/>
                    <a:pt x="1429" y="4986"/>
                    <a:pt x="1429" y="4763"/>
                  </a:cubicBezTo>
                  <a:lnTo>
                    <a:pt x="1429" y="3501"/>
                  </a:lnTo>
                  <a:cubicBezTo>
                    <a:pt x="1334" y="3549"/>
                    <a:pt x="1334" y="3549"/>
                    <a:pt x="1310" y="3572"/>
                  </a:cubicBezTo>
                  <a:cubicBezTo>
                    <a:pt x="1270" y="3584"/>
                    <a:pt x="1226" y="3590"/>
                    <a:pt x="1183" y="3590"/>
                  </a:cubicBezTo>
                  <a:cubicBezTo>
                    <a:pt x="1046" y="3590"/>
                    <a:pt x="906" y="3532"/>
                    <a:pt x="834" y="3406"/>
                  </a:cubicBezTo>
                  <a:cubicBezTo>
                    <a:pt x="738" y="3215"/>
                    <a:pt x="810" y="3001"/>
                    <a:pt x="977" y="2906"/>
                  </a:cubicBezTo>
                  <a:lnTo>
                    <a:pt x="1620" y="2548"/>
                  </a:lnTo>
                  <a:cubicBezTo>
                    <a:pt x="1679" y="2513"/>
                    <a:pt x="1743" y="2496"/>
                    <a:pt x="1806" y="2496"/>
                  </a:cubicBezTo>
                  <a:close/>
                  <a:moveTo>
                    <a:pt x="7426" y="2496"/>
                  </a:moveTo>
                  <a:cubicBezTo>
                    <a:pt x="7613" y="2496"/>
                    <a:pt x="7788" y="2644"/>
                    <a:pt x="7788" y="2858"/>
                  </a:cubicBezTo>
                  <a:lnTo>
                    <a:pt x="7788" y="4763"/>
                  </a:lnTo>
                  <a:cubicBezTo>
                    <a:pt x="7788" y="4954"/>
                    <a:pt x="7668" y="5096"/>
                    <a:pt x="7478" y="5144"/>
                  </a:cubicBezTo>
                  <a:cubicBezTo>
                    <a:pt x="7463" y="5146"/>
                    <a:pt x="7448" y="5146"/>
                    <a:pt x="7433" y="5146"/>
                  </a:cubicBezTo>
                  <a:cubicBezTo>
                    <a:pt x="7216" y="5146"/>
                    <a:pt x="7049" y="4986"/>
                    <a:pt x="7049" y="4763"/>
                  </a:cubicBezTo>
                  <a:lnTo>
                    <a:pt x="7049" y="3501"/>
                  </a:lnTo>
                  <a:cubicBezTo>
                    <a:pt x="6954" y="3549"/>
                    <a:pt x="6954" y="3549"/>
                    <a:pt x="6930" y="3572"/>
                  </a:cubicBezTo>
                  <a:cubicBezTo>
                    <a:pt x="6890" y="3584"/>
                    <a:pt x="6846" y="3590"/>
                    <a:pt x="6803" y="3590"/>
                  </a:cubicBezTo>
                  <a:cubicBezTo>
                    <a:pt x="6666" y="3590"/>
                    <a:pt x="6526" y="3532"/>
                    <a:pt x="6454" y="3406"/>
                  </a:cubicBezTo>
                  <a:cubicBezTo>
                    <a:pt x="6359" y="3215"/>
                    <a:pt x="6430" y="3001"/>
                    <a:pt x="6597" y="2906"/>
                  </a:cubicBezTo>
                  <a:lnTo>
                    <a:pt x="7240" y="2548"/>
                  </a:lnTo>
                  <a:cubicBezTo>
                    <a:pt x="7299" y="2513"/>
                    <a:pt x="7363" y="2496"/>
                    <a:pt x="7426" y="2496"/>
                  </a:cubicBezTo>
                  <a:close/>
                  <a:moveTo>
                    <a:pt x="1905" y="5668"/>
                  </a:moveTo>
                  <a:cubicBezTo>
                    <a:pt x="2405" y="5668"/>
                    <a:pt x="2834" y="6097"/>
                    <a:pt x="2834" y="6597"/>
                  </a:cubicBezTo>
                  <a:lnTo>
                    <a:pt x="2834" y="7668"/>
                  </a:lnTo>
                  <a:cubicBezTo>
                    <a:pt x="2834" y="8192"/>
                    <a:pt x="2405" y="8621"/>
                    <a:pt x="1905" y="8621"/>
                  </a:cubicBezTo>
                  <a:lnTo>
                    <a:pt x="1667" y="8621"/>
                  </a:lnTo>
                  <a:cubicBezTo>
                    <a:pt x="1167" y="8621"/>
                    <a:pt x="738" y="8192"/>
                    <a:pt x="738" y="7692"/>
                  </a:cubicBezTo>
                  <a:lnTo>
                    <a:pt x="738" y="6597"/>
                  </a:lnTo>
                  <a:cubicBezTo>
                    <a:pt x="738" y="6097"/>
                    <a:pt x="1167" y="5668"/>
                    <a:pt x="1667" y="5668"/>
                  </a:cubicBezTo>
                  <a:close/>
                  <a:moveTo>
                    <a:pt x="7526" y="5668"/>
                  </a:moveTo>
                  <a:cubicBezTo>
                    <a:pt x="8026" y="5668"/>
                    <a:pt x="8454" y="6097"/>
                    <a:pt x="8454" y="6597"/>
                  </a:cubicBezTo>
                  <a:lnTo>
                    <a:pt x="8454" y="7692"/>
                  </a:lnTo>
                  <a:cubicBezTo>
                    <a:pt x="8454" y="8192"/>
                    <a:pt x="8026" y="8621"/>
                    <a:pt x="7526" y="8621"/>
                  </a:cubicBezTo>
                  <a:lnTo>
                    <a:pt x="7287" y="8621"/>
                  </a:lnTo>
                  <a:cubicBezTo>
                    <a:pt x="6787" y="8621"/>
                    <a:pt x="6359" y="8192"/>
                    <a:pt x="6359" y="7692"/>
                  </a:cubicBezTo>
                  <a:lnTo>
                    <a:pt x="6359" y="6597"/>
                  </a:lnTo>
                  <a:cubicBezTo>
                    <a:pt x="6359" y="6097"/>
                    <a:pt x="6787" y="5668"/>
                    <a:pt x="7287" y="5668"/>
                  </a:cubicBezTo>
                  <a:close/>
                  <a:moveTo>
                    <a:pt x="4602" y="5653"/>
                  </a:moveTo>
                  <a:cubicBezTo>
                    <a:pt x="4794" y="5653"/>
                    <a:pt x="4977" y="5813"/>
                    <a:pt x="4977" y="6025"/>
                  </a:cubicBezTo>
                  <a:lnTo>
                    <a:pt x="4977" y="8240"/>
                  </a:lnTo>
                  <a:cubicBezTo>
                    <a:pt x="4977" y="8463"/>
                    <a:pt x="4790" y="8623"/>
                    <a:pt x="4590" y="8623"/>
                  </a:cubicBezTo>
                  <a:cubicBezTo>
                    <a:pt x="4576" y="8623"/>
                    <a:pt x="4562" y="8622"/>
                    <a:pt x="4549" y="8621"/>
                  </a:cubicBezTo>
                  <a:cubicBezTo>
                    <a:pt x="4358" y="8573"/>
                    <a:pt x="4239" y="8430"/>
                    <a:pt x="4239" y="8240"/>
                  </a:cubicBezTo>
                  <a:lnTo>
                    <a:pt x="4239" y="6716"/>
                  </a:lnTo>
                  <a:cubicBezTo>
                    <a:pt x="4168" y="6763"/>
                    <a:pt x="4144" y="6787"/>
                    <a:pt x="4096" y="6787"/>
                  </a:cubicBezTo>
                  <a:cubicBezTo>
                    <a:pt x="4052" y="6806"/>
                    <a:pt x="4007" y="6815"/>
                    <a:pt x="3964" y="6815"/>
                  </a:cubicBezTo>
                  <a:cubicBezTo>
                    <a:pt x="3845" y="6815"/>
                    <a:pt x="3737" y="6749"/>
                    <a:pt x="3668" y="6644"/>
                  </a:cubicBezTo>
                  <a:cubicBezTo>
                    <a:pt x="3549" y="6478"/>
                    <a:pt x="3596" y="6263"/>
                    <a:pt x="3763" y="6144"/>
                  </a:cubicBezTo>
                  <a:lnTo>
                    <a:pt x="4406" y="5716"/>
                  </a:lnTo>
                  <a:cubicBezTo>
                    <a:pt x="4467" y="5673"/>
                    <a:pt x="4535" y="5653"/>
                    <a:pt x="4602" y="5653"/>
                  </a:cubicBezTo>
                  <a:close/>
                  <a:moveTo>
                    <a:pt x="238" y="0"/>
                  </a:moveTo>
                  <a:cubicBezTo>
                    <a:pt x="119" y="0"/>
                    <a:pt x="0" y="119"/>
                    <a:pt x="0" y="238"/>
                  </a:cubicBezTo>
                  <a:lnTo>
                    <a:pt x="0" y="8811"/>
                  </a:lnTo>
                  <a:cubicBezTo>
                    <a:pt x="0" y="8931"/>
                    <a:pt x="119" y="9050"/>
                    <a:pt x="238" y="9050"/>
                  </a:cubicBezTo>
                  <a:lnTo>
                    <a:pt x="8835" y="9050"/>
                  </a:lnTo>
                  <a:cubicBezTo>
                    <a:pt x="8954" y="9050"/>
                    <a:pt x="9073" y="8931"/>
                    <a:pt x="9073" y="8811"/>
                  </a:cubicBezTo>
                  <a:lnTo>
                    <a:pt x="9073" y="1882"/>
                  </a:lnTo>
                  <a:lnTo>
                    <a:pt x="3715" y="1882"/>
                  </a:lnTo>
                  <a:cubicBezTo>
                    <a:pt x="3549" y="1882"/>
                    <a:pt x="3406" y="1762"/>
                    <a:pt x="3358" y="1596"/>
                  </a:cubicBezTo>
                  <a:lnTo>
                    <a:pt x="2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44"/>
            <p:cNvSpPr/>
            <p:nvPr/>
          </p:nvSpPr>
          <p:spPr>
            <a:xfrm>
              <a:off x="1806116" y="1796046"/>
              <a:ext cx="20608" cy="47264"/>
            </a:xfrm>
            <a:custGeom>
              <a:avLst/>
              <a:gdLst/>
              <a:ahLst/>
              <a:cxnLst/>
              <a:rect l="l" t="t" r="r" b="b"/>
              <a:pathLst>
                <a:path w="644" h="1477" extrusionOk="0"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1262"/>
                  </a:lnTo>
                  <a:cubicBezTo>
                    <a:pt x="1" y="1381"/>
                    <a:pt x="96" y="1477"/>
                    <a:pt x="191" y="1477"/>
                  </a:cubicBezTo>
                  <a:lnTo>
                    <a:pt x="430" y="1477"/>
                  </a:lnTo>
                  <a:cubicBezTo>
                    <a:pt x="549" y="1477"/>
                    <a:pt x="644" y="1381"/>
                    <a:pt x="644" y="1262"/>
                  </a:cubicBezTo>
                  <a:lnTo>
                    <a:pt x="644" y="191"/>
                  </a:lnTo>
                  <a:cubicBezTo>
                    <a:pt x="644" y="95"/>
                    <a:pt x="549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44"/>
            <p:cNvSpPr/>
            <p:nvPr/>
          </p:nvSpPr>
          <p:spPr>
            <a:xfrm>
              <a:off x="1626280" y="1796046"/>
              <a:ext cx="20608" cy="47264"/>
            </a:xfrm>
            <a:custGeom>
              <a:avLst/>
              <a:gdLst/>
              <a:ahLst/>
              <a:cxnLst/>
              <a:rect l="l" t="t" r="r" b="b"/>
              <a:pathLst>
                <a:path w="644" h="1477" extrusionOk="0">
                  <a:moveTo>
                    <a:pt x="215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1262"/>
                  </a:lnTo>
                  <a:cubicBezTo>
                    <a:pt x="1" y="1381"/>
                    <a:pt x="96" y="1477"/>
                    <a:pt x="215" y="1477"/>
                  </a:cubicBezTo>
                  <a:lnTo>
                    <a:pt x="453" y="1477"/>
                  </a:lnTo>
                  <a:cubicBezTo>
                    <a:pt x="548" y="1477"/>
                    <a:pt x="644" y="1381"/>
                    <a:pt x="644" y="1262"/>
                  </a:cubicBezTo>
                  <a:lnTo>
                    <a:pt x="644" y="191"/>
                  </a:lnTo>
                  <a:cubicBezTo>
                    <a:pt x="644" y="95"/>
                    <a:pt x="548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4"/>
            <p:cNvSpPr/>
            <p:nvPr/>
          </p:nvSpPr>
          <p:spPr>
            <a:xfrm>
              <a:off x="1716198" y="1694672"/>
              <a:ext cx="20608" cy="37376"/>
            </a:xfrm>
            <a:custGeom>
              <a:avLst/>
              <a:gdLst/>
              <a:ahLst/>
              <a:cxnLst/>
              <a:rect l="l" t="t" r="r" b="b"/>
              <a:pathLst>
                <a:path w="644" h="1168" extrusionOk="0">
                  <a:moveTo>
                    <a:pt x="144" y="1"/>
                  </a:moveTo>
                  <a:cubicBezTo>
                    <a:pt x="72" y="1"/>
                    <a:pt x="1" y="72"/>
                    <a:pt x="1" y="144"/>
                  </a:cubicBezTo>
                  <a:lnTo>
                    <a:pt x="1" y="1025"/>
                  </a:lnTo>
                  <a:cubicBezTo>
                    <a:pt x="1" y="1096"/>
                    <a:pt x="72" y="1168"/>
                    <a:pt x="144" y="1168"/>
                  </a:cubicBezTo>
                  <a:lnTo>
                    <a:pt x="501" y="1168"/>
                  </a:lnTo>
                  <a:cubicBezTo>
                    <a:pt x="572" y="1168"/>
                    <a:pt x="644" y="1096"/>
                    <a:pt x="644" y="1025"/>
                  </a:cubicBezTo>
                  <a:lnTo>
                    <a:pt x="644" y="144"/>
                  </a:lnTo>
                  <a:cubicBezTo>
                    <a:pt x="644" y="72"/>
                    <a:pt x="572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4"/>
            <p:cNvSpPr/>
            <p:nvPr/>
          </p:nvSpPr>
          <p:spPr>
            <a:xfrm>
              <a:off x="1848804" y="1540755"/>
              <a:ext cx="70144" cy="68864"/>
            </a:xfrm>
            <a:custGeom>
              <a:avLst/>
              <a:gdLst/>
              <a:ahLst/>
              <a:cxnLst/>
              <a:rect l="l" t="t" r="r" b="b"/>
              <a:pathLst>
                <a:path w="2192" h="2152" extrusionOk="0">
                  <a:moveTo>
                    <a:pt x="405" y="0"/>
                  </a:moveTo>
                  <a:cubicBezTo>
                    <a:pt x="239" y="0"/>
                    <a:pt x="72" y="119"/>
                    <a:pt x="48" y="310"/>
                  </a:cubicBezTo>
                  <a:cubicBezTo>
                    <a:pt x="0" y="548"/>
                    <a:pt x="191" y="739"/>
                    <a:pt x="405" y="739"/>
                  </a:cubicBezTo>
                  <a:lnTo>
                    <a:pt x="1453" y="739"/>
                  </a:lnTo>
                  <a:lnTo>
                    <a:pt x="1453" y="1787"/>
                  </a:lnTo>
                  <a:cubicBezTo>
                    <a:pt x="1453" y="1953"/>
                    <a:pt x="1572" y="2120"/>
                    <a:pt x="1763" y="2144"/>
                  </a:cubicBezTo>
                  <a:cubicBezTo>
                    <a:pt x="1785" y="2149"/>
                    <a:pt x="1808" y="2151"/>
                    <a:pt x="1830" y="2151"/>
                  </a:cubicBezTo>
                  <a:cubicBezTo>
                    <a:pt x="2020" y="2151"/>
                    <a:pt x="2191" y="1978"/>
                    <a:pt x="2191" y="1787"/>
                  </a:cubicBezTo>
                  <a:lnTo>
                    <a:pt x="2191" y="381"/>
                  </a:lnTo>
                  <a:cubicBezTo>
                    <a:pt x="2191" y="167"/>
                    <a:pt x="2025" y="0"/>
                    <a:pt x="1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4"/>
            <p:cNvSpPr/>
            <p:nvPr/>
          </p:nvSpPr>
          <p:spPr>
            <a:xfrm>
              <a:off x="1528746" y="1862092"/>
              <a:ext cx="70144" cy="68864"/>
            </a:xfrm>
            <a:custGeom>
              <a:avLst/>
              <a:gdLst/>
              <a:ahLst/>
              <a:cxnLst/>
              <a:rect l="l" t="t" r="r" b="b"/>
              <a:pathLst>
                <a:path w="2192" h="2152" extrusionOk="0">
                  <a:moveTo>
                    <a:pt x="362" y="1"/>
                  </a:moveTo>
                  <a:cubicBezTo>
                    <a:pt x="172" y="1"/>
                    <a:pt x="0" y="173"/>
                    <a:pt x="0" y="365"/>
                  </a:cubicBezTo>
                  <a:lnTo>
                    <a:pt x="0" y="1770"/>
                  </a:lnTo>
                  <a:cubicBezTo>
                    <a:pt x="0" y="1985"/>
                    <a:pt x="167" y="2151"/>
                    <a:pt x="381" y="2151"/>
                  </a:cubicBezTo>
                  <a:lnTo>
                    <a:pt x="1786" y="2151"/>
                  </a:lnTo>
                  <a:cubicBezTo>
                    <a:pt x="2001" y="2151"/>
                    <a:pt x="2191" y="1937"/>
                    <a:pt x="2144" y="1723"/>
                  </a:cubicBezTo>
                  <a:cubicBezTo>
                    <a:pt x="2120" y="1532"/>
                    <a:pt x="1953" y="1413"/>
                    <a:pt x="1786" y="1413"/>
                  </a:cubicBezTo>
                  <a:lnTo>
                    <a:pt x="739" y="1413"/>
                  </a:lnTo>
                  <a:lnTo>
                    <a:pt x="739" y="365"/>
                  </a:lnTo>
                  <a:cubicBezTo>
                    <a:pt x="739" y="199"/>
                    <a:pt x="620" y="32"/>
                    <a:pt x="429" y="8"/>
                  </a:cubicBezTo>
                  <a:cubicBezTo>
                    <a:pt x="407" y="3"/>
                    <a:pt x="384" y="1"/>
                    <a:pt x="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4"/>
            <p:cNvSpPr/>
            <p:nvPr/>
          </p:nvSpPr>
          <p:spPr>
            <a:xfrm>
              <a:off x="1848804" y="1862092"/>
              <a:ext cx="70144" cy="68864"/>
            </a:xfrm>
            <a:custGeom>
              <a:avLst/>
              <a:gdLst/>
              <a:ahLst/>
              <a:cxnLst/>
              <a:rect l="l" t="t" r="r" b="b"/>
              <a:pathLst>
                <a:path w="2192" h="2152" extrusionOk="0">
                  <a:moveTo>
                    <a:pt x="1830" y="1"/>
                  </a:moveTo>
                  <a:cubicBezTo>
                    <a:pt x="1808" y="1"/>
                    <a:pt x="1785" y="3"/>
                    <a:pt x="1763" y="8"/>
                  </a:cubicBezTo>
                  <a:cubicBezTo>
                    <a:pt x="1572" y="32"/>
                    <a:pt x="1453" y="199"/>
                    <a:pt x="1453" y="365"/>
                  </a:cubicBezTo>
                  <a:lnTo>
                    <a:pt x="1453" y="1413"/>
                  </a:lnTo>
                  <a:lnTo>
                    <a:pt x="405" y="1413"/>
                  </a:lnTo>
                  <a:cubicBezTo>
                    <a:pt x="239" y="1413"/>
                    <a:pt x="72" y="1532"/>
                    <a:pt x="48" y="1723"/>
                  </a:cubicBezTo>
                  <a:cubicBezTo>
                    <a:pt x="0" y="1937"/>
                    <a:pt x="191" y="2151"/>
                    <a:pt x="405" y="2151"/>
                  </a:cubicBezTo>
                  <a:lnTo>
                    <a:pt x="1810" y="2151"/>
                  </a:lnTo>
                  <a:cubicBezTo>
                    <a:pt x="2025" y="2151"/>
                    <a:pt x="2191" y="1985"/>
                    <a:pt x="2191" y="1770"/>
                  </a:cubicBezTo>
                  <a:lnTo>
                    <a:pt x="2191" y="365"/>
                  </a:lnTo>
                  <a:cubicBezTo>
                    <a:pt x="2191" y="173"/>
                    <a:pt x="2020" y="1"/>
                    <a:pt x="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4"/>
            <p:cNvSpPr/>
            <p:nvPr/>
          </p:nvSpPr>
          <p:spPr>
            <a:xfrm>
              <a:off x="1528746" y="1540755"/>
              <a:ext cx="70144" cy="68864"/>
            </a:xfrm>
            <a:custGeom>
              <a:avLst/>
              <a:gdLst/>
              <a:ahLst/>
              <a:cxnLst/>
              <a:rect l="l" t="t" r="r" b="b"/>
              <a:pathLst>
                <a:path w="2192" h="2152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lnTo>
                    <a:pt x="0" y="1787"/>
                  </a:lnTo>
                  <a:cubicBezTo>
                    <a:pt x="0" y="1978"/>
                    <a:pt x="172" y="2151"/>
                    <a:pt x="362" y="2151"/>
                  </a:cubicBezTo>
                  <a:cubicBezTo>
                    <a:pt x="384" y="2151"/>
                    <a:pt x="407" y="2149"/>
                    <a:pt x="429" y="2144"/>
                  </a:cubicBezTo>
                  <a:cubicBezTo>
                    <a:pt x="620" y="2120"/>
                    <a:pt x="739" y="1953"/>
                    <a:pt x="739" y="1787"/>
                  </a:cubicBezTo>
                  <a:lnTo>
                    <a:pt x="739" y="739"/>
                  </a:lnTo>
                  <a:lnTo>
                    <a:pt x="1786" y="739"/>
                  </a:lnTo>
                  <a:cubicBezTo>
                    <a:pt x="1953" y="739"/>
                    <a:pt x="2120" y="620"/>
                    <a:pt x="2144" y="429"/>
                  </a:cubicBezTo>
                  <a:cubicBezTo>
                    <a:pt x="2191" y="215"/>
                    <a:pt x="2001" y="0"/>
                    <a:pt x="1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5" name="Google Shape;2425;p44"/>
          <p:cNvGrpSpPr/>
          <p:nvPr/>
        </p:nvGrpSpPr>
        <p:grpSpPr>
          <a:xfrm>
            <a:off x="1819897" y="3187353"/>
            <a:ext cx="330056" cy="293947"/>
            <a:chOff x="2169629" y="1555987"/>
            <a:chExt cx="403936" cy="359744"/>
          </a:xfrm>
        </p:grpSpPr>
        <p:sp>
          <p:nvSpPr>
            <p:cNvPr id="2426" name="Google Shape;2426;p44"/>
            <p:cNvSpPr/>
            <p:nvPr/>
          </p:nvSpPr>
          <p:spPr>
            <a:xfrm>
              <a:off x="2169629" y="1555987"/>
              <a:ext cx="403936" cy="359744"/>
            </a:xfrm>
            <a:custGeom>
              <a:avLst/>
              <a:gdLst/>
              <a:ahLst/>
              <a:cxnLst/>
              <a:rect l="l" t="t" r="r" b="b"/>
              <a:pathLst>
                <a:path w="12623" h="11242" extrusionOk="0">
                  <a:moveTo>
                    <a:pt x="7463" y="2590"/>
                  </a:moveTo>
                  <a:cubicBezTo>
                    <a:pt x="7535" y="2590"/>
                    <a:pt x="7607" y="2609"/>
                    <a:pt x="7669" y="2644"/>
                  </a:cubicBezTo>
                  <a:cubicBezTo>
                    <a:pt x="7835" y="2763"/>
                    <a:pt x="7883" y="3001"/>
                    <a:pt x="7764" y="3168"/>
                  </a:cubicBezTo>
                  <a:lnTo>
                    <a:pt x="7454" y="3620"/>
                  </a:lnTo>
                  <a:cubicBezTo>
                    <a:pt x="7597" y="3835"/>
                    <a:pt x="7669" y="4097"/>
                    <a:pt x="7669" y="4383"/>
                  </a:cubicBezTo>
                  <a:lnTo>
                    <a:pt x="7669" y="4549"/>
                  </a:lnTo>
                  <a:cubicBezTo>
                    <a:pt x="7669" y="4549"/>
                    <a:pt x="8478" y="5121"/>
                    <a:pt x="8574" y="5645"/>
                  </a:cubicBezTo>
                  <a:lnTo>
                    <a:pt x="9193" y="5645"/>
                  </a:lnTo>
                  <a:cubicBezTo>
                    <a:pt x="9407" y="5645"/>
                    <a:pt x="9550" y="5811"/>
                    <a:pt x="9550" y="6002"/>
                  </a:cubicBezTo>
                  <a:cubicBezTo>
                    <a:pt x="9550" y="6216"/>
                    <a:pt x="9407" y="6383"/>
                    <a:pt x="9193" y="6383"/>
                  </a:cubicBezTo>
                  <a:lnTo>
                    <a:pt x="8550" y="6383"/>
                  </a:lnTo>
                  <a:lnTo>
                    <a:pt x="8550" y="6883"/>
                  </a:lnTo>
                  <a:lnTo>
                    <a:pt x="9193" y="6883"/>
                  </a:lnTo>
                  <a:cubicBezTo>
                    <a:pt x="9407" y="6883"/>
                    <a:pt x="9550" y="7050"/>
                    <a:pt x="9550" y="7264"/>
                  </a:cubicBezTo>
                  <a:cubicBezTo>
                    <a:pt x="9550" y="7455"/>
                    <a:pt x="9407" y="7621"/>
                    <a:pt x="9193" y="7621"/>
                  </a:cubicBezTo>
                  <a:lnTo>
                    <a:pt x="8574" y="7621"/>
                  </a:lnTo>
                  <a:lnTo>
                    <a:pt x="8574" y="8145"/>
                  </a:lnTo>
                  <a:lnTo>
                    <a:pt x="9193" y="8145"/>
                  </a:lnTo>
                  <a:cubicBezTo>
                    <a:pt x="9359" y="8145"/>
                    <a:pt x="9526" y="8264"/>
                    <a:pt x="9550" y="8455"/>
                  </a:cubicBezTo>
                  <a:cubicBezTo>
                    <a:pt x="9598" y="8669"/>
                    <a:pt x="9431" y="8883"/>
                    <a:pt x="9193" y="8883"/>
                  </a:cubicBezTo>
                  <a:lnTo>
                    <a:pt x="8502" y="8883"/>
                  </a:lnTo>
                  <a:cubicBezTo>
                    <a:pt x="8240" y="9860"/>
                    <a:pt x="7359" y="10574"/>
                    <a:pt x="6311" y="10574"/>
                  </a:cubicBezTo>
                  <a:cubicBezTo>
                    <a:pt x="5263" y="10574"/>
                    <a:pt x="4382" y="9860"/>
                    <a:pt x="4120" y="8883"/>
                  </a:cubicBezTo>
                  <a:lnTo>
                    <a:pt x="3430" y="8883"/>
                  </a:lnTo>
                  <a:cubicBezTo>
                    <a:pt x="3192" y="8883"/>
                    <a:pt x="3025" y="8669"/>
                    <a:pt x="3072" y="8455"/>
                  </a:cubicBezTo>
                  <a:cubicBezTo>
                    <a:pt x="3096" y="8264"/>
                    <a:pt x="3263" y="8145"/>
                    <a:pt x="3430" y="8145"/>
                  </a:cubicBezTo>
                  <a:lnTo>
                    <a:pt x="4049" y="8145"/>
                  </a:lnTo>
                  <a:lnTo>
                    <a:pt x="4049" y="7621"/>
                  </a:lnTo>
                  <a:lnTo>
                    <a:pt x="3453" y="7621"/>
                  </a:lnTo>
                  <a:cubicBezTo>
                    <a:pt x="3263" y="7621"/>
                    <a:pt x="3096" y="7478"/>
                    <a:pt x="3072" y="7288"/>
                  </a:cubicBezTo>
                  <a:cubicBezTo>
                    <a:pt x="3072" y="7074"/>
                    <a:pt x="3239" y="6907"/>
                    <a:pt x="3430" y="6907"/>
                  </a:cubicBezTo>
                  <a:lnTo>
                    <a:pt x="4049" y="6907"/>
                  </a:lnTo>
                  <a:lnTo>
                    <a:pt x="4049" y="6383"/>
                  </a:lnTo>
                  <a:lnTo>
                    <a:pt x="3430" y="6383"/>
                  </a:lnTo>
                  <a:cubicBezTo>
                    <a:pt x="3263" y="6383"/>
                    <a:pt x="3096" y="6264"/>
                    <a:pt x="3072" y="6073"/>
                  </a:cubicBezTo>
                  <a:cubicBezTo>
                    <a:pt x="3025" y="5835"/>
                    <a:pt x="3215" y="5645"/>
                    <a:pt x="3430" y="5645"/>
                  </a:cubicBezTo>
                  <a:lnTo>
                    <a:pt x="4073" y="5645"/>
                  </a:lnTo>
                  <a:cubicBezTo>
                    <a:pt x="4144" y="5121"/>
                    <a:pt x="4501" y="4716"/>
                    <a:pt x="4978" y="4549"/>
                  </a:cubicBezTo>
                  <a:lnTo>
                    <a:pt x="4978" y="4383"/>
                  </a:lnTo>
                  <a:cubicBezTo>
                    <a:pt x="4978" y="4097"/>
                    <a:pt x="5049" y="3835"/>
                    <a:pt x="5192" y="3620"/>
                  </a:cubicBezTo>
                  <a:lnTo>
                    <a:pt x="4882" y="3168"/>
                  </a:lnTo>
                  <a:cubicBezTo>
                    <a:pt x="4763" y="3001"/>
                    <a:pt x="4811" y="2763"/>
                    <a:pt x="4978" y="2644"/>
                  </a:cubicBezTo>
                  <a:cubicBezTo>
                    <a:pt x="5040" y="2609"/>
                    <a:pt x="5112" y="2590"/>
                    <a:pt x="5184" y="2590"/>
                  </a:cubicBezTo>
                  <a:cubicBezTo>
                    <a:pt x="5305" y="2590"/>
                    <a:pt x="5427" y="2644"/>
                    <a:pt x="5502" y="2763"/>
                  </a:cubicBezTo>
                  <a:lnTo>
                    <a:pt x="5763" y="3144"/>
                  </a:lnTo>
                  <a:cubicBezTo>
                    <a:pt x="5930" y="3061"/>
                    <a:pt x="6121" y="3019"/>
                    <a:pt x="6314" y="3019"/>
                  </a:cubicBezTo>
                  <a:cubicBezTo>
                    <a:pt x="6508" y="3019"/>
                    <a:pt x="6704" y="3061"/>
                    <a:pt x="6883" y="3144"/>
                  </a:cubicBezTo>
                  <a:lnTo>
                    <a:pt x="7145" y="2763"/>
                  </a:lnTo>
                  <a:cubicBezTo>
                    <a:pt x="7219" y="2644"/>
                    <a:pt x="7341" y="2590"/>
                    <a:pt x="7463" y="2590"/>
                  </a:cubicBezTo>
                  <a:close/>
                  <a:moveTo>
                    <a:pt x="6311" y="1"/>
                  </a:moveTo>
                  <a:cubicBezTo>
                    <a:pt x="5984" y="1"/>
                    <a:pt x="5656" y="167"/>
                    <a:pt x="5478" y="501"/>
                  </a:cubicBezTo>
                  <a:lnTo>
                    <a:pt x="358" y="9812"/>
                  </a:lnTo>
                  <a:cubicBezTo>
                    <a:pt x="0" y="10455"/>
                    <a:pt x="453" y="11241"/>
                    <a:pt x="1191" y="11241"/>
                  </a:cubicBezTo>
                  <a:lnTo>
                    <a:pt x="11431" y="11241"/>
                  </a:lnTo>
                  <a:cubicBezTo>
                    <a:pt x="12170" y="11241"/>
                    <a:pt x="12622" y="10455"/>
                    <a:pt x="12265" y="9812"/>
                  </a:cubicBezTo>
                  <a:lnTo>
                    <a:pt x="7145" y="501"/>
                  </a:lnTo>
                  <a:cubicBezTo>
                    <a:pt x="6966" y="167"/>
                    <a:pt x="6639" y="1"/>
                    <a:pt x="6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44"/>
            <p:cNvSpPr/>
            <p:nvPr/>
          </p:nvSpPr>
          <p:spPr>
            <a:xfrm>
              <a:off x="2352505" y="1675633"/>
              <a:ext cx="38912" cy="22880"/>
            </a:xfrm>
            <a:custGeom>
              <a:avLst/>
              <a:gdLst/>
              <a:ahLst/>
              <a:cxnLst/>
              <a:rect l="l" t="t" r="r" b="b"/>
              <a:pathLst>
                <a:path w="1216" h="715" extrusionOk="0">
                  <a:moveTo>
                    <a:pt x="596" y="1"/>
                  </a:moveTo>
                  <a:cubicBezTo>
                    <a:pt x="263" y="24"/>
                    <a:pt x="1" y="310"/>
                    <a:pt x="1" y="644"/>
                  </a:cubicBezTo>
                  <a:lnTo>
                    <a:pt x="1" y="715"/>
                  </a:lnTo>
                  <a:lnTo>
                    <a:pt x="1215" y="715"/>
                  </a:lnTo>
                  <a:lnTo>
                    <a:pt x="1215" y="620"/>
                  </a:lnTo>
                  <a:cubicBezTo>
                    <a:pt x="1215" y="286"/>
                    <a:pt x="930" y="1"/>
                    <a:pt x="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44"/>
            <p:cNvSpPr/>
            <p:nvPr/>
          </p:nvSpPr>
          <p:spPr>
            <a:xfrm>
              <a:off x="2322810" y="1781550"/>
              <a:ext cx="37376" cy="87680"/>
            </a:xfrm>
            <a:custGeom>
              <a:avLst/>
              <a:gdLst/>
              <a:ahLst/>
              <a:cxnLst/>
              <a:rect l="l" t="t" r="r" b="b"/>
              <a:pathLst>
                <a:path w="1168" h="2740" extrusionOk="0">
                  <a:moveTo>
                    <a:pt x="0" y="1"/>
                  </a:moveTo>
                  <a:lnTo>
                    <a:pt x="0" y="1239"/>
                  </a:lnTo>
                  <a:cubicBezTo>
                    <a:pt x="0" y="1954"/>
                    <a:pt x="476" y="2573"/>
                    <a:pt x="1167" y="2739"/>
                  </a:cubicBezTo>
                  <a:lnTo>
                    <a:pt x="1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44"/>
            <p:cNvSpPr/>
            <p:nvPr/>
          </p:nvSpPr>
          <p:spPr>
            <a:xfrm>
              <a:off x="2383001" y="1781550"/>
              <a:ext cx="37376" cy="87680"/>
            </a:xfrm>
            <a:custGeom>
              <a:avLst/>
              <a:gdLst/>
              <a:ahLst/>
              <a:cxnLst/>
              <a:rect l="l" t="t" r="r" b="b"/>
              <a:pathLst>
                <a:path w="1168" h="2740" extrusionOk="0">
                  <a:moveTo>
                    <a:pt x="0" y="1"/>
                  </a:moveTo>
                  <a:lnTo>
                    <a:pt x="0" y="2739"/>
                  </a:lnTo>
                  <a:cubicBezTo>
                    <a:pt x="691" y="2573"/>
                    <a:pt x="1167" y="1954"/>
                    <a:pt x="1167" y="1239"/>
                  </a:cubicBezTo>
                  <a:lnTo>
                    <a:pt x="1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44"/>
            <p:cNvSpPr/>
            <p:nvPr/>
          </p:nvSpPr>
          <p:spPr>
            <a:xfrm>
              <a:off x="2322810" y="1722128"/>
              <a:ext cx="97568" cy="35840"/>
            </a:xfrm>
            <a:custGeom>
              <a:avLst/>
              <a:gdLst/>
              <a:ahLst/>
              <a:cxnLst/>
              <a:rect l="l" t="t" r="r" b="b"/>
              <a:pathLst>
                <a:path w="3049" h="1120" extrusionOk="0">
                  <a:moveTo>
                    <a:pt x="2405" y="0"/>
                  </a:moveTo>
                  <a:cubicBezTo>
                    <a:pt x="476" y="0"/>
                    <a:pt x="595" y="0"/>
                    <a:pt x="548" y="24"/>
                  </a:cubicBezTo>
                  <a:cubicBezTo>
                    <a:pt x="238" y="48"/>
                    <a:pt x="0" y="334"/>
                    <a:pt x="0" y="643"/>
                  </a:cubicBezTo>
                  <a:lnTo>
                    <a:pt x="0" y="1120"/>
                  </a:lnTo>
                  <a:lnTo>
                    <a:pt x="3048" y="1120"/>
                  </a:lnTo>
                  <a:lnTo>
                    <a:pt x="3048" y="643"/>
                  </a:lnTo>
                  <a:cubicBezTo>
                    <a:pt x="3048" y="286"/>
                    <a:pt x="2763" y="0"/>
                    <a:pt x="2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1" name="Google Shape;2431;p44"/>
          <p:cNvGrpSpPr/>
          <p:nvPr/>
        </p:nvGrpSpPr>
        <p:grpSpPr>
          <a:xfrm>
            <a:off x="4465516" y="3174907"/>
            <a:ext cx="212969" cy="318839"/>
            <a:chOff x="3522273" y="2702874"/>
            <a:chExt cx="260640" cy="390208"/>
          </a:xfrm>
        </p:grpSpPr>
        <p:sp>
          <p:nvSpPr>
            <p:cNvPr id="2432" name="Google Shape;2432;p44"/>
            <p:cNvSpPr/>
            <p:nvPr/>
          </p:nvSpPr>
          <p:spPr>
            <a:xfrm>
              <a:off x="3522273" y="2702874"/>
              <a:ext cx="260640" cy="390208"/>
            </a:xfrm>
            <a:custGeom>
              <a:avLst/>
              <a:gdLst/>
              <a:ahLst/>
              <a:cxnLst/>
              <a:rect l="l" t="t" r="r" b="b"/>
              <a:pathLst>
                <a:path w="8145" h="12194" extrusionOk="0">
                  <a:moveTo>
                    <a:pt x="983" y="683"/>
                  </a:moveTo>
                  <a:cubicBezTo>
                    <a:pt x="1012" y="683"/>
                    <a:pt x="1041" y="685"/>
                    <a:pt x="1072" y="691"/>
                  </a:cubicBezTo>
                  <a:cubicBezTo>
                    <a:pt x="1238" y="739"/>
                    <a:pt x="1334" y="881"/>
                    <a:pt x="1334" y="1048"/>
                  </a:cubicBezTo>
                  <a:lnTo>
                    <a:pt x="1334" y="1548"/>
                  </a:lnTo>
                  <a:cubicBezTo>
                    <a:pt x="1334" y="1759"/>
                    <a:pt x="1166" y="1914"/>
                    <a:pt x="963" y="1914"/>
                  </a:cubicBezTo>
                  <a:cubicBezTo>
                    <a:pt x="936" y="1914"/>
                    <a:pt x="909" y="1911"/>
                    <a:pt x="881" y="1905"/>
                  </a:cubicBezTo>
                  <a:cubicBezTo>
                    <a:pt x="715" y="1858"/>
                    <a:pt x="595" y="1715"/>
                    <a:pt x="595" y="1524"/>
                  </a:cubicBezTo>
                  <a:lnTo>
                    <a:pt x="595" y="1048"/>
                  </a:lnTo>
                  <a:cubicBezTo>
                    <a:pt x="595" y="838"/>
                    <a:pt x="763" y="683"/>
                    <a:pt x="983" y="683"/>
                  </a:cubicBezTo>
                  <a:close/>
                  <a:moveTo>
                    <a:pt x="2082" y="683"/>
                  </a:moveTo>
                  <a:cubicBezTo>
                    <a:pt x="2285" y="683"/>
                    <a:pt x="2453" y="838"/>
                    <a:pt x="2453" y="1048"/>
                  </a:cubicBezTo>
                  <a:lnTo>
                    <a:pt x="2453" y="1548"/>
                  </a:lnTo>
                  <a:cubicBezTo>
                    <a:pt x="2453" y="1759"/>
                    <a:pt x="2285" y="1914"/>
                    <a:pt x="2082" y="1914"/>
                  </a:cubicBezTo>
                  <a:cubicBezTo>
                    <a:pt x="2055" y="1914"/>
                    <a:pt x="2028" y="1911"/>
                    <a:pt x="2001" y="1905"/>
                  </a:cubicBezTo>
                  <a:cubicBezTo>
                    <a:pt x="1834" y="1858"/>
                    <a:pt x="1715" y="1715"/>
                    <a:pt x="1715" y="1524"/>
                  </a:cubicBezTo>
                  <a:lnTo>
                    <a:pt x="1715" y="1048"/>
                  </a:lnTo>
                  <a:cubicBezTo>
                    <a:pt x="1715" y="881"/>
                    <a:pt x="1834" y="739"/>
                    <a:pt x="2001" y="691"/>
                  </a:cubicBezTo>
                  <a:cubicBezTo>
                    <a:pt x="2028" y="685"/>
                    <a:pt x="2055" y="683"/>
                    <a:pt x="2082" y="683"/>
                  </a:cubicBezTo>
                  <a:close/>
                  <a:moveTo>
                    <a:pt x="6849" y="9589"/>
                  </a:moveTo>
                  <a:cubicBezTo>
                    <a:pt x="6875" y="9589"/>
                    <a:pt x="6903" y="9592"/>
                    <a:pt x="6930" y="9598"/>
                  </a:cubicBezTo>
                  <a:cubicBezTo>
                    <a:pt x="7097" y="9645"/>
                    <a:pt x="7216" y="9788"/>
                    <a:pt x="7216" y="9955"/>
                  </a:cubicBezTo>
                  <a:lnTo>
                    <a:pt x="7216" y="11003"/>
                  </a:lnTo>
                  <a:cubicBezTo>
                    <a:pt x="7216" y="11193"/>
                    <a:pt x="7049" y="11360"/>
                    <a:pt x="6859" y="11360"/>
                  </a:cubicBezTo>
                  <a:lnTo>
                    <a:pt x="5311" y="11360"/>
                  </a:lnTo>
                  <a:cubicBezTo>
                    <a:pt x="5073" y="11360"/>
                    <a:pt x="4882" y="11145"/>
                    <a:pt x="4954" y="10907"/>
                  </a:cubicBezTo>
                  <a:cubicBezTo>
                    <a:pt x="4977" y="10741"/>
                    <a:pt x="5144" y="10622"/>
                    <a:pt x="5311" y="10622"/>
                  </a:cubicBezTo>
                  <a:lnTo>
                    <a:pt x="6478" y="10622"/>
                  </a:lnTo>
                  <a:lnTo>
                    <a:pt x="6478" y="9955"/>
                  </a:lnTo>
                  <a:cubicBezTo>
                    <a:pt x="6478" y="9744"/>
                    <a:pt x="6645" y="9589"/>
                    <a:pt x="6849" y="9589"/>
                  </a:cubicBezTo>
                  <a:close/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lnTo>
                    <a:pt x="0" y="9240"/>
                  </a:lnTo>
                  <a:lnTo>
                    <a:pt x="1691" y="9240"/>
                  </a:lnTo>
                  <a:lnTo>
                    <a:pt x="2405" y="7811"/>
                  </a:lnTo>
                  <a:cubicBezTo>
                    <a:pt x="1596" y="7264"/>
                    <a:pt x="1048" y="6311"/>
                    <a:pt x="1072" y="5239"/>
                  </a:cubicBezTo>
                  <a:cubicBezTo>
                    <a:pt x="1119" y="3644"/>
                    <a:pt x="2405" y="2358"/>
                    <a:pt x="3977" y="2310"/>
                  </a:cubicBezTo>
                  <a:cubicBezTo>
                    <a:pt x="4005" y="2310"/>
                    <a:pt x="4033" y="2309"/>
                    <a:pt x="4062" y="2309"/>
                  </a:cubicBezTo>
                  <a:cubicBezTo>
                    <a:pt x="5762" y="2309"/>
                    <a:pt x="7144" y="3719"/>
                    <a:pt x="7097" y="5406"/>
                  </a:cubicBezTo>
                  <a:cubicBezTo>
                    <a:pt x="7025" y="7002"/>
                    <a:pt x="5739" y="8288"/>
                    <a:pt x="4144" y="8312"/>
                  </a:cubicBezTo>
                  <a:cubicBezTo>
                    <a:pt x="3763" y="8312"/>
                    <a:pt x="3406" y="8264"/>
                    <a:pt x="3072" y="8145"/>
                  </a:cubicBezTo>
                  <a:lnTo>
                    <a:pt x="2382" y="9478"/>
                  </a:lnTo>
                  <a:cubicBezTo>
                    <a:pt x="2739" y="9717"/>
                    <a:pt x="2953" y="10098"/>
                    <a:pt x="2953" y="10550"/>
                  </a:cubicBezTo>
                  <a:lnTo>
                    <a:pt x="2953" y="12193"/>
                  </a:lnTo>
                  <a:lnTo>
                    <a:pt x="7787" y="12193"/>
                  </a:lnTo>
                  <a:cubicBezTo>
                    <a:pt x="7978" y="12193"/>
                    <a:pt x="8145" y="12027"/>
                    <a:pt x="8145" y="11812"/>
                  </a:cubicBezTo>
                  <a:lnTo>
                    <a:pt x="8145" y="381"/>
                  </a:lnTo>
                  <a:cubicBezTo>
                    <a:pt x="8145" y="167"/>
                    <a:pt x="7978" y="0"/>
                    <a:pt x="7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44"/>
            <p:cNvSpPr/>
            <p:nvPr/>
          </p:nvSpPr>
          <p:spPr>
            <a:xfrm>
              <a:off x="3580192" y="2800408"/>
              <a:ext cx="144800" cy="144832"/>
            </a:xfrm>
            <a:custGeom>
              <a:avLst/>
              <a:gdLst/>
              <a:ahLst/>
              <a:cxnLst/>
              <a:rect l="l" t="t" r="r" b="b"/>
              <a:pathLst>
                <a:path w="4525" h="4526" extrusionOk="0">
                  <a:moveTo>
                    <a:pt x="2262" y="1167"/>
                  </a:moveTo>
                  <a:cubicBezTo>
                    <a:pt x="2858" y="1167"/>
                    <a:pt x="3358" y="1668"/>
                    <a:pt x="3358" y="2263"/>
                  </a:cubicBezTo>
                  <a:cubicBezTo>
                    <a:pt x="3358" y="2858"/>
                    <a:pt x="2858" y="3358"/>
                    <a:pt x="2262" y="3358"/>
                  </a:cubicBezTo>
                  <a:cubicBezTo>
                    <a:pt x="1667" y="3358"/>
                    <a:pt x="1167" y="2858"/>
                    <a:pt x="1167" y="2263"/>
                  </a:cubicBezTo>
                  <a:cubicBezTo>
                    <a:pt x="1167" y="1668"/>
                    <a:pt x="1667" y="1167"/>
                    <a:pt x="2262" y="1167"/>
                  </a:cubicBezTo>
                  <a:close/>
                  <a:moveTo>
                    <a:pt x="2262" y="1"/>
                  </a:moveTo>
                  <a:cubicBezTo>
                    <a:pt x="1024" y="1"/>
                    <a:pt x="0" y="1025"/>
                    <a:pt x="0" y="2263"/>
                  </a:cubicBezTo>
                  <a:cubicBezTo>
                    <a:pt x="0" y="3025"/>
                    <a:pt x="357" y="3692"/>
                    <a:pt x="929" y="4097"/>
                  </a:cubicBezTo>
                  <a:lnTo>
                    <a:pt x="1143" y="3668"/>
                  </a:lnTo>
                  <a:cubicBezTo>
                    <a:pt x="1209" y="3552"/>
                    <a:pt x="1333" y="3482"/>
                    <a:pt x="1466" y="3482"/>
                  </a:cubicBezTo>
                  <a:cubicBezTo>
                    <a:pt x="1524" y="3482"/>
                    <a:pt x="1585" y="3496"/>
                    <a:pt x="1643" y="3525"/>
                  </a:cubicBezTo>
                  <a:cubicBezTo>
                    <a:pt x="1810" y="3597"/>
                    <a:pt x="1881" y="3835"/>
                    <a:pt x="1810" y="4001"/>
                  </a:cubicBezTo>
                  <a:lnTo>
                    <a:pt x="1596" y="4430"/>
                  </a:lnTo>
                  <a:cubicBezTo>
                    <a:pt x="1810" y="4501"/>
                    <a:pt x="2024" y="4525"/>
                    <a:pt x="2262" y="4525"/>
                  </a:cubicBezTo>
                  <a:cubicBezTo>
                    <a:pt x="3525" y="4525"/>
                    <a:pt x="4525" y="3525"/>
                    <a:pt x="4525" y="2263"/>
                  </a:cubicBezTo>
                  <a:cubicBezTo>
                    <a:pt x="4525" y="1025"/>
                    <a:pt x="3525" y="1"/>
                    <a:pt x="2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44"/>
            <p:cNvSpPr/>
            <p:nvPr/>
          </p:nvSpPr>
          <p:spPr>
            <a:xfrm>
              <a:off x="3641151" y="2861367"/>
              <a:ext cx="22880" cy="22912"/>
            </a:xfrm>
            <a:custGeom>
              <a:avLst/>
              <a:gdLst/>
              <a:ahLst/>
              <a:cxnLst/>
              <a:rect l="l" t="t" r="r" b="b"/>
              <a:pathLst>
                <a:path w="715" h="716" extrusionOk="0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72"/>
                    <a:pt x="167" y="715"/>
                    <a:pt x="357" y="715"/>
                  </a:cubicBezTo>
                  <a:cubicBezTo>
                    <a:pt x="572" y="715"/>
                    <a:pt x="715" y="572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44"/>
            <p:cNvSpPr/>
            <p:nvPr/>
          </p:nvSpPr>
          <p:spPr>
            <a:xfrm>
              <a:off x="3522273" y="3022163"/>
              <a:ext cx="70880" cy="70912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334" y="739"/>
                  </a:moveTo>
                  <a:cubicBezTo>
                    <a:pt x="1548" y="739"/>
                    <a:pt x="1739" y="929"/>
                    <a:pt x="1691" y="1167"/>
                  </a:cubicBezTo>
                  <a:cubicBezTo>
                    <a:pt x="1667" y="1334"/>
                    <a:pt x="1500" y="1477"/>
                    <a:pt x="1334" y="1477"/>
                  </a:cubicBezTo>
                  <a:lnTo>
                    <a:pt x="762" y="1477"/>
                  </a:lnTo>
                  <a:cubicBezTo>
                    <a:pt x="572" y="1477"/>
                    <a:pt x="429" y="1358"/>
                    <a:pt x="381" y="1191"/>
                  </a:cubicBezTo>
                  <a:cubicBezTo>
                    <a:pt x="334" y="953"/>
                    <a:pt x="524" y="739"/>
                    <a:pt x="738" y="739"/>
                  </a:cubicBezTo>
                  <a:close/>
                  <a:moveTo>
                    <a:pt x="0" y="1"/>
                  </a:moveTo>
                  <a:lnTo>
                    <a:pt x="0" y="1834"/>
                  </a:lnTo>
                  <a:cubicBezTo>
                    <a:pt x="0" y="2049"/>
                    <a:pt x="167" y="2215"/>
                    <a:pt x="381" y="2215"/>
                  </a:cubicBezTo>
                  <a:lnTo>
                    <a:pt x="2215" y="2215"/>
                  </a:lnTo>
                  <a:lnTo>
                    <a:pt x="2215" y="572"/>
                  </a:lnTo>
                  <a:cubicBezTo>
                    <a:pt x="2215" y="263"/>
                    <a:pt x="1953" y="1"/>
                    <a:pt x="1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6" name="Google Shape;2436;p44"/>
          <p:cNvGrpSpPr/>
          <p:nvPr/>
        </p:nvGrpSpPr>
        <p:grpSpPr>
          <a:xfrm>
            <a:off x="1869093" y="1457205"/>
            <a:ext cx="231663" cy="318237"/>
            <a:chOff x="1582089" y="3932031"/>
            <a:chExt cx="283519" cy="389471"/>
          </a:xfrm>
        </p:grpSpPr>
        <p:sp>
          <p:nvSpPr>
            <p:cNvPr id="2437" name="Google Shape;2437;p44"/>
            <p:cNvSpPr/>
            <p:nvPr/>
          </p:nvSpPr>
          <p:spPr>
            <a:xfrm>
              <a:off x="1633896" y="3932031"/>
              <a:ext cx="231712" cy="337632"/>
            </a:xfrm>
            <a:custGeom>
              <a:avLst/>
              <a:gdLst/>
              <a:ahLst/>
              <a:cxnLst/>
              <a:rect l="l" t="t" r="r" b="b"/>
              <a:pathLst>
                <a:path w="7241" h="10551" extrusionOk="0">
                  <a:moveTo>
                    <a:pt x="382" y="1"/>
                  </a:moveTo>
                  <a:cubicBezTo>
                    <a:pt x="168" y="1"/>
                    <a:pt x="1" y="168"/>
                    <a:pt x="1" y="358"/>
                  </a:cubicBezTo>
                  <a:lnTo>
                    <a:pt x="1" y="882"/>
                  </a:lnTo>
                  <a:lnTo>
                    <a:pt x="5978" y="882"/>
                  </a:lnTo>
                  <a:cubicBezTo>
                    <a:pt x="6193" y="882"/>
                    <a:pt x="6359" y="1049"/>
                    <a:pt x="6359" y="1239"/>
                  </a:cubicBezTo>
                  <a:lnTo>
                    <a:pt x="6359" y="10551"/>
                  </a:lnTo>
                  <a:lnTo>
                    <a:pt x="6859" y="10551"/>
                  </a:lnTo>
                  <a:cubicBezTo>
                    <a:pt x="7074" y="10551"/>
                    <a:pt x="7240" y="10384"/>
                    <a:pt x="7240" y="10193"/>
                  </a:cubicBezTo>
                  <a:lnTo>
                    <a:pt x="7240" y="358"/>
                  </a:lnTo>
                  <a:cubicBezTo>
                    <a:pt x="7240" y="168"/>
                    <a:pt x="7074" y="1"/>
                    <a:pt x="6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44"/>
            <p:cNvSpPr/>
            <p:nvPr/>
          </p:nvSpPr>
          <p:spPr>
            <a:xfrm>
              <a:off x="1582089" y="3983870"/>
              <a:ext cx="231712" cy="337632"/>
            </a:xfrm>
            <a:custGeom>
              <a:avLst/>
              <a:gdLst/>
              <a:ahLst/>
              <a:cxnLst/>
              <a:rect l="l" t="t" r="r" b="b"/>
              <a:pathLst>
                <a:path w="7241" h="10551" extrusionOk="0">
                  <a:moveTo>
                    <a:pt x="3940" y="3824"/>
                  </a:moveTo>
                  <a:cubicBezTo>
                    <a:pt x="3968" y="3824"/>
                    <a:pt x="3997" y="3827"/>
                    <a:pt x="4025" y="3834"/>
                  </a:cubicBezTo>
                  <a:cubicBezTo>
                    <a:pt x="4239" y="3906"/>
                    <a:pt x="4358" y="4096"/>
                    <a:pt x="4287" y="4311"/>
                  </a:cubicBezTo>
                  <a:lnTo>
                    <a:pt x="3668" y="6454"/>
                  </a:lnTo>
                  <a:cubicBezTo>
                    <a:pt x="3627" y="6616"/>
                    <a:pt x="3466" y="6726"/>
                    <a:pt x="3302" y="6726"/>
                  </a:cubicBezTo>
                  <a:cubicBezTo>
                    <a:pt x="3273" y="6726"/>
                    <a:pt x="3244" y="6723"/>
                    <a:pt x="3215" y="6716"/>
                  </a:cubicBezTo>
                  <a:cubicBezTo>
                    <a:pt x="3025" y="6668"/>
                    <a:pt x="2906" y="6454"/>
                    <a:pt x="2953" y="6263"/>
                  </a:cubicBezTo>
                  <a:lnTo>
                    <a:pt x="3573" y="4096"/>
                  </a:lnTo>
                  <a:cubicBezTo>
                    <a:pt x="3633" y="3934"/>
                    <a:pt x="3780" y="3824"/>
                    <a:pt x="3940" y="3824"/>
                  </a:cubicBezTo>
                  <a:close/>
                  <a:moveTo>
                    <a:pt x="2015" y="3825"/>
                  </a:moveTo>
                  <a:cubicBezTo>
                    <a:pt x="2110" y="3825"/>
                    <a:pt x="2206" y="3861"/>
                    <a:pt x="2287" y="3930"/>
                  </a:cubicBezTo>
                  <a:cubicBezTo>
                    <a:pt x="2430" y="4073"/>
                    <a:pt x="2430" y="4311"/>
                    <a:pt x="2287" y="4454"/>
                  </a:cubicBezTo>
                  <a:cubicBezTo>
                    <a:pt x="2072" y="4692"/>
                    <a:pt x="1763" y="5025"/>
                    <a:pt x="1525" y="5287"/>
                  </a:cubicBezTo>
                  <a:cubicBezTo>
                    <a:pt x="1763" y="5525"/>
                    <a:pt x="2072" y="5859"/>
                    <a:pt x="2287" y="6097"/>
                  </a:cubicBezTo>
                  <a:cubicBezTo>
                    <a:pt x="2430" y="6263"/>
                    <a:pt x="2430" y="6478"/>
                    <a:pt x="2287" y="6621"/>
                  </a:cubicBezTo>
                  <a:cubicBezTo>
                    <a:pt x="2203" y="6692"/>
                    <a:pt x="2102" y="6728"/>
                    <a:pt x="2004" y="6728"/>
                  </a:cubicBezTo>
                  <a:cubicBezTo>
                    <a:pt x="1906" y="6728"/>
                    <a:pt x="1810" y="6692"/>
                    <a:pt x="1739" y="6621"/>
                  </a:cubicBezTo>
                  <a:cubicBezTo>
                    <a:pt x="1477" y="6335"/>
                    <a:pt x="1096" y="5906"/>
                    <a:pt x="739" y="5525"/>
                  </a:cubicBezTo>
                  <a:cubicBezTo>
                    <a:pt x="620" y="5382"/>
                    <a:pt x="620" y="5168"/>
                    <a:pt x="739" y="5025"/>
                  </a:cubicBezTo>
                  <a:cubicBezTo>
                    <a:pt x="1358" y="4358"/>
                    <a:pt x="1477" y="4239"/>
                    <a:pt x="1739" y="3953"/>
                  </a:cubicBezTo>
                  <a:cubicBezTo>
                    <a:pt x="1813" y="3867"/>
                    <a:pt x="1913" y="3825"/>
                    <a:pt x="2015" y="3825"/>
                  </a:cubicBezTo>
                  <a:close/>
                  <a:moveTo>
                    <a:pt x="5229" y="3825"/>
                  </a:moveTo>
                  <a:cubicBezTo>
                    <a:pt x="5327" y="3825"/>
                    <a:pt x="5427" y="3867"/>
                    <a:pt x="5502" y="3953"/>
                  </a:cubicBezTo>
                  <a:lnTo>
                    <a:pt x="6502" y="5025"/>
                  </a:lnTo>
                  <a:cubicBezTo>
                    <a:pt x="6645" y="5168"/>
                    <a:pt x="6645" y="5382"/>
                    <a:pt x="6502" y="5525"/>
                  </a:cubicBezTo>
                  <a:lnTo>
                    <a:pt x="5502" y="6621"/>
                  </a:lnTo>
                  <a:cubicBezTo>
                    <a:pt x="5430" y="6692"/>
                    <a:pt x="5335" y="6728"/>
                    <a:pt x="5240" y="6728"/>
                  </a:cubicBezTo>
                  <a:cubicBezTo>
                    <a:pt x="5144" y="6728"/>
                    <a:pt x="5049" y="6692"/>
                    <a:pt x="4978" y="6621"/>
                  </a:cubicBezTo>
                  <a:cubicBezTo>
                    <a:pt x="4811" y="6478"/>
                    <a:pt x="4811" y="6263"/>
                    <a:pt x="4954" y="6097"/>
                  </a:cubicBezTo>
                  <a:cubicBezTo>
                    <a:pt x="5287" y="5740"/>
                    <a:pt x="5121" y="5906"/>
                    <a:pt x="5716" y="5287"/>
                  </a:cubicBezTo>
                  <a:cubicBezTo>
                    <a:pt x="5121" y="4644"/>
                    <a:pt x="5311" y="4835"/>
                    <a:pt x="4954" y="4454"/>
                  </a:cubicBezTo>
                  <a:cubicBezTo>
                    <a:pt x="4811" y="4311"/>
                    <a:pt x="4811" y="4073"/>
                    <a:pt x="4978" y="3930"/>
                  </a:cubicBezTo>
                  <a:cubicBezTo>
                    <a:pt x="5046" y="3861"/>
                    <a:pt x="5137" y="3825"/>
                    <a:pt x="5229" y="3825"/>
                  </a:cubicBezTo>
                  <a:close/>
                  <a:moveTo>
                    <a:pt x="381" y="0"/>
                  </a:moveTo>
                  <a:cubicBezTo>
                    <a:pt x="167" y="0"/>
                    <a:pt x="0" y="167"/>
                    <a:pt x="0" y="357"/>
                  </a:cubicBezTo>
                  <a:lnTo>
                    <a:pt x="0" y="10193"/>
                  </a:lnTo>
                  <a:cubicBezTo>
                    <a:pt x="0" y="10383"/>
                    <a:pt x="167" y="10550"/>
                    <a:pt x="381" y="10550"/>
                  </a:cubicBezTo>
                  <a:lnTo>
                    <a:pt x="6859" y="10550"/>
                  </a:lnTo>
                  <a:cubicBezTo>
                    <a:pt x="7073" y="10550"/>
                    <a:pt x="7240" y="10383"/>
                    <a:pt x="7240" y="10193"/>
                  </a:cubicBezTo>
                  <a:lnTo>
                    <a:pt x="7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9" name="Google Shape;2439;p44"/>
          <p:cNvGrpSpPr/>
          <p:nvPr/>
        </p:nvGrpSpPr>
        <p:grpSpPr>
          <a:xfrm>
            <a:off x="4412583" y="1470608"/>
            <a:ext cx="318835" cy="291431"/>
            <a:chOff x="5338972" y="1557523"/>
            <a:chExt cx="390203" cy="356665"/>
          </a:xfrm>
        </p:grpSpPr>
        <p:sp>
          <p:nvSpPr>
            <p:cNvPr id="2440" name="Google Shape;2440;p44"/>
            <p:cNvSpPr/>
            <p:nvPr/>
          </p:nvSpPr>
          <p:spPr>
            <a:xfrm>
              <a:off x="5338972" y="1558291"/>
              <a:ext cx="289632" cy="175296"/>
            </a:xfrm>
            <a:custGeom>
              <a:avLst/>
              <a:gdLst/>
              <a:ahLst/>
              <a:cxnLst/>
              <a:rect l="l" t="t" r="r" b="b"/>
              <a:pathLst>
                <a:path w="9051" h="5478" extrusionOk="0">
                  <a:moveTo>
                    <a:pt x="5621" y="619"/>
                  </a:moveTo>
                  <a:cubicBezTo>
                    <a:pt x="5835" y="619"/>
                    <a:pt x="6002" y="762"/>
                    <a:pt x="6026" y="977"/>
                  </a:cubicBezTo>
                  <a:cubicBezTo>
                    <a:pt x="6026" y="1191"/>
                    <a:pt x="5859" y="1381"/>
                    <a:pt x="5645" y="1381"/>
                  </a:cubicBezTo>
                  <a:lnTo>
                    <a:pt x="3644" y="1381"/>
                  </a:lnTo>
                  <a:cubicBezTo>
                    <a:pt x="3430" y="1381"/>
                    <a:pt x="3240" y="1215"/>
                    <a:pt x="3240" y="1000"/>
                  </a:cubicBezTo>
                  <a:cubicBezTo>
                    <a:pt x="3240" y="786"/>
                    <a:pt x="3406" y="619"/>
                    <a:pt x="3621" y="619"/>
                  </a:cubicBezTo>
                  <a:close/>
                  <a:moveTo>
                    <a:pt x="6788" y="1929"/>
                  </a:moveTo>
                  <a:cubicBezTo>
                    <a:pt x="7002" y="1929"/>
                    <a:pt x="7193" y="2120"/>
                    <a:pt x="7169" y="2334"/>
                  </a:cubicBezTo>
                  <a:cubicBezTo>
                    <a:pt x="7145" y="2548"/>
                    <a:pt x="6978" y="2691"/>
                    <a:pt x="6788" y="2691"/>
                  </a:cubicBezTo>
                  <a:lnTo>
                    <a:pt x="2478" y="2691"/>
                  </a:lnTo>
                  <a:cubicBezTo>
                    <a:pt x="2287" y="2691"/>
                    <a:pt x="2097" y="2548"/>
                    <a:pt x="2097" y="2334"/>
                  </a:cubicBezTo>
                  <a:cubicBezTo>
                    <a:pt x="2049" y="2120"/>
                    <a:pt x="2239" y="1929"/>
                    <a:pt x="2478" y="1929"/>
                  </a:cubicBezTo>
                  <a:close/>
                  <a:moveTo>
                    <a:pt x="1263" y="3429"/>
                  </a:moveTo>
                  <a:cubicBezTo>
                    <a:pt x="1477" y="3429"/>
                    <a:pt x="1644" y="3596"/>
                    <a:pt x="1644" y="3810"/>
                  </a:cubicBezTo>
                  <a:lnTo>
                    <a:pt x="1644" y="4191"/>
                  </a:lnTo>
                  <a:cubicBezTo>
                    <a:pt x="1644" y="4394"/>
                    <a:pt x="1496" y="4575"/>
                    <a:pt x="1279" y="4575"/>
                  </a:cubicBezTo>
                  <a:cubicBezTo>
                    <a:pt x="1266" y="4575"/>
                    <a:pt x="1253" y="4574"/>
                    <a:pt x="1239" y="4573"/>
                  </a:cubicBezTo>
                  <a:cubicBezTo>
                    <a:pt x="1049" y="4573"/>
                    <a:pt x="882" y="4382"/>
                    <a:pt x="882" y="4191"/>
                  </a:cubicBezTo>
                  <a:lnTo>
                    <a:pt x="882" y="3810"/>
                  </a:lnTo>
                  <a:cubicBezTo>
                    <a:pt x="882" y="3596"/>
                    <a:pt x="1049" y="3429"/>
                    <a:pt x="1263" y="3429"/>
                  </a:cubicBezTo>
                  <a:close/>
                  <a:moveTo>
                    <a:pt x="2565" y="3427"/>
                  </a:moveTo>
                  <a:cubicBezTo>
                    <a:pt x="2782" y="3427"/>
                    <a:pt x="2930" y="3608"/>
                    <a:pt x="2930" y="3810"/>
                  </a:cubicBezTo>
                  <a:lnTo>
                    <a:pt x="2930" y="4191"/>
                  </a:lnTo>
                  <a:cubicBezTo>
                    <a:pt x="2930" y="4382"/>
                    <a:pt x="2763" y="4573"/>
                    <a:pt x="2573" y="4573"/>
                  </a:cubicBezTo>
                  <a:cubicBezTo>
                    <a:pt x="2561" y="4574"/>
                    <a:pt x="2548" y="4575"/>
                    <a:pt x="2536" y="4575"/>
                  </a:cubicBezTo>
                  <a:cubicBezTo>
                    <a:pt x="2337" y="4575"/>
                    <a:pt x="2168" y="4394"/>
                    <a:pt x="2168" y="4191"/>
                  </a:cubicBezTo>
                  <a:lnTo>
                    <a:pt x="2168" y="3810"/>
                  </a:lnTo>
                  <a:cubicBezTo>
                    <a:pt x="2168" y="3620"/>
                    <a:pt x="2335" y="3429"/>
                    <a:pt x="2525" y="3429"/>
                  </a:cubicBezTo>
                  <a:cubicBezTo>
                    <a:pt x="2539" y="3428"/>
                    <a:pt x="2552" y="3427"/>
                    <a:pt x="2565" y="3427"/>
                  </a:cubicBezTo>
                  <a:close/>
                  <a:moveTo>
                    <a:pt x="263" y="0"/>
                  </a:moveTo>
                  <a:cubicBezTo>
                    <a:pt x="120" y="0"/>
                    <a:pt x="1" y="95"/>
                    <a:pt x="1" y="238"/>
                  </a:cubicBezTo>
                  <a:lnTo>
                    <a:pt x="1" y="5216"/>
                  </a:lnTo>
                  <a:cubicBezTo>
                    <a:pt x="1" y="5358"/>
                    <a:pt x="120" y="5477"/>
                    <a:pt x="263" y="5477"/>
                  </a:cubicBezTo>
                  <a:lnTo>
                    <a:pt x="7264" y="5477"/>
                  </a:lnTo>
                  <a:lnTo>
                    <a:pt x="7264" y="3810"/>
                  </a:lnTo>
                  <a:cubicBezTo>
                    <a:pt x="7264" y="3215"/>
                    <a:pt x="7741" y="2763"/>
                    <a:pt x="8312" y="2763"/>
                  </a:cubicBezTo>
                  <a:lnTo>
                    <a:pt x="9050" y="2763"/>
                  </a:lnTo>
                  <a:lnTo>
                    <a:pt x="9050" y="238"/>
                  </a:lnTo>
                  <a:cubicBezTo>
                    <a:pt x="9050" y="95"/>
                    <a:pt x="8931" y="0"/>
                    <a:pt x="8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5411387" y="1757167"/>
              <a:ext cx="144800" cy="68608"/>
            </a:xfrm>
            <a:custGeom>
              <a:avLst/>
              <a:gdLst/>
              <a:ahLst/>
              <a:cxnLst/>
              <a:rect l="l" t="t" r="r" b="b"/>
              <a:pathLst>
                <a:path w="4525" h="2144" extrusionOk="0">
                  <a:moveTo>
                    <a:pt x="1501" y="1"/>
                  </a:moveTo>
                  <a:lnTo>
                    <a:pt x="1381" y="1382"/>
                  </a:lnTo>
                  <a:lnTo>
                    <a:pt x="405" y="1382"/>
                  </a:lnTo>
                  <a:cubicBezTo>
                    <a:pt x="191" y="1382"/>
                    <a:pt x="24" y="1549"/>
                    <a:pt x="0" y="1763"/>
                  </a:cubicBezTo>
                  <a:cubicBezTo>
                    <a:pt x="0" y="1977"/>
                    <a:pt x="167" y="2144"/>
                    <a:pt x="381" y="2144"/>
                  </a:cubicBezTo>
                  <a:lnTo>
                    <a:pt x="4144" y="2144"/>
                  </a:lnTo>
                  <a:cubicBezTo>
                    <a:pt x="4358" y="2144"/>
                    <a:pt x="4525" y="1977"/>
                    <a:pt x="4525" y="1763"/>
                  </a:cubicBezTo>
                  <a:cubicBezTo>
                    <a:pt x="4525" y="1572"/>
                    <a:pt x="4358" y="1382"/>
                    <a:pt x="4144" y="1382"/>
                  </a:cubicBezTo>
                  <a:lnTo>
                    <a:pt x="3144" y="1382"/>
                  </a:lnTo>
                  <a:lnTo>
                    <a:pt x="3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5595799" y="1671825"/>
              <a:ext cx="133376" cy="22144"/>
            </a:xfrm>
            <a:custGeom>
              <a:avLst/>
              <a:gdLst/>
              <a:ahLst/>
              <a:cxnLst/>
              <a:rect l="l" t="t" r="r" b="b"/>
              <a:pathLst>
                <a:path w="4168" h="692" extrusionOk="0">
                  <a:moveTo>
                    <a:pt x="286" y="0"/>
                  </a:moveTo>
                  <a:cubicBezTo>
                    <a:pt x="119" y="0"/>
                    <a:pt x="0" y="120"/>
                    <a:pt x="0" y="262"/>
                  </a:cubicBezTo>
                  <a:lnTo>
                    <a:pt x="0" y="691"/>
                  </a:lnTo>
                  <a:lnTo>
                    <a:pt x="4168" y="691"/>
                  </a:lnTo>
                  <a:lnTo>
                    <a:pt x="4168" y="262"/>
                  </a:lnTo>
                  <a:cubicBezTo>
                    <a:pt x="4168" y="120"/>
                    <a:pt x="4049" y="0"/>
                    <a:pt x="3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5595799" y="1891308"/>
              <a:ext cx="133376" cy="22880"/>
            </a:xfrm>
            <a:custGeom>
              <a:avLst/>
              <a:gdLst/>
              <a:ahLst/>
              <a:cxnLst/>
              <a:rect l="l" t="t" r="r" b="b"/>
              <a:pathLst>
                <a:path w="4168" h="715" extrusionOk="0">
                  <a:moveTo>
                    <a:pt x="0" y="0"/>
                  </a:moveTo>
                  <a:lnTo>
                    <a:pt x="0" y="429"/>
                  </a:lnTo>
                  <a:cubicBezTo>
                    <a:pt x="0" y="595"/>
                    <a:pt x="119" y="714"/>
                    <a:pt x="286" y="714"/>
                  </a:cubicBezTo>
                  <a:lnTo>
                    <a:pt x="3882" y="714"/>
                  </a:lnTo>
                  <a:cubicBezTo>
                    <a:pt x="4049" y="714"/>
                    <a:pt x="4168" y="595"/>
                    <a:pt x="4168" y="429"/>
                  </a:cubicBezTo>
                  <a:lnTo>
                    <a:pt x="41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44"/>
            <p:cNvSpPr/>
            <p:nvPr/>
          </p:nvSpPr>
          <p:spPr>
            <a:xfrm>
              <a:off x="5595799" y="1718320"/>
              <a:ext cx="133376" cy="147872"/>
            </a:xfrm>
            <a:custGeom>
              <a:avLst/>
              <a:gdLst/>
              <a:ahLst/>
              <a:cxnLst/>
              <a:rect l="l" t="t" r="r" b="b"/>
              <a:pathLst>
                <a:path w="4168" h="4621" extrusionOk="0">
                  <a:moveTo>
                    <a:pt x="3263" y="2072"/>
                  </a:moveTo>
                  <a:cubicBezTo>
                    <a:pt x="3453" y="2072"/>
                    <a:pt x="3644" y="2239"/>
                    <a:pt x="3644" y="2453"/>
                  </a:cubicBezTo>
                  <a:cubicBezTo>
                    <a:pt x="3644" y="2667"/>
                    <a:pt x="3477" y="2834"/>
                    <a:pt x="3263" y="2834"/>
                  </a:cubicBezTo>
                  <a:lnTo>
                    <a:pt x="2882" y="2834"/>
                  </a:lnTo>
                  <a:cubicBezTo>
                    <a:pt x="2691" y="2834"/>
                    <a:pt x="2501" y="2691"/>
                    <a:pt x="2501" y="2477"/>
                  </a:cubicBezTo>
                  <a:cubicBezTo>
                    <a:pt x="2477" y="2263"/>
                    <a:pt x="2668" y="2072"/>
                    <a:pt x="2882" y="2072"/>
                  </a:cubicBezTo>
                  <a:close/>
                  <a:moveTo>
                    <a:pt x="3263" y="3358"/>
                  </a:moveTo>
                  <a:cubicBezTo>
                    <a:pt x="3453" y="3358"/>
                    <a:pt x="3644" y="3525"/>
                    <a:pt x="3644" y="3739"/>
                  </a:cubicBezTo>
                  <a:cubicBezTo>
                    <a:pt x="3644" y="3953"/>
                    <a:pt x="3477" y="4120"/>
                    <a:pt x="3263" y="4120"/>
                  </a:cubicBezTo>
                  <a:lnTo>
                    <a:pt x="2882" y="4120"/>
                  </a:lnTo>
                  <a:cubicBezTo>
                    <a:pt x="2668" y="4120"/>
                    <a:pt x="2477" y="3953"/>
                    <a:pt x="2501" y="3739"/>
                  </a:cubicBezTo>
                  <a:cubicBezTo>
                    <a:pt x="2501" y="3525"/>
                    <a:pt x="2691" y="3358"/>
                    <a:pt x="2882" y="3358"/>
                  </a:cubicBezTo>
                  <a:close/>
                  <a:moveTo>
                    <a:pt x="929" y="476"/>
                  </a:moveTo>
                  <a:cubicBezTo>
                    <a:pt x="1143" y="476"/>
                    <a:pt x="1310" y="643"/>
                    <a:pt x="1310" y="857"/>
                  </a:cubicBezTo>
                  <a:lnTo>
                    <a:pt x="1310" y="3787"/>
                  </a:lnTo>
                  <a:cubicBezTo>
                    <a:pt x="1310" y="3977"/>
                    <a:pt x="1143" y="4168"/>
                    <a:pt x="953" y="4168"/>
                  </a:cubicBezTo>
                  <a:cubicBezTo>
                    <a:pt x="939" y="4169"/>
                    <a:pt x="926" y="4170"/>
                    <a:pt x="913" y="4170"/>
                  </a:cubicBezTo>
                  <a:cubicBezTo>
                    <a:pt x="696" y="4170"/>
                    <a:pt x="548" y="3989"/>
                    <a:pt x="548" y="3787"/>
                  </a:cubicBezTo>
                  <a:lnTo>
                    <a:pt x="548" y="857"/>
                  </a:lnTo>
                  <a:cubicBezTo>
                    <a:pt x="548" y="643"/>
                    <a:pt x="715" y="476"/>
                    <a:pt x="929" y="476"/>
                  </a:cubicBezTo>
                  <a:close/>
                  <a:moveTo>
                    <a:pt x="0" y="0"/>
                  </a:moveTo>
                  <a:lnTo>
                    <a:pt x="0" y="4620"/>
                  </a:lnTo>
                  <a:lnTo>
                    <a:pt x="4168" y="4620"/>
                  </a:lnTo>
                  <a:lnTo>
                    <a:pt x="41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44"/>
            <p:cNvSpPr/>
            <p:nvPr/>
          </p:nvSpPr>
          <p:spPr>
            <a:xfrm>
              <a:off x="5657526" y="1557523"/>
              <a:ext cx="71648" cy="68416"/>
            </a:xfrm>
            <a:custGeom>
              <a:avLst/>
              <a:gdLst/>
              <a:ahLst/>
              <a:cxnLst/>
              <a:rect l="l" t="t" r="r" b="b"/>
              <a:pathLst>
                <a:path w="2239" h="2138" extrusionOk="0">
                  <a:moveTo>
                    <a:pt x="429" y="0"/>
                  </a:moveTo>
                  <a:cubicBezTo>
                    <a:pt x="381" y="0"/>
                    <a:pt x="358" y="0"/>
                    <a:pt x="334" y="24"/>
                  </a:cubicBezTo>
                  <a:cubicBezTo>
                    <a:pt x="0" y="358"/>
                    <a:pt x="238" y="762"/>
                    <a:pt x="548" y="762"/>
                  </a:cubicBezTo>
                  <a:lnTo>
                    <a:pt x="1310" y="762"/>
                  </a:lnTo>
                  <a:cubicBezTo>
                    <a:pt x="1405" y="762"/>
                    <a:pt x="1477" y="834"/>
                    <a:pt x="1477" y="905"/>
                  </a:cubicBezTo>
                  <a:lnTo>
                    <a:pt x="1477" y="1882"/>
                  </a:lnTo>
                  <a:cubicBezTo>
                    <a:pt x="1477" y="1905"/>
                    <a:pt x="1477" y="1953"/>
                    <a:pt x="1501" y="1977"/>
                  </a:cubicBezTo>
                  <a:cubicBezTo>
                    <a:pt x="1614" y="2090"/>
                    <a:pt x="1735" y="2138"/>
                    <a:pt x="1847" y="2138"/>
                  </a:cubicBezTo>
                  <a:cubicBezTo>
                    <a:pt x="2062" y="2138"/>
                    <a:pt x="2239" y="1959"/>
                    <a:pt x="2239" y="1739"/>
                  </a:cubicBezTo>
                  <a:lnTo>
                    <a:pt x="2239" y="381"/>
                  </a:lnTo>
                  <a:cubicBezTo>
                    <a:pt x="2239" y="167"/>
                    <a:pt x="2048" y="0"/>
                    <a:pt x="1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5471578" y="1845005"/>
              <a:ext cx="71680" cy="68416"/>
            </a:xfrm>
            <a:custGeom>
              <a:avLst/>
              <a:gdLst/>
              <a:ahLst/>
              <a:cxnLst/>
              <a:rect l="l" t="t" r="r" b="b"/>
              <a:pathLst>
                <a:path w="2240" h="2138" extrusionOk="0">
                  <a:moveTo>
                    <a:pt x="393" y="0"/>
                  </a:moveTo>
                  <a:cubicBezTo>
                    <a:pt x="177" y="0"/>
                    <a:pt x="1" y="179"/>
                    <a:pt x="1" y="399"/>
                  </a:cubicBezTo>
                  <a:lnTo>
                    <a:pt x="1" y="1757"/>
                  </a:lnTo>
                  <a:cubicBezTo>
                    <a:pt x="1" y="1971"/>
                    <a:pt x="167" y="2138"/>
                    <a:pt x="405" y="2138"/>
                  </a:cubicBezTo>
                  <a:lnTo>
                    <a:pt x="1810" y="2138"/>
                  </a:lnTo>
                  <a:cubicBezTo>
                    <a:pt x="1858" y="2138"/>
                    <a:pt x="1882" y="2138"/>
                    <a:pt x="1906" y="2114"/>
                  </a:cubicBezTo>
                  <a:cubicBezTo>
                    <a:pt x="2239" y="1780"/>
                    <a:pt x="2001" y="1376"/>
                    <a:pt x="1691" y="1376"/>
                  </a:cubicBezTo>
                  <a:lnTo>
                    <a:pt x="929" y="1376"/>
                  </a:lnTo>
                  <a:cubicBezTo>
                    <a:pt x="834" y="1376"/>
                    <a:pt x="763" y="1304"/>
                    <a:pt x="763" y="1233"/>
                  </a:cubicBezTo>
                  <a:lnTo>
                    <a:pt x="763" y="256"/>
                  </a:lnTo>
                  <a:cubicBezTo>
                    <a:pt x="763" y="233"/>
                    <a:pt x="763" y="185"/>
                    <a:pt x="739" y="161"/>
                  </a:cubicBezTo>
                  <a:cubicBezTo>
                    <a:pt x="626" y="48"/>
                    <a:pt x="504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7" name="Google Shape;2447;p44"/>
          <p:cNvGrpSpPr/>
          <p:nvPr/>
        </p:nvGrpSpPr>
        <p:grpSpPr>
          <a:xfrm>
            <a:off x="6998717" y="3199828"/>
            <a:ext cx="320716" cy="268997"/>
            <a:chOff x="4695050" y="1571251"/>
            <a:chExt cx="392505" cy="329210"/>
          </a:xfrm>
        </p:grpSpPr>
        <p:sp>
          <p:nvSpPr>
            <p:cNvPr id="2448" name="Google Shape;2448;p44"/>
            <p:cNvSpPr/>
            <p:nvPr/>
          </p:nvSpPr>
          <p:spPr>
            <a:xfrm>
              <a:off x="4771272" y="1571251"/>
              <a:ext cx="234720" cy="265216"/>
            </a:xfrm>
            <a:custGeom>
              <a:avLst/>
              <a:gdLst/>
              <a:ahLst/>
              <a:cxnLst/>
              <a:rect l="l" t="t" r="r" b="b"/>
              <a:pathLst>
                <a:path w="7335" h="8288" extrusionOk="0">
                  <a:moveTo>
                    <a:pt x="2040" y="1735"/>
                  </a:moveTo>
                  <a:cubicBezTo>
                    <a:pt x="2115" y="1735"/>
                    <a:pt x="2193" y="1760"/>
                    <a:pt x="2262" y="1810"/>
                  </a:cubicBezTo>
                  <a:cubicBezTo>
                    <a:pt x="2429" y="1929"/>
                    <a:pt x="2477" y="2143"/>
                    <a:pt x="2358" y="2310"/>
                  </a:cubicBezTo>
                  <a:cubicBezTo>
                    <a:pt x="1977" y="2834"/>
                    <a:pt x="2167" y="2572"/>
                    <a:pt x="1453" y="3572"/>
                  </a:cubicBezTo>
                  <a:cubicBezTo>
                    <a:pt x="2167" y="4596"/>
                    <a:pt x="1977" y="4334"/>
                    <a:pt x="2358" y="4858"/>
                  </a:cubicBezTo>
                  <a:cubicBezTo>
                    <a:pt x="2477" y="5001"/>
                    <a:pt x="2429" y="5239"/>
                    <a:pt x="2262" y="5358"/>
                  </a:cubicBezTo>
                  <a:cubicBezTo>
                    <a:pt x="2199" y="5403"/>
                    <a:pt x="2130" y="5424"/>
                    <a:pt x="2061" y="5424"/>
                  </a:cubicBezTo>
                  <a:cubicBezTo>
                    <a:pt x="1947" y="5424"/>
                    <a:pt x="1836" y="5367"/>
                    <a:pt x="1762" y="5263"/>
                  </a:cubicBezTo>
                  <a:lnTo>
                    <a:pt x="691" y="3786"/>
                  </a:lnTo>
                  <a:cubicBezTo>
                    <a:pt x="595" y="3667"/>
                    <a:pt x="595" y="3501"/>
                    <a:pt x="691" y="3358"/>
                  </a:cubicBezTo>
                  <a:lnTo>
                    <a:pt x="1762" y="1881"/>
                  </a:lnTo>
                  <a:cubicBezTo>
                    <a:pt x="1832" y="1784"/>
                    <a:pt x="1934" y="1735"/>
                    <a:pt x="2040" y="1735"/>
                  </a:cubicBezTo>
                  <a:close/>
                  <a:moveTo>
                    <a:pt x="5304" y="1735"/>
                  </a:moveTo>
                  <a:cubicBezTo>
                    <a:pt x="5417" y="1735"/>
                    <a:pt x="5527" y="1784"/>
                    <a:pt x="5596" y="1881"/>
                  </a:cubicBezTo>
                  <a:lnTo>
                    <a:pt x="6644" y="3358"/>
                  </a:lnTo>
                  <a:cubicBezTo>
                    <a:pt x="6740" y="3501"/>
                    <a:pt x="6740" y="3667"/>
                    <a:pt x="6644" y="3786"/>
                  </a:cubicBezTo>
                  <a:lnTo>
                    <a:pt x="5596" y="5287"/>
                  </a:lnTo>
                  <a:cubicBezTo>
                    <a:pt x="5524" y="5374"/>
                    <a:pt x="5407" y="5426"/>
                    <a:pt x="5289" y="5426"/>
                  </a:cubicBezTo>
                  <a:cubicBezTo>
                    <a:pt x="5213" y="5426"/>
                    <a:pt x="5137" y="5405"/>
                    <a:pt x="5073" y="5358"/>
                  </a:cubicBezTo>
                  <a:cubicBezTo>
                    <a:pt x="4906" y="5239"/>
                    <a:pt x="4882" y="5001"/>
                    <a:pt x="5001" y="4858"/>
                  </a:cubicBezTo>
                  <a:cubicBezTo>
                    <a:pt x="5382" y="4310"/>
                    <a:pt x="5192" y="4596"/>
                    <a:pt x="5906" y="3572"/>
                  </a:cubicBezTo>
                  <a:cubicBezTo>
                    <a:pt x="5144" y="2524"/>
                    <a:pt x="5358" y="2834"/>
                    <a:pt x="5001" y="2310"/>
                  </a:cubicBezTo>
                  <a:cubicBezTo>
                    <a:pt x="4882" y="2143"/>
                    <a:pt x="4906" y="1929"/>
                    <a:pt x="5073" y="1810"/>
                  </a:cubicBezTo>
                  <a:cubicBezTo>
                    <a:pt x="5142" y="1760"/>
                    <a:pt x="5224" y="1735"/>
                    <a:pt x="5304" y="1735"/>
                  </a:cubicBezTo>
                  <a:close/>
                  <a:moveTo>
                    <a:pt x="4157" y="1739"/>
                  </a:moveTo>
                  <a:cubicBezTo>
                    <a:pt x="4200" y="1739"/>
                    <a:pt x="4244" y="1746"/>
                    <a:pt x="4287" y="1762"/>
                  </a:cubicBezTo>
                  <a:cubicBezTo>
                    <a:pt x="4477" y="1810"/>
                    <a:pt x="4596" y="2024"/>
                    <a:pt x="4525" y="2215"/>
                  </a:cubicBezTo>
                  <a:lnTo>
                    <a:pt x="3525" y="5168"/>
                  </a:lnTo>
                  <a:cubicBezTo>
                    <a:pt x="3467" y="5320"/>
                    <a:pt x="3334" y="5427"/>
                    <a:pt x="3173" y="5427"/>
                  </a:cubicBezTo>
                  <a:cubicBezTo>
                    <a:pt x="3133" y="5427"/>
                    <a:pt x="3091" y="5420"/>
                    <a:pt x="3048" y="5406"/>
                  </a:cubicBezTo>
                  <a:cubicBezTo>
                    <a:pt x="2858" y="5334"/>
                    <a:pt x="2763" y="5144"/>
                    <a:pt x="2834" y="4953"/>
                  </a:cubicBezTo>
                  <a:lnTo>
                    <a:pt x="3834" y="1977"/>
                  </a:lnTo>
                  <a:cubicBezTo>
                    <a:pt x="3871" y="1829"/>
                    <a:pt x="4008" y="1739"/>
                    <a:pt x="4157" y="1739"/>
                  </a:cubicBezTo>
                  <a:close/>
                  <a:moveTo>
                    <a:pt x="3667" y="0"/>
                  </a:moveTo>
                  <a:cubicBezTo>
                    <a:pt x="1691" y="0"/>
                    <a:pt x="24" y="1643"/>
                    <a:pt x="0" y="3620"/>
                  </a:cubicBezTo>
                  <a:cubicBezTo>
                    <a:pt x="0" y="4930"/>
                    <a:pt x="691" y="6168"/>
                    <a:pt x="1834" y="6835"/>
                  </a:cubicBezTo>
                  <a:cubicBezTo>
                    <a:pt x="2358" y="7144"/>
                    <a:pt x="2691" y="7692"/>
                    <a:pt x="2691" y="8287"/>
                  </a:cubicBezTo>
                  <a:lnTo>
                    <a:pt x="4668" y="8287"/>
                  </a:lnTo>
                  <a:cubicBezTo>
                    <a:pt x="4668" y="7692"/>
                    <a:pt x="5001" y="7144"/>
                    <a:pt x="5525" y="6835"/>
                  </a:cubicBezTo>
                  <a:cubicBezTo>
                    <a:pt x="6644" y="6168"/>
                    <a:pt x="7335" y="4953"/>
                    <a:pt x="7335" y="3667"/>
                  </a:cubicBezTo>
                  <a:cubicBezTo>
                    <a:pt x="7335" y="1643"/>
                    <a:pt x="5692" y="0"/>
                    <a:pt x="3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44"/>
            <p:cNvSpPr/>
            <p:nvPr/>
          </p:nvSpPr>
          <p:spPr>
            <a:xfrm>
              <a:off x="4857382" y="1860044"/>
              <a:ext cx="62496" cy="40416"/>
            </a:xfrm>
            <a:custGeom>
              <a:avLst/>
              <a:gdLst/>
              <a:ahLst/>
              <a:cxnLst/>
              <a:rect l="l" t="t" r="r" b="b"/>
              <a:pathLst>
                <a:path w="1953" h="1263" extrusionOk="0">
                  <a:moveTo>
                    <a:pt x="0" y="1"/>
                  </a:moveTo>
                  <a:lnTo>
                    <a:pt x="0" y="1025"/>
                  </a:lnTo>
                  <a:cubicBezTo>
                    <a:pt x="0" y="1144"/>
                    <a:pt x="119" y="1263"/>
                    <a:pt x="262" y="1263"/>
                  </a:cubicBezTo>
                  <a:lnTo>
                    <a:pt x="1715" y="1263"/>
                  </a:lnTo>
                  <a:cubicBezTo>
                    <a:pt x="1858" y="1263"/>
                    <a:pt x="1953" y="1144"/>
                    <a:pt x="1953" y="1025"/>
                  </a:cubicBezTo>
                  <a:lnTo>
                    <a:pt x="19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44"/>
            <p:cNvSpPr/>
            <p:nvPr/>
          </p:nvSpPr>
          <p:spPr>
            <a:xfrm>
              <a:off x="5035683" y="1674097"/>
              <a:ext cx="51872" cy="23680"/>
            </a:xfrm>
            <a:custGeom>
              <a:avLst/>
              <a:gdLst/>
              <a:ahLst/>
              <a:cxnLst/>
              <a:rect l="l" t="t" r="r" b="b"/>
              <a:pathLst>
                <a:path w="1621" h="740" extrusionOk="0">
                  <a:moveTo>
                    <a:pt x="429" y="1"/>
                  </a:moveTo>
                  <a:cubicBezTo>
                    <a:pt x="239" y="1"/>
                    <a:pt x="72" y="144"/>
                    <a:pt x="48" y="311"/>
                  </a:cubicBezTo>
                  <a:cubicBezTo>
                    <a:pt x="1" y="549"/>
                    <a:pt x="191" y="739"/>
                    <a:pt x="406" y="739"/>
                  </a:cubicBezTo>
                  <a:lnTo>
                    <a:pt x="1191" y="739"/>
                  </a:lnTo>
                  <a:cubicBezTo>
                    <a:pt x="1382" y="739"/>
                    <a:pt x="1549" y="620"/>
                    <a:pt x="1572" y="453"/>
                  </a:cubicBezTo>
                  <a:cubicBezTo>
                    <a:pt x="1620" y="215"/>
                    <a:pt x="1430" y="1"/>
                    <a:pt x="1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44"/>
            <p:cNvSpPr/>
            <p:nvPr/>
          </p:nvSpPr>
          <p:spPr>
            <a:xfrm>
              <a:off x="5018147" y="1576627"/>
              <a:ext cx="51872" cy="45088"/>
            </a:xfrm>
            <a:custGeom>
              <a:avLst/>
              <a:gdLst/>
              <a:ahLst/>
              <a:cxnLst/>
              <a:rect l="l" t="t" r="r" b="b"/>
              <a:pathLst>
                <a:path w="1621" h="1409" extrusionOk="0">
                  <a:moveTo>
                    <a:pt x="1216" y="0"/>
                  </a:moveTo>
                  <a:cubicBezTo>
                    <a:pt x="1134" y="0"/>
                    <a:pt x="1051" y="31"/>
                    <a:pt x="977" y="94"/>
                  </a:cubicBezTo>
                  <a:lnTo>
                    <a:pt x="191" y="761"/>
                  </a:lnTo>
                  <a:cubicBezTo>
                    <a:pt x="25" y="904"/>
                    <a:pt x="1" y="1118"/>
                    <a:pt x="144" y="1285"/>
                  </a:cubicBezTo>
                  <a:cubicBezTo>
                    <a:pt x="225" y="1366"/>
                    <a:pt x="329" y="1409"/>
                    <a:pt x="435" y="1409"/>
                  </a:cubicBezTo>
                  <a:cubicBezTo>
                    <a:pt x="515" y="1409"/>
                    <a:pt x="596" y="1384"/>
                    <a:pt x="668" y="1332"/>
                  </a:cubicBezTo>
                  <a:lnTo>
                    <a:pt x="1454" y="642"/>
                  </a:lnTo>
                  <a:cubicBezTo>
                    <a:pt x="1620" y="523"/>
                    <a:pt x="1620" y="284"/>
                    <a:pt x="1501" y="142"/>
                  </a:cubicBezTo>
                  <a:cubicBezTo>
                    <a:pt x="1422" y="49"/>
                    <a:pt x="1320" y="0"/>
                    <a:pt x="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44"/>
            <p:cNvSpPr/>
            <p:nvPr/>
          </p:nvSpPr>
          <p:spPr>
            <a:xfrm>
              <a:off x="5018915" y="1750351"/>
              <a:ext cx="51104" cy="45120"/>
            </a:xfrm>
            <a:custGeom>
              <a:avLst/>
              <a:gdLst/>
              <a:ahLst/>
              <a:cxnLst/>
              <a:rect l="l" t="t" r="r" b="b"/>
              <a:pathLst>
                <a:path w="1597" h="1410" extrusionOk="0">
                  <a:moveTo>
                    <a:pt x="405" y="1"/>
                  </a:moveTo>
                  <a:cubicBezTo>
                    <a:pt x="301" y="1"/>
                    <a:pt x="199" y="49"/>
                    <a:pt x="120" y="142"/>
                  </a:cubicBezTo>
                  <a:cubicBezTo>
                    <a:pt x="1" y="285"/>
                    <a:pt x="1" y="523"/>
                    <a:pt x="167" y="642"/>
                  </a:cubicBezTo>
                  <a:lnTo>
                    <a:pt x="953" y="1333"/>
                  </a:lnTo>
                  <a:cubicBezTo>
                    <a:pt x="1025" y="1384"/>
                    <a:pt x="1106" y="1409"/>
                    <a:pt x="1187" y="1409"/>
                  </a:cubicBezTo>
                  <a:cubicBezTo>
                    <a:pt x="1292" y="1409"/>
                    <a:pt x="1396" y="1366"/>
                    <a:pt x="1477" y="1285"/>
                  </a:cubicBezTo>
                  <a:cubicBezTo>
                    <a:pt x="1596" y="1119"/>
                    <a:pt x="1596" y="904"/>
                    <a:pt x="1430" y="761"/>
                  </a:cubicBezTo>
                  <a:lnTo>
                    <a:pt x="644" y="95"/>
                  </a:lnTo>
                  <a:cubicBezTo>
                    <a:pt x="570" y="31"/>
                    <a:pt x="487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44"/>
            <p:cNvSpPr/>
            <p:nvPr/>
          </p:nvSpPr>
          <p:spPr>
            <a:xfrm>
              <a:off x="4695050" y="1674097"/>
              <a:ext cx="51104" cy="23680"/>
            </a:xfrm>
            <a:custGeom>
              <a:avLst/>
              <a:gdLst/>
              <a:ahLst/>
              <a:cxnLst/>
              <a:rect l="l" t="t" r="r" b="b"/>
              <a:pathLst>
                <a:path w="1597" h="740" extrusionOk="0">
                  <a:moveTo>
                    <a:pt x="405" y="1"/>
                  </a:moveTo>
                  <a:cubicBezTo>
                    <a:pt x="239" y="1"/>
                    <a:pt x="72" y="144"/>
                    <a:pt x="48" y="311"/>
                  </a:cubicBezTo>
                  <a:cubicBezTo>
                    <a:pt x="1" y="549"/>
                    <a:pt x="167" y="739"/>
                    <a:pt x="405" y="739"/>
                  </a:cubicBezTo>
                  <a:lnTo>
                    <a:pt x="1191" y="739"/>
                  </a:lnTo>
                  <a:cubicBezTo>
                    <a:pt x="1429" y="739"/>
                    <a:pt x="1596" y="549"/>
                    <a:pt x="1549" y="311"/>
                  </a:cubicBezTo>
                  <a:cubicBezTo>
                    <a:pt x="1525" y="144"/>
                    <a:pt x="1358" y="1"/>
                    <a:pt x="1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44"/>
            <p:cNvSpPr/>
            <p:nvPr/>
          </p:nvSpPr>
          <p:spPr>
            <a:xfrm>
              <a:off x="4711817" y="1750351"/>
              <a:ext cx="51840" cy="45120"/>
            </a:xfrm>
            <a:custGeom>
              <a:avLst/>
              <a:gdLst/>
              <a:ahLst/>
              <a:cxnLst/>
              <a:rect l="l" t="t" r="r" b="b"/>
              <a:pathLst>
                <a:path w="1620" h="1410" extrusionOk="0">
                  <a:moveTo>
                    <a:pt x="1206" y="1"/>
                  </a:moveTo>
                  <a:cubicBezTo>
                    <a:pt x="1122" y="1"/>
                    <a:pt x="1040" y="31"/>
                    <a:pt x="977" y="95"/>
                  </a:cubicBezTo>
                  <a:lnTo>
                    <a:pt x="167" y="761"/>
                  </a:lnTo>
                  <a:cubicBezTo>
                    <a:pt x="24" y="904"/>
                    <a:pt x="1" y="1119"/>
                    <a:pt x="143" y="1285"/>
                  </a:cubicBezTo>
                  <a:cubicBezTo>
                    <a:pt x="211" y="1366"/>
                    <a:pt x="317" y="1409"/>
                    <a:pt x="422" y="1409"/>
                  </a:cubicBezTo>
                  <a:cubicBezTo>
                    <a:pt x="502" y="1409"/>
                    <a:pt x="582" y="1384"/>
                    <a:pt x="644" y="1333"/>
                  </a:cubicBezTo>
                  <a:lnTo>
                    <a:pt x="1453" y="642"/>
                  </a:lnTo>
                  <a:cubicBezTo>
                    <a:pt x="1596" y="523"/>
                    <a:pt x="1620" y="285"/>
                    <a:pt x="1501" y="142"/>
                  </a:cubicBezTo>
                  <a:cubicBezTo>
                    <a:pt x="1421" y="49"/>
                    <a:pt x="1312" y="1"/>
                    <a:pt x="1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44"/>
            <p:cNvSpPr/>
            <p:nvPr/>
          </p:nvSpPr>
          <p:spPr>
            <a:xfrm>
              <a:off x="4711817" y="1576627"/>
              <a:ext cx="51840" cy="45088"/>
            </a:xfrm>
            <a:custGeom>
              <a:avLst/>
              <a:gdLst/>
              <a:ahLst/>
              <a:cxnLst/>
              <a:rect l="l" t="t" r="r" b="b"/>
              <a:pathLst>
                <a:path w="1620" h="1409" extrusionOk="0">
                  <a:moveTo>
                    <a:pt x="416" y="0"/>
                  </a:moveTo>
                  <a:cubicBezTo>
                    <a:pt x="313" y="0"/>
                    <a:pt x="210" y="49"/>
                    <a:pt x="143" y="142"/>
                  </a:cubicBezTo>
                  <a:cubicBezTo>
                    <a:pt x="1" y="284"/>
                    <a:pt x="24" y="523"/>
                    <a:pt x="167" y="642"/>
                  </a:cubicBezTo>
                  <a:lnTo>
                    <a:pt x="977" y="1332"/>
                  </a:lnTo>
                  <a:cubicBezTo>
                    <a:pt x="1039" y="1384"/>
                    <a:pt x="1118" y="1409"/>
                    <a:pt x="1200" y="1409"/>
                  </a:cubicBezTo>
                  <a:cubicBezTo>
                    <a:pt x="1308" y="1409"/>
                    <a:pt x="1420" y="1366"/>
                    <a:pt x="1501" y="1285"/>
                  </a:cubicBezTo>
                  <a:cubicBezTo>
                    <a:pt x="1620" y="1118"/>
                    <a:pt x="1596" y="904"/>
                    <a:pt x="1453" y="761"/>
                  </a:cubicBezTo>
                  <a:lnTo>
                    <a:pt x="644" y="94"/>
                  </a:lnTo>
                  <a:cubicBezTo>
                    <a:pt x="580" y="31"/>
                    <a:pt x="498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Google Shape;2559;p48"/>
          <p:cNvSpPr/>
          <p:nvPr/>
        </p:nvSpPr>
        <p:spPr>
          <a:xfrm>
            <a:off x="1470300" y="1180050"/>
            <a:ext cx="6203400" cy="2783400"/>
          </a:xfrm>
          <a:prstGeom prst="snip1Rect">
            <a:avLst>
              <a:gd name="adj" fmla="val 25185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48"/>
          <p:cNvSpPr txBox="1">
            <a:spLocks noGrp="1"/>
          </p:cNvSpPr>
          <p:nvPr>
            <p:ph type="title"/>
          </p:nvPr>
        </p:nvSpPr>
        <p:spPr>
          <a:xfrm>
            <a:off x="1556550" y="1352850"/>
            <a:ext cx="6030900" cy="24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Terima</a:t>
            </a:r>
            <a:br>
              <a:rPr lang="en" dirty="0"/>
            </a:br>
            <a:r>
              <a:rPr lang="en" dirty="0"/>
              <a:t>Kasih</a:t>
            </a:r>
            <a:endParaRPr dirty="0"/>
          </a:p>
        </p:txBody>
      </p:sp>
      <p:grpSp>
        <p:nvGrpSpPr>
          <p:cNvPr id="2561" name="Google Shape;2561;p48"/>
          <p:cNvGrpSpPr/>
          <p:nvPr/>
        </p:nvGrpSpPr>
        <p:grpSpPr>
          <a:xfrm>
            <a:off x="7904462" y="1297835"/>
            <a:ext cx="399883" cy="381256"/>
            <a:chOff x="6113337" y="393160"/>
            <a:chExt cx="399883" cy="381256"/>
          </a:xfrm>
        </p:grpSpPr>
        <p:sp>
          <p:nvSpPr>
            <p:cNvPr id="2562" name="Google Shape;2562;p48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8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4" name="Google Shape;2564;p48"/>
          <p:cNvGrpSpPr/>
          <p:nvPr/>
        </p:nvGrpSpPr>
        <p:grpSpPr>
          <a:xfrm flipH="1">
            <a:off x="4708308" y="4178394"/>
            <a:ext cx="1178136" cy="679753"/>
            <a:chOff x="2176527" y="4297299"/>
            <a:chExt cx="1178136" cy="679753"/>
          </a:xfrm>
        </p:grpSpPr>
        <p:sp>
          <p:nvSpPr>
            <p:cNvPr id="2565" name="Google Shape;2565;p48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8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8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8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8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0" name="Google Shape;2570;p48"/>
          <p:cNvGrpSpPr/>
          <p:nvPr/>
        </p:nvGrpSpPr>
        <p:grpSpPr>
          <a:xfrm rot="10800000">
            <a:off x="831172" y="3408016"/>
            <a:ext cx="1127604" cy="709227"/>
            <a:chOff x="8080552" y="2473390"/>
            <a:chExt cx="793249" cy="498929"/>
          </a:xfrm>
        </p:grpSpPr>
        <p:sp>
          <p:nvSpPr>
            <p:cNvPr id="2571" name="Google Shape;2571;p48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48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8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8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9" name="Google Shape;2759;p53"/>
          <p:cNvSpPr txBox="1">
            <a:spLocks noGrp="1"/>
          </p:cNvSpPr>
          <p:nvPr>
            <p:ph type="body" idx="1"/>
          </p:nvPr>
        </p:nvSpPr>
        <p:spPr>
          <a:xfrm>
            <a:off x="626216" y="3179884"/>
            <a:ext cx="77040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" name="Google Shape;2759;p53">
            <a:extLst>
              <a:ext uri="{FF2B5EF4-FFF2-40B4-BE49-F238E27FC236}">
                <a16:creationId xmlns:a16="http://schemas.microsoft.com/office/drawing/2014/main" id="{6EB18743-3C32-3BCB-3513-38C1856195DC}"/>
              </a:ext>
            </a:extLst>
          </p:cNvPr>
          <p:cNvSpPr txBox="1">
            <a:spLocks/>
          </p:cNvSpPr>
          <p:nvPr/>
        </p:nvSpPr>
        <p:spPr>
          <a:xfrm>
            <a:off x="626216" y="3941884"/>
            <a:ext cx="7704000" cy="60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30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/>
            <a:r>
              <a:rPr lang="en-US" dirty="0" err="1"/>
              <a:t>Jangan</a:t>
            </a:r>
            <a:r>
              <a:rPr lang="en-US" dirty="0"/>
              <a:t> </a:t>
            </a:r>
            <a:r>
              <a:rPr lang="en-US" dirty="0" err="1"/>
              <a:t>bertele</a:t>
            </a:r>
            <a:r>
              <a:rPr lang="en-US" dirty="0"/>
              <a:t>-tele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 Eksebisi</a:t>
            </a:r>
            <a:endParaRPr dirty="0"/>
          </a:p>
        </p:txBody>
      </p:sp>
      <p:sp>
        <p:nvSpPr>
          <p:cNvPr id="1910" name="Google Shape;1910;p32"/>
          <p:cNvSpPr txBox="1">
            <a:spLocks noGrp="1"/>
          </p:cNvSpPr>
          <p:nvPr>
            <p:ph type="body" idx="1"/>
          </p:nvPr>
        </p:nvSpPr>
        <p:spPr>
          <a:xfrm>
            <a:off x="720000" y="1364328"/>
            <a:ext cx="7704000" cy="13218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D" sz="2000" dirty="0" err="1"/>
              <a:t>Kuliah</a:t>
            </a:r>
            <a:r>
              <a:rPr lang="en-ID" sz="2000" dirty="0"/>
              <a:t> </a:t>
            </a:r>
            <a:r>
              <a:rPr lang="en-ID" sz="2000" dirty="0" err="1"/>
              <a:t>Kerja</a:t>
            </a:r>
            <a:r>
              <a:rPr lang="en-ID" sz="2000" dirty="0"/>
              <a:t> </a:t>
            </a:r>
            <a:r>
              <a:rPr lang="en-ID" sz="2000" dirty="0" err="1"/>
              <a:t>Nyata</a:t>
            </a:r>
            <a:r>
              <a:rPr lang="en-ID" sz="2000" dirty="0"/>
              <a:t> (KKN) </a:t>
            </a:r>
            <a:r>
              <a:rPr lang="en-ID" sz="2000" dirty="0" err="1"/>
              <a:t>merupakan</a:t>
            </a:r>
            <a:r>
              <a:rPr lang="en-ID" sz="2000" dirty="0"/>
              <a:t> salah </a:t>
            </a:r>
            <a:r>
              <a:rPr lang="en-ID" sz="2000" dirty="0" err="1"/>
              <a:t>satu</a:t>
            </a:r>
            <a:r>
              <a:rPr lang="en-ID" sz="2000" dirty="0"/>
              <a:t> program </a:t>
            </a:r>
            <a:r>
              <a:rPr lang="en-ID" sz="2000" dirty="0" err="1"/>
              <a:t>pendidikan</a:t>
            </a:r>
            <a:r>
              <a:rPr lang="en-ID" sz="2000" dirty="0"/>
              <a:t> di </a:t>
            </a:r>
            <a:r>
              <a:rPr lang="en-ID" sz="2000" dirty="0" err="1"/>
              <a:t>perguruan</a:t>
            </a:r>
            <a:r>
              <a:rPr lang="en-ID" sz="2000" dirty="0"/>
              <a:t> </a:t>
            </a:r>
            <a:r>
              <a:rPr lang="en-ID" sz="2000" dirty="0" err="1"/>
              <a:t>tinggi</a:t>
            </a:r>
            <a:r>
              <a:rPr lang="en-ID" sz="2000" dirty="0"/>
              <a:t> yang </a:t>
            </a:r>
            <a:r>
              <a:rPr lang="en-ID" sz="2000" dirty="0" err="1"/>
              <a:t>bertujuan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memberikan</a:t>
            </a:r>
            <a:r>
              <a:rPr lang="en-ID" sz="2000" dirty="0"/>
              <a:t> </a:t>
            </a:r>
            <a:r>
              <a:rPr lang="en-ID" sz="2000" dirty="0" err="1"/>
              <a:t>pengalaman</a:t>
            </a:r>
            <a:r>
              <a:rPr lang="en-ID" sz="2000" dirty="0"/>
              <a:t> </a:t>
            </a:r>
            <a:r>
              <a:rPr lang="en-ID" sz="2000" dirty="0" err="1"/>
              <a:t>belajar</a:t>
            </a:r>
            <a:r>
              <a:rPr lang="en-ID" sz="2000" dirty="0"/>
              <a:t> </a:t>
            </a:r>
            <a:r>
              <a:rPr lang="en-ID" sz="2000" dirty="0" err="1"/>
              <a:t>kepada</a:t>
            </a:r>
            <a:r>
              <a:rPr lang="en-ID" sz="2000" dirty="0"/>
              <a:t> </a:t>
            </a:r>
            <a:r>
              <a:rPr lang="en-ID" sz="2000" dirty="0" err="1"/>
              <a:t>mahasiswa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penerapan</a:t>
            </a:r>
            <a:r>
              <a:rPr lang="en-ID" sz="2000" dirty="0"/>
              <a:t> </a:t>
            </a:r>
            <a:r>
              <a:rPr lang="en-ID" sz="2000" dirty="0" err="1"/>
              <a:t>ilmu</a:t>
            </a:r>
            <a:r>
              <a:rPr lang="en-ID" sz="2000" dirty="0"/>
              <a:t> </a:t>
            </a:r>
            <a:r>
              <a:rPr lang="en-ID" sz="2000" dirty="0" err="1"/>
              <a:t>pengetahuan</a:t>
            </a:r>
            <a:r>
              <a:rPr lang="en-ID" sz="2000" dirty="0"/>
              <a:t> dan </a:t>
            </a:r>
            <a:r>
              <a:rPr lang="en-ID" sz="2000" dirty="0" err="1"/>
              <a:t>teknologi</a:t>
            </a:r>
            <a:r>
              <a:rPr lang="en-ID" sz="2000" dirty="0"/>
              <a:t> di </a:t>
            </a:r>
            <a:r>
              <a:rPr lang="en-ID" sz="2000" dirty="0" err="1"/>
              <a:t>masyarakat</a:t>
            </a:r>
            <a:r>
              <a:rPr lang="en-ID" sz="2000" dirty="0"/>
              <a:t>. </a:t>
            </a:r>
            <a:r>
              <a:rPr lang="en-ID" sz="2000" dirty="0" err="1"/>
              <a:t>Dalam</a:t>
            </a:r>
            <a:r>
              <a:rPr lang="en-ID" sz="2000" dirty="0"/>
              <a:t> program KKN, </a:t>
            </a:r>
            <a:r>
              <a:rPr lang="en-ID" sz="2000" dirty="0" err="1"/>
              <a:t>mahasiswa</a:t>
            </a:r>
            <a:r>
              <a:rPr lang="en-ID" sz="2000" dirty="0"/>
              <a:t> </a:t>
            </a:r>
            <a:r>
              <a:rPr lang="en-ID" sz="2000" dirty="0" err="1"/>
              <a:t>melakukan</a:t>
            </a:r>
            <a:r>
              <a:rPr lang="en-ID" sz="2000" dirty="0"/>
              <a:t> </a:t>
            </a:r>
            <a:r>
              <a:rPr lang="en-ID" sz="2000" dirty="0" err="1"/>
              <a:t>pengabdian</a:t>
            </a:r>
            <a:r>
              <a:rPr lang="en-ID" sz="2000" dirty="0"/>
              <a:t> </a:t>
            </a:r>
            <a:r>
              <a:rPr lang="en-ID" sz="2000" dirty="0" err="1"/>
              <a:t>kepada</a:t>
            </a:r>
            <a:r>
              <a:rPr lang="en-ID" sz="2000" dirty="0"/>
              <a:t> </a:t>
            </a:r>
            <a:r>
              <a:rPr lang="en-ID" sz="2000" dirty="0" err="1"/>
              <a:t>masyarakat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melaksanakan</a:t>
            </a:r>
            <a:r>
              <a:rPr lang="en-ID" sz="2000" dirty="0"/>
              <a:t> </a:t>
            </a:r>
            <a:r>
              <a:rPr lang="en-ID" sz="2000" dirty="0" err="1"/>
              <a:t>berbagai</a:t>
            </a:r>
            <a:r>
              <a:rPr lang="en-ID" sz="2000" dirty="0"/>
              <a:t> program </a:t>
            </a:r>
            <a:r>
              <a:rPr lang="en-ID" sz="2000" dirty="0" err="1"/>
              <a:t>kerja</a:t>
            </a:r>
            <a:r>
              <a:rPr lang="en-ID" sz="2000" dirty="0"/>
              <a:t> yang </a:t>
            </a:r>
            <a:r>
              <a:rPr lang="en-ID" sz="2000" dirty="0" err="1"/>
              <a:t>telah</a:t>
            </a:r>
            <a:r>
              <a:rPr lang="en-ID" sz="2000" dirty="0"/>
              <a:t> </a:t>
            </a:r>
            <a:r>
              <a:rPr lang="en-ID" sz="2000" dirty="0" err="1"/>
              <a:t>direncanakan</a:t>
            </a:r>
            <a:r>
              <a:rPr lang="en-ID" sz="2000" dirty="0"/>
              <a:t> </a:t>
            </a:r>
            <a:r>
              <a:rPr lang="en-ID" sz="2000" dirty="0" err="1"/>
              <a:t>sebelumnya.Eksebisi</a:t>
            </a:r>
            <a:r>
              <a:rPr lang="en-ID" sz="2000" dirty="0"/>
              <a:t> KKN </a:t>
            </a:r>
            <a:r>
              <a:rPr lang="en-ID" sz="2000" dirty="0" err="1"/>
              <a:t>merupakan</a:t>
            </a:r>
            <a:r>
              <a:rPr lang="en-ID" sz="2000" dirty="0"/>
              <a:t> </a:t>
            </a:r>
            <a:r>
              <a:rPr lang="en-ID" sz="2000" dirty="0" err="1"/>
              <a:t>sebuah</a:t>
            </a:r>
            <a:r>
              <a:rPr lang="en-ID" sz="2000" dirty="0"/>
              <a:t> acara yang </a:t>
            </a:r>
            <a:r>
              <a:rPr lang="en-ID" sz="2000" dirty="0" err="1"/>
              <a:t>diadakan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menampilkan</a:t>
            </a:r>
            <a:r>
              <a:rPr lang="en-ID" sz="2000" dirty="0"/>
              <a:t> </a:t>
            </a:r>
            <a:r>
              <a:rPr lang="en-ID" sz="2000" dirty="0" err="1"/>
              <a:t>hasil</a:t>
            </a:r>
            <a:r>
              <a:rPr lang="en-ID" sz="2000" dirty="0"/>
              <a:t> program </a:t>
            </a:r>
            <a:r>
              <a:rPr lang="en-ID" sz="2000" dirty="0" err="1"/>
              <a:t>kerja</a:t>
            </a:r>
            <a:r>
              <a:rPr lang="en-ID" sz="2000" dirty="0"/>
              <a:t> KKN </a:t>
            </a:r>
            <a:r>
              <a:rPr lang="en-ID" sz="2000" dirty="0" err="1"/>
              <a:t>kepada</a:t>
            </a:r>
            <a:r>
              <a:rPr lang="en-ID" sz="2000" dirty="0"/>
              <a:t> </a:t>
            </a:r>
            <a:r>
              <a:rPr lang="en-ID" sz="2000" dirty="0" err="1"/>
              <a:t>masyarakat</a:t>
            </a:r>
            <a:r>
              <a:rPr lang="en-ID" sz="2000" dirty="0"/>
              <a:t> </a:t>
            </a:r>
            <a:r>
              <a:rPr lang="en-ID" sz="2000" dirty="0" err="1"/>
              <a:t>luas</a:t>
            </a:r>
            <a:r>
              <a:rPr lang="en-ID" sz="2000" dirty="0"/>
              <a:t>. </a:t>
            </a:r>
            <a:endParaRPr sz="2000" dirty="0"/>
          </a:p>
        </p:txBody>
      </p:sp>
      <p:grpSp>
        <p:nvGrpSpPr>
          <p:cNvPr id="1914" name="Google Shape;1914;p32"/>
          <p:cNvGrpSpPr/>
          <p:nvPr/>
        </p:nvGrpSpPr>
        <p:grpSpPr>
          <a:xfrm>
            <a:off x="7227018" y="1270274"/>
            <a:ext cx="399883" cy="381256"/>
            <a:chOff x="7268887" y="1278648"/>
            <a:chExt cx="399883" cy="381256"/>
          </a:xfrm>
        </p:grpSpPr>
        <p:sp>
          <p:nvSpPr>
            <p:cNvPr id="1915" name="Google Shape;1915;p32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2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7" name="Google Shape;1917;p32"/>
          <p:cNvGrpSpPr/>
          <p:nvPr/>
        </p:nvGrpSpPr>
        <p:grpSpPr>
          <a:xfrm>
            <a:off x="8130794" y="2474816"/>
            <a:ext cx="793249" cy="498929"/>
            <a:chOff x="8130794" y="2474816"/>
            <a:chExt cx="793249" cy="498929"/>
          </a:xfrm>
        </p:grpSpPr>
        <p:sp>
          <p:nvSpPr>
            <p:cNvPr id="1918" name="Google Shape;1918;p32"/>
            <p:cNvSpPr/>
            <p:nvPr/>
          </p:nvSpPr>
          <p:spPr>
            <a:xfrm>
              <a:off x="8213761" y="2859271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2"/>
            <p:cNvSpPr/>
            <p:nvPr/>
          </p:nvSpPr>
          <p:spPr>
            <a:xfrm>
              <a:off x="8130794" y="2776304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2"/>
            <p:cNvSpPr/>
            <p:nvPr/>
          </p:nvSpPr>
          <p:spPr>
            <a:xfrm>
              <a:off x="8229514" y="2532376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2"/>
            <p:cNvSpPr/>
            <p:nvPr/>
          </p:nvSpPr>
          <p:spPr>
            <a:xfrm>
              <a:off x="8785261" y="2474816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 Eksebisi</a:t>
            </a:r>
            <a:endParaRPr dirty="0"/>
          </a:p>
        </p:txBody>
      </p:sp>
      <p:grpSp>
        <p:nvGrpSpPr>
          <p:cNvPr id="1914" name="Google Shape;1914;p32"/>
          <p:cNvGrpSpPr/>
          <p:nvPr/>
        </p:nvGrpSpPr>
        <p:grpSpPr>
          <a:xfrm>
            <a:off x="7227018" y="1270274"/>
            <a:ext cx="399883" cy="381256"/>
            <a:chOff x="7268887" y="1278648"/>
            <a:chExt cx="399883" cy="381256"/>
          </a:xfrm>
        </p:grpSpPr>
        <p:sp>
          <p:nvSpPr>
            <p:cNvPr id="1915" name="Google Shape;1915;p32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2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7" name="Google Shape;1917;p32"/>
          <p:cNvGrpSpPr/>
          <p:nvPr/>
        </p:nvGrpSpPr>
        <p:grpSpPr>
          <a:xfrm>
            <a:off x="8130794" y="2474816"/>
            <a:ext cx="793249" cy="498929"/>
            <a:chOff x="8130794" y="2474816"/>
            <a:chExt cx="793249" cy="498929"/>
          </a:xfrm>
        </p:grpSpPr>
        <p:sp>
          <p:nvSpPr>
            <p:cNvPr id="1918" name="Google Shape;1918;p32"/>
            <p:cNvSpPr/>
            <p:nvPr/>
          </p:nvSpPr>
          <p:spPr>
            <a:xfrm>
              <a:off x="8213761" y="2859271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2"/>
            <p:cNvSpPr/>
            <p:nvPr/>
          </p:nvSpPr>
          <p:spPr>
            <a:xfrm>
              <a:off x="8130794" y="2776304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2"/>
            <p:cNvSpPr/>
            <p:nvPr/>
          </p:nvSpPr>
          <p:spPr>
            <a:xfrm>
              <a:off x="8229514" y="2532376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2"/>
            <p:cNvSpPr/>
            <p:nvPr/>
          </p:nvSpPr>
          <p:spPr>
            <a:xfrm>
              <a:off x="8785261" y="2474816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E290D48-189D-6269-709C-E8D798F29B65}"/>
              </a:ext>
            </a:extLst>
          </p:cNvPr>
          <p:cNvSpPr txBox="1"/>
          <p:nvPr/>
        </p:nvSpPr>
        <p:spPr>
          <a:xfrm>
            <a:off x="653228" y="1270274"/>
            <a:ext cx="697367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kumimoji="0" lang="en-ID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T Sans"/>
                <a:sym typeface="PT Sans"/>
              </a:rPr>
              <a:t>Acara </a:t>
            </a:r>
            <a:r>
              <a:rPr kumimoji="0" lang="en-ID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T Sans"/>
                <a:sym typeface="PT Sans"/>
              </a:rPr>
              <a:t>ini</a:t>
            </a:r>
            <a:r>
              <a:rPr kumimoji="0" lang="en-ID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T Sans"/>
                <a:sym typeface="PT Sans"/>
              </a:rPr>
              <a:t> </a:t>
            </a:r>
            <a:r>
              <a:rPr kumimoji="0" lang="en-ID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T Sans"/>
                <a:sym typeface="PT Sans"/>
              </a:rPr>
              <a:t>memiliki</a:t>
            </a:r>
            <a:r>
              <a:rPr kumimoji="0" lang="en-ID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T Sans"/>
                <a:sym typeface="PT Sans"/>
              </a:rPr>
              <a:t> </a:t>
            </a:r>
            <a:r>
              <a:rPr kumimoji="0" lang="en-ID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T Sans"/>
                <a:sym typeface="PT Sans"/>
              </a:rPr>
              <a:t>beberapa</a:t>
            </a:r>
            <a:r>
              <a:rPr kumimoji="0" lang="en-ID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T Sans"/>
                <a:sym typeface="PT Sans"/>
              </a:rPr>
              <a:t> </a:t>
            </a:r>
            <a:r>
              <a:rPr kumimoji="0" lang="en-ID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T Sans"/>
                <a:sym typeface="PT Sans"/>
              </a:rPr>
              <a:t>latar</a:t>
            </a:r>
            <a:r>
              <a:rPr kumimoji="0" lang="en-ID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T Sans"/>
                <a:sym typeface="PT Sans"/>
              </a:rPr>
              <a:t> </a:t>
            </a:r>
            <a:r>
              <a:rPr kumimoji="0" lang="en-ID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T Sans"/>
                <a:sym typeface="PT Sans"/>
              </a:rPr>
              <a:t>belakang</a:t>
            </a:r>
            <a:r>
              <a:rPr kumimoji="0" lang="en-ID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T Sans"/>
                <a:sym typeface="PT Sans"/>
              </a:rPr>
              <a:t>, </a:t>
            </a:r>
            <a:r>
              <a:rPr kumimoji="0" lang="en-ID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T Sans"/>
                <a:sym typeface="PT Sans"/>
              </a:rPr>
              <a:t>yaitu</a:t>
            </a:r>
            <a:r>
              <a:rPr kumimoji="0" lang="en-ID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T Sans"/>
                <a:sym typeface="PT Sans"/>
              </a:rPr>
              <a:t>:</a:t>
            </a:r>
            <a:endParaRPr lang="en-ID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ID" sz="1600" dirty="0" err="1">
                <a:solidFill>
                  <a:schemeClr val="tx1"/>
                </a:solidFill>
              </a:rPr>
              <a:t>Untuk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Memberikan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Informasi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kepada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masyarakat</a:t>
            </a:r>
            <a:r>
              <a:rPr lang="en-ID" sz="1600" dirty="0">
                <a:solidFill>
                  <a:schemeClr val="tx1"/>
                </a:solidFill>
              </a:rPr>
              <a:t> yang </a:t>
            </a:r>
            <a:r>
              <a:rPr lang="en-ID" sz="1600" dirty="0" err="1">
                <a:solidFill>
                  <a:schemeClr val="tx1"/>
                </a:solidFill>
              </a:rPr>
              <a:t>berhak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mengetahui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apa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saja</a:t>
            </a:r>
            <a:r>
              <a:rPr lang="en-ID" sz="1600" dirty="0">
                <a:solidFill>
                  <a:schemeClr val="tx1"/>
                </a:solidFill>
              </a:rPr>
              <a:t> yang </a:t>
            </a:r>
            <a:r>
              <a:rPr lang="en-ID" sz="1600" dirty="0" err="1">
                <a:solidFill>
                  <a:schemeClr val="tx1"/>
                </a:solidFill>
              </a:rPr>
              <a:t>telah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dilakukan</a:t>
            </a:r>
            <a:r>
              <a:rPr lang="en-ID" sz="1600" dirty="0">
                <a:solidFill>
                  <a:schemeClr val="tx1"/>
                </a:solidFill>
              </a:rPr>
              <a:t> oleh para </a:t>
            </a:r>
            <a:r>
              <a:rPr lang="en-ID" sz="1600" dirty="0" err="1">
                <a:solidFill>
                  <a:schemeClr val="tx1"/>
                </a:solidFill>
              </a:rPr>
              <a:t>mahasiswa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selama</a:t>
            </a:r>
            <a:r>
              <a:rPr lang="en-ID" sz="1600" dirty="0">
                <a:solidFill>
                  <a:schemeClr val="tx1"/>
                </a:solidFill>
              </a:rPr>
              <a:t> KKN di </a:t>
            </a:r>
            <a:r>
              <a:rPr lang="en-ID" sz="1600" dirty="0" err="1">
                <a:solidFill>
                  <a:schemeClr val="tx1"/>
                </a:solidFill>
              </a:rPr>
              <a:t>desa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atau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kelurahan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mereka</a:t>
            </a:r>
            <a:r>
              <a:rPr lang="en-ID" sz="16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ID" sz="1600" dirty="0" err="1">
                <a:solidFill>
                  <a:schemeClr val="tx1"/>
                </a:solidFill>
              </a:rPr>
              <a:t>Meningkatkan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partisipasi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masyarakat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dalam</a:t>
            </a:r>
            <a:r>
              <a:rPr lang="en-ID" sz="1600" dirty="0">
                <a:solidFill>
                  <a:schemeClr val="tx1"/>
                </a:solidFill>
              </a:rPr>
              <a:t> program KKN. 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ID" sz="1600" dirty="0" err="1">
                <a:solidFill>
                  <a:schemeClr val="tx1"/>
                </a:solidFill>
              </a:rPr>
              <a:t>Mempererat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Hubungan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antara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Mahasiswa</a:t>
            </a:r>
            <a:r>
              <a:rPr lang="en-ID" sz="1600" dirty="0">
                <a:solidFill>
                  <a:schemeClr val="tx1"/>
                </a:solidFill>
              </a:rPr>
              <a:t> dan Masyarakat.  Acara </a:t>
            </a:r>
            <a:r>
              <a:rPr lang="en-ID" sz="1600" dirty="0" err="1">
                <a:solidFill>
                  <a:schemeClr val="tx1"/>
                </a:solidFill>
              </a:rPr>
              <a:t>ini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menjadi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wadah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bagi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mahasiswa</a:t>
            </a:r>
            <a:r>
              <a:rPr lang="en-ID" sz="1600" dirty="0">
                <a:solidFill>
                  <a:schemeClr val="tx1"/>
                </a:solidFill>
              </a:rPr>
              <a:t> dan </a:t>
            </a:r>
            <a:r>
              <a:rPr lang="en-ID" sz="1600" dirty="0" err="1">
                <a:solidFill>
                  <a:schemeClr val="tx1"/>
                </a:solidFill>
              </a:rPr>
              <a:t>masyarakat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untuk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saling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bertukar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informasi</a:t>
            </a:r>
            <a:r>
              <a:rPr lang="en-ID" sz="1600" dirty="0">
                <a:solidFill>
                  <a:schemeClr val="tx1"/>
                </a:solidFill>
              </a:rPr>
              <a:t> dan ide.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ID" sz="1600" dirty="0" err="1">
                <a:solidFill>
                  <a:schemeClr val="tx1"/>
                </a:solidFill>
              </a:rPr>
              <a:t>Sebagai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Bentuk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Pertanggungjawaban</a:t>
            </a:r>
            <a:r>
              <a:rPr lang="en-ID" sz="1600" dirty="0">
                <a:solidFill>
                  <a:schemeClr val="tx1"/>
                </a:solidFill>
              </a:rPr>
              <a:t>, </a:t>
            </a:r>
            <a:r>
              <a:rPr lang="en-ID" sz="1600" dirty="0" err="1">
                <a:solidFill>
                  <a:schemeClr val="tx1"/>
                </a:solidFill>
              </a:rPr>
              <a:t>eksebisi</a:t>
            </a:r>
            <a:r>
              <a:rPr lang="en-ID" sz="1600" dirty="0">
                <a:solidFill>
                  <a:schemeClr val="tx1"/>
                </a:solidFill>
              </a:rPr>
              <a:t> KKN </a:t>
            </a:r>
            <a:r>
              <a:rPr lang="en-ID" sz="1600" dirty="0" err="1">
                <a:solidFill>
                  <a:schemeClr val="tx1"/>
                </a:solidFill>
              </a:rPr>
              <a:t>merupakan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bentuk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pertanggungjawaban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mahasiswa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kepada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pihak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perguruan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tinggi</a:t>
            </a:r>
            <a:r>
              <a:rPr lang="en-ID" sz="1600" dirty="0">
                <a:solidFill>
                  <a:schemeClr val="tx1"/>
                </a:solidFill>
              </a:rPr>
              <a:t> dan </a:t>
            </a:r>
            <a:r>
              <a:rPr lang="en-ID" sz="1600" dirty="0" err="1">
                <a:solidFill>
                  <a:schemeClr val="tx1"/>
                </a:solidFill>
              </a:rPr>
              <a:t>masyarakat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atas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pelaksanaan</a:t>
            </a:r>
            <a:r>
              <a:rPr lang="en-ID" sz="1600" dirty="0">
                <a:solidFill>
                  <a:schemeClr val="tx1"/>
                </a:solidFill>
              </a:rPr>
              <a:t> program KKN.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ID" sz="1600" dirty="0" err="1">
                <a:solidFill>
                  <a:schemeClr val="tx1"/>
                </a:solidFill>
              </a:rPr>
              <a:t>Sebagai</a:t>
            </a:r>
            <a:r>
              <a:rPr lang="en-ID" sz="1600" dirty="0">
                <a:solidFill>
                  <a:schemeClr val="tx1"/>
                </a:solidFill>
              </a:rPr>
              <a:t> Media </a:t>
            </a:r>
            <a:r>
              <a:rPr lang="en-ID" sz="1600" dirty="0" err="1">
                <a:solidFill>
                  <a:schemeClr val="tx1"/>
                </a:solidFill>
              </a:rPr>
              <a:t>Sosialisasi</a:t>
            </a:r>
            <a:r>
              <a:rPr lang="en-ID" sz="1600" dirty="0">
                <a:solidFill>
                  <a:schemeClr val="tx1"/>
                </a:solidFill>
              </a:rPr>
              <a:t>, </a:t>
            </a:r>
            <a:r>
              <a:rPr lang="en-ID" sz="1600" dirty="0" err="1">
                <a:solidFill>
                  <a:schemeClr val="tx1"/>
                </a:solidFill>
              </a:rPr>
              <a:t>eksebisi</a:t>
            </a:r>
            <a:r>
              <a:rPr lang="en-ID" sz="1600" dirty="0">
                <a:solidFill>
                  <a:schemeClr val="tx1"/>
                </a:solidFill>
              </a:rPr>
              <a:t> KKN </a:t>
            </a:r>
            <a:r>
              <a:rPr lang="en-ID" sz="1600" dirty="0" err="1">
                <a:solidFill>
                  <a:schemeClr val="tx1"/>
                </a:solidFill>
              </a:rPr>
              <a:t>dapat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menjadi</a:t>
            </a:r>
            <a:r>
              <a:rPr lang="en-ID" sz="1600" dirty="0">
                <a:solidFill>
                  <a:schemeClr val="tx1"/>
                </a:solidFill>
              </a:rPr>
              <a:t> media </a:t>
            </a:r>
            <a:r>
              <a:rPr lang="en-ID" sz="1600" dirty="0" err="1">
                <a:solidFill>
                  <a:schemeClr val="tx1"/>
                </a:solidFill>
              </a:rPr>
              <a:t>sosialisasi</a:t>
            </a:r>
            <a:r>
              <a:rPr lang="en-ID" sz="1600" dirty="0">
                <a:solidFill>
                  <a:schemeClr val="tx1"/>
                </a:solidFill>
              </a:rPr>
              <a:t> program-program </a:t>
            </a:r>
            <a:r>
              <a:rPr lang="en-ID" sz="1600" dirty="0" err="1">
                <a:solidFill>
                  <a:schemeClr val="tx1"/>
                </a:solidFill>
              </a:rPr>
              <a:t>perguruan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tinggi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kepada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masyarakat</a:t>
            </a:r>
            <a:r>
              <a:rPr lang="en-ID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5495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 Eksebisi</a:t>
            </a:r>
            <a:endParaRPr dirty="0"/>
          </a:p>
        </p:txBody>
      </p:sp>
      <p:grpSp>
        <p:nvGrpSpPr>
          <p:cNvPr id="1914" name="Google Shape;1914;p32"/>
          <p:cNvGrpSpPr/>
          <p:nvPr/>
        </p:nvGrpSpPr>
        <p:grpSpPr>
          <a:xfrm>
            <a:off x="7227018" y="1270274"/>
            <a:ext cx="399883" cy="381256"/>
            <a:chOff x="7268887" y="1278648"/>
            <a:chExt cx="399883" cy="381256"/>
          </a:xfrm>
        </p:grpSpPr>
        <p:sp>
          <p:nvSpPr>
            <p:cNvPr id="1915" name="Google Shape;1915;p32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2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7" name="Google Shape;1917;p32"/>
          <p:cNvGrpSpPr/>
          <p:nvPr/>
        </p:nvGrpSpPr>
        <p:grpSpPr>
          <a:xfrm>
            <a:off x="8130794" y="2474816"/>
            <a:ext cx="793249" cy="498929"/>
            <a:chOff x="8130794" y="2474816"/>
            <a:chExt cx="793249" cy="498929"/>
          </a:xfrm>
        </p:grpSpPr>
        <p:sp>
          <p:nvSpPr>
            <p:cNvPr id="1918" name="Google Shape;1918;p32"/>
            <p:cNvSpPr/>
            <p:nvPr/>
          </p:nvSpPr>
          <p:spPr>
            <a:xfrm>
              <a:off x="8213761" y="2859271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2"/>
            <p:cNvSpPr/>
            <p:nvPr/>
          </p:nvSpPr>
          <p:spPr>
            <a:xfrm>
              <a:off x="8130794" y="2776304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2"/>
            <p:cNvSpPr/>
            <p:nvPr/>
          </p:nvSpPr>
          <p:spPr>
            <a:xfrm>
              <a:off x="8229514" y="2532376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2"/>
            <p:cNvSpPr/>
            <p:nvPr/>
          </p:nvSpPr>
          <p:spPr>
            <a:xfrm>
              <a:off x="8785261" y="2474816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E290D48-189D-6269-709C-E8D798F29B65}"/>
              </a:ext>
            </a:extLst>
          </p:cNvPr>
          <p:cNvSpPr txBox="1"/>
          <p:nvPr/>
        </p:nvSpPr>
        <p:spPr>
          <a:xfrm>
            <a:off x="653228" y="1614789"/>
            <a:ext cx="69736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chemeClr val="accent3"/>
              </a:buClr>
              <a:buFont typeface="+mj-lt"/>
              <a:buAutoNum type="arabicPeriod" startAt="7"/>
            </a:pPr>
            <a:r>
              <a:rPr lang="en-ID" sz="1600" dirty="0" err="1">
                <a:solidFill>
                  <a:schemeClr val="tx1"/>
                </a:solidFill>
              </a:rPr>
              <a:t>Sebagai</a:t>
            </a:r>
            <a:r>
              <a:rPr lang="en-ID" sz="1600" dirty="0">
                <a:solidFill>
                  <a:schemeClr val="tx1"/>
                </a:solidFill>
              </a:rPr>
              <a:t> Sarana </a:t>
            </a:r>
            <a:r>
              <a:rPr lang="en-ID" sz="1600" dirty="0" err="1">
                <a:solidFill>
                  <a:schemeClr val="tx1"/>
                </a:solidFill>
              </a:rPr>
              <a:t>Promosi</a:t>
            </a:r>
            <a:r>
              <a:rPr lang="en-ID" sz="1600" dirty="0">
                <a:solidFill>
                  <a:schemeClr val="tx1"/>
                </a:solidFill>
              </a:rPr>
              <a:t>, </a:t>
            </a:r>
            <a:r>
              <a:rPr lang="en-ID" sz="1600" dirty="0" err="1">
                <a:solidFill>
                  <a:schemeClr val="tx1"/>
                </a:solidFill>
              </a:rPr>
              <a:t>eksebisi</a:t>
            </a:r>
            <a:r>
              <a:rPr lang="en-ID" sz="1600" dirty="0">
                <a:solidFill>
                  <a:schemeClr val="tx1"/>
                </a:solidFill>
              </a:rPr>
              <a:t> KKN </a:t>
            </a:r>
            <a:r>
              <a:rPr lang="en-ID" sz="1600" dirty="0" err="1">
                <a:solidFill>
                  <a:schemeClr val="tx1"/>
                </a:solidFill>
              </a:rPr>
              <a:t>dapat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menjadi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sarana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promosi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bagi</a:t>
            </a:r>
            <a:r>
              <a:rPr lang="en-ID" sz="1600" dirty="0">
                <a:solidFill>
                  <a:schemeClr val="tx1"/>
                </a:solidFill>
              </a:rPr>
              <a:t> Un</a:t>
            </a:r>
            <a:r>
              <a:rPr lang="es-ES" sz="1600" dirty="0" err="1">
                <a:solidFill>
                  <a:schemeClr val="tx1"/>
                </a:solidFill>
              </a:rPr>
              <a:t>iversitas</a:t>
            </a:r>
            <a:r>
              <a:rPr lang="es-ES" sz="1600" dirty="0">
                <a:solidFill>
                  <a:schemeClr val="tx1"/>
                </a:solidFill>
              </a:rPr>
              <a:t> 17 </a:t>
            </a:r>
            <a:r>
              <a:rPr lang="es-ES" sz="1600" dirty="0" err="1">
                <a:solidFill>
                  <a:schemeClr val="tx1"/>
                </a:solidFill>
              </a:rPr>
              <a:t>Agustus</a:t>
            </a:r>
            <a:r>
              <a:rPr lang="es-ES" sz="1600" dirty="0">
                <a:solidFill>
                  <a:schemeClr val="tx1"/>
                </a:solidFill>
              </a:rPr>
              <a:t> 1945 Surabaya</a:t>
            </a:r>
            <a:r>
              <a:rPr lang="en-ID" sz="1600" dirty="0">
                <a:solidFill>
                  <a:schemeClr val="tx1"/>
                </a:solidFill>
              </a:rPr>
              <a:t>,  </a:t>
            </a:r>
            <a:r>
              <a:rPr lang="en-ID" sz="1600" dirty="0" err="1">
                <a:solidFill>
                  <a:schemeClr val="tx1"/>
                </a:solidFill>
              </a:rPr>
              <a:t>desa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atau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kelurahan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tempat</a:t>
            </a:r>
            <a:r>
              <a:rPr lang="en-ID" sz="1600" dirty="0">
                <a:solidFill>
                  <a:schemeClr val="tx1"/>
                </a:solidFill>
              </a:rPr>
              <a:t> KKN </a:t>
            </a:r>
            <a:r>
              <a:rPr lang="en-ID" sz="1600" dirty="0" err="1">
                <a:solidFill>
                  <a:schemeClr val="tx1"/>
                </a:solidFill>
              </a:rPr>
              <a:t>dilaksanakan</a:t>
            </a:r>
            <a:r>
              <a:rPr lang="en-ID" sz="1600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Clr>
                <a:schemeClr val="accent3"/>
              </a:buClr>
              <a:buFont typeface="+mj-lt"/>
              <a:buAutoNum type="arabicPeriod" startAt="7"/>
            </a:pPr>
            <a:r>
              <a:rPr lang="en-ID" sz="1600" dirty="0" err="1">
                <a:solidFill>
                  <a:schemeClr val="tx1"/>
                </a:solidFill>
              </a:rPr>
              <a:t>Sebagai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Dokumentasi.Dokumentasi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ini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dapat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digunakan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sebagai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bahan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pembelajaran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bagi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mahasiswa</a:t>
            </a:r>
            <a:r>
              <a:rPr lang="en-ID" sz="1600" dirty="0">
                <a:solidFill>
                  <a:schemeClr val="tx1"/>
                </a:solidFill>
              </a:rPr>
              <a:t> KKN </a:t>
            </a:r>
            <a:r>
              <a:rPr lang="en-ID" sz="1600" dirty="0" err="1">
                <a:solidFill>
                  <a:schemeClr val="tx1"/>
                </a:solidFill>
              </a:rPr>
              <a:t>selanjutnya</a:t>
            </a:r>
            <a:r>
              <a:rPr lang="en-ID" sz="1600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Clr>
                <a:schemeClr val="accent3"/>
              </a:buClr>
              <a:buFont typeface="+mj-lt"/>
              <a:buAutoNum type="arabicPeriod" startAt="7"/>
            </a:pPr>
            <a:r>
              <a:rPr lang="en-ID" sz="1600" dirty="0" err="1">
                <a:solidFill>
                  <a:schemeClr val="tx1"/>
                </a:solidFill>
              </a:rPr>
              <a:t>Sebagai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Bentuk</a:t>
            </a:r>
            <a:r>
              <a:rPr lang="en-ID" sz="1600" dirty="0">
                <a:solidFill>
                  <a:schemeClr val="tx1"/>
                </a:solidFill>
              </a:rPr>
              <a:t> Upaya </a:t>
            </a:r>
            <a:r>
              <a:rPr lang="en-ID" sz="1600" dirty="0" err="1">
                <a:solidFill>
                  <a:schemeClr val="tx1"/>
                </a:solidFill>
              </a:rPr>
              <a:t>Pemberdayaan</a:t>
            </a:r>
            <a:r>
              <a:rPr lang="en-ID" sz="1600" dirty="0">
                <a:solidFill>
                  <a:schemeClr val="tx1"/>
                </a:solidFill>
              </a:rPr>
              <a:t> Masyarakat.  </a:t>
            </a:r>
            <a:r>
              <a:rPr lang="en-ID" sz="1600" dirty="0" err="1">
                <a:solidFill>
                  <a:schemeClr val="tx1"/>
                </a:solidFill>
              </a:rPr>
              <a:t>Dengan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melihat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hasil</a:t>
            </a:r>
            <a:r>
              <a:rPr lang="en-ID" sz="1600" dirty="0">
                <a:solidFill>
                  <a:schemeClr val="tx1"/>
                </a:solidFill>
              </a:rPr>
              <a:t> program </a:t>
            </a:r>
            <a:r>
              <a:rPr lang="en-ID" sz="1600" dirty="0" err="1">
                <a:solidFill>
                  <a:schemeClr val="tx1"/>
                </a:solidFill>
              </a:rPr>
              <a:t>kerja</a:t>
            </a:r>
            <a:r>
              <a:rPr lang="en-ID" sz="1600" dirty="0">
                <a:solidFill>
                  <a:schemeClr val="tx1"/>
                </a:solidFill>
              </a:rPr>
              <a:t> KKN, </a:t>
            </a:r>
            <a:r>
              <a:rPr lang="en-ID" sz="1600" dirty="0" err="1">
                <a:solidFill>
                  <a:schemeClr val="tx1"/>
                </a:solidFill>
              </a:rPr>
              <a:t>masyarakat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dapat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terinspirasi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untuk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melakukan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kegiatan-kegiatan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positif</a:t>
            </a:r>
            <a:r>
              <a:rPr lang="en-ID" sz="1600" dirty="0">
                <a:solidFill>
                  <a:schemeClr val="tx1"/>
                </a:solidFill>
              </a:rPr>
              <a:t> di </a:t>
            </a:r>
            <a:r>
              <a:rPr lang="en-ID" sz="1600" dirty="0" err="1">
                <a:solidFill>
                  <a:schemeClr val="tx1"/>
                </a:solidFill>
              </a:rPr>
              <a:t>desa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atau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kelurahan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mereka</a:t>
            </a:r>
            <a:r>
              <a:rPr lang="en-ID" sz="1600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Clr>
                <a:schemeClr val="accent3"/>
              </a:buClr>
              <a:buFont typeface="+mj-lt"/>
              <a:buAutoNum type="arabicPeriod" startAt="7"/>
            </a:pPr>
            <a:r>
              <a:rPr lang="en-ID" sz="1600" dirty="0" err="1">
                <a:solidFill>
                  <a:schemeClr val="tx1"/>
                </a:solidFill>
              </a:rPr>
              <a:t>Sebagai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Bentuk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Apresiasi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kepada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Mahasiswa</a:t>
            </a:r>
            <a:r>
              <a:rPr lang="en-ID" sz="1600" dirty="0">
                <a:solidFill>
                  <a:schemeClr val="tx1"/>
                </a:solidFill>
              </a:rPr>
              <a:t>. </a:t>
            </a:r>
            <a:r>
              <a:rPr lang="en-ID" sz="1600" dirty="0" err="1">
                <a:solidFill>
                  <a:schemeClr val="tx1"/>
                </a:solidFill>
              </a:rPr>
              <a:t>Eksebisi</a:t>
            </a:r>
            <a:r>
              <a:rPr lang="en-ID" sz="1600" dirty="0">
                <a:solidFill>
                  <a:schemeClr val="tx1"/>
                </a:solidFill>
              </a:rPr>
              <a:t> KKN </a:t>
            </a:r>
            <a:r>
              <a:rPr lang="en-ID" sz="1600" dirty="0" err="1">
                <a:solidFill>
                  <a:schemeClr val="tx1"/>
                </a:solidFill>
              </a:rPr>
              <a:t>merupakan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bentuk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apresiasi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kepada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mahasiswa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atas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dedikasi</a:t>
            </a:r>
            <a:r>
              <a:rPr lang="en-ID" sz="1600" dirty="0">
                <a:solidFill>
                  <a:schemeClr val="tx1"/>
                </a:solidFill>
              </a:rPr>
              <a:t> dan </a:t>
            </a:r>
            <a:r>
              <a:rPr lang="en-ID" sz="1600" dirty="0" err="1">
                <a:solidFill>
                  <a:schemeClr val="tx1"/>
                </a:solidFill>
              </a:rPr>
              <a:t>kerja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keras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mereka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selama</a:t>
            </a:r>
            <a:r>
              <a:rPr lang="en-ID" sz="1600" dirty="0">
                <a:solidFill>
                  <a:schemeClr val="tx1"/>
                </a:solidFill>
              </a:rPr>
              <a:t> KKN.</a:t>
            </a:r>
          </a:p>
          <a:p>
            <a:endParaRPr lang="en-ID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277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35"/>
          <p:cNvSpPr/>
          <p:nvPr/>
        </p:nvSpPr>
        <p:spPr>
          <a:xfrm>
            <a:off x="1474200" y="1347217"/>
            <a:ext cx="6195600" cy="1775100"/>
          </a:xfrm>
          <a:prstGeom prst="snip1Rect">
            <a:avLst>
              <a:gd name="adj" fmla="val 37085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35"/>
          <p:cNvSpPr txBox="1">
            <a:spLocks noGrp="1"/>
          </p:cNvSpPr>
          <p:nvPr>
            <p:ph type="title"/>
          </p:nvPr>
        </p:nvSpPr>
        <p:spPr>
          <a:xfrm>
            <a:off x="1856054" y="1775741"/>
            <a:ext cx="5536209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FC000"/>
                </a:solidFill>
              </a:rPr>
              <a:t>Penerapan Inovasi dan Teknologi Guna Mendukung Pencapaian SDGs Desa</a:t>
            </a:r>
            <a:endParaRPr sz="3200" dirty="0">
              <a:solidFill>
                <a:srgbClr val="FFC000"/>
              </a:solidFill>
            </a:endParaRPr>
          </a:p>
        </p:txBody>
      </p:sp>
      <p:sp>
        <p:nvSpPr>
          <p:cNvPr id="2003" name="Google Shape;2003;p35"/>
          <p:cNvSpPr txBox="1">
            <a:spLocks noGrp="1"/>
          </p:cNvSpPr>
          <p:nvPr>
            <p:ph type="subTitle" idx="1"/>
          </p:nvPr>
        </p:nvSpPr>
        <p:spPr>
          <a:xfrm>
            <a:off x="1983150" y="3347483"/>
            <a:ext cx="51777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</a:t>
            </a:r>
            <a:endParaRPr dirty="0"/>
          </a:p>
        </p:txBody>
      </p:sp>
      <p:grpSp>
        <p:nvGrpSpPr>
          <p:cNvPr id="2004" name="Google Shape;2004;p35"/>
          <p:cNvGrpSpPr/>
          <p:nvPr/>
        </p:nvGrpSpPr>
        <p:grpSpPr>
          <a:xfrm>
            <a:off x="7163465" y="2170336"/>
            <a:ext cx="1127604" cy="709227"/>
            <a:chOff x="8080552" y="2473390"/>
            <a:chExt cx="793249" cy="498929"/>
          </a:xfrm>
        </p:grpSpPr>
        <p:sp>
          <p:nvSpPr>
            <p:cNvPr id="2005" name="Google Shape;2005;p35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5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5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5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9" name="Google Shape;2009;p35"/>
          <p:cNvGrpSpPr/>
          <p:nvPr/>
        </p:nvGrpSpPr>
        <p:grpSpPr>
          <a:xfrm flipH="1">
            <a:off x="779340" y="1207381"/>
            <a:ext cx="1127604" cy="709227"/>
            <a:chOff x="8080552" y="2473390"/>
            <a:chExt cx="793249" cy="498929"/>
          </a:xfrm>
        </p:grpSpPr>
        <p:sp>
          <p:nvSpPr>
            <p:cNvPr id="2010" name="Google Shape;2010;p35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5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5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5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4" name="Google Shape;2014;p35"/>
          <p:cNvGrpSpPr/>
          <p:nvPr/>
        </p:nvGrpSpPr>
        <p:grpSpPr>
          <a:xfrm flipH="1">
            <a:off x="6510585" y="-110550"/>
            <a:ext cx="3434729" cy="1094377"/>
            <a:chOff x="1035175" y="739350"/>
            <a:chExt cx="2659900" cy="847500"/>
          </a:xfrm>
        </p:grpSpPr>
        <p:sp>
          <p:nvSpPr>
            <p:cNvPr id="2015" name="Google Shape;2015;p35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5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5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5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5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0" name="Google Shape;2020;p35"/>
          <p:cNvGrpSpPr/>
          <p:nvPr/>
        </p:nvGrpSpPr>
        <p:grpSpPr>
          <a:xfrm>
            <a:off x="4671877" y="267109"/>
            <a:ext cx="1178136" cy="679753"/>
            <a:chOff x="2176527" y="4297299"/>
            <a:chExt cx="1178136" cy="679753"/>
          </a:xfrm>
        </p:grpSpPr>
        <p:sp>
          <p:nvSpPr>
            <p:cNvPr id="2021" name="Google Shape;2021;p35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5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5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5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5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34"/>
          <p:cNvSpPr txBox="1">
            <a:spLocks noGrp="1"/>
          </p:cNvSpPr>
          <p:nvPr>
            <p:ph type="subTitle" idx="1"/>
          </p:nvPr>
        </p:nvSpPr>
        <p:spPr>
          <a:xfrm>
            <a:off x="4367400" y="1898100"/>
            <a:ext cx="5057954" cy="2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Hari / </a:t>
            </a:r>
            <a:r>
              <a:rPr lang="en-US" sz="2000" dirty="0" err="1"/>
              <a:t>Tanggal</a:t>
            </a:r>
            <a:r>
              <a:rPr lang="en-US" sz="2000" dirty="0"/>
              <a:t> :  20 </a:t>
            </a:r>
            <a:r>
              <a:rPr lang="en-US" sz="2000" dirty="0" err="1"/>
              <a:t>Juni</a:t>
            </a:r>
            <a:r>
              <a:rPr lang="en-US" sz="2000" dirty="0"/>
              <a:t> 2024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Pukul</a:t>
            </a:r>
            <a:r>
              <a:rPr lang="en-US" sz="2000" dirty="0"/>
              <a:t>	   :  08.00 - </a:t>
            </a:r>
            <a:r>
              <a:rPr lang="en-US" sz="2000" dirty="0" err="1"/>
              <a:t>selesai</a:t>
            </a: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Tempat</a:t>
            </a:r>
            <a:r>
              <a:rPr lang="en-US" sz="2000" dirty="0"/>
              <a:t>	   :  Plaza </a:t>
            </a:r>
            <a:r>
              <a:rPr lang="en-US" sz="2000" dirty="0" err="1"/>
              <a:t>Proklamasi</a:t>
            </a:r>
            <a:r>
              <a:rPr lang="en-US" sz="2000" dirty="0"/>
              <a:t>    </a:t>
            </a:r>
          </a:p>
          <a:p>
            <a:pPr marL="1347788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Graha</a:t>
            </a:r>
            <a:r>
              <a:rPr lang="en-US" sz="2000" dirty="0"/>
              <a:t> </a:t>
            </a:r>
            <a:r>
              <a:rPr lang="en-US" sz="2000" dirty="0" err="1"/>
              <a:t>Wiyata</a:t>
            </a:r>
            <a:r>
              <a:rPr lang="en-US" sz="2000" dirty="0"/>
              <a:t>        </a:t>
            </a:r>
          </a:p>
          <a:p>
            <a:pPr marL="1347788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Universitas 17 </a:t>
            </a:r>
            <a:r>
              <a:rPr lang="en-US" sz="2000" dirty="0" err="1"/>
              <a:t>Agustus</a:t>
            </a:r>
            <a:r>
              <a:rPr lang="en-US" sz="2000" dirty="0"/>
              <a:t> 1945                       Surabaya</a:t>
            </a:r>
            <a:endParaRPr sz="2000" dirty="0"/>
          </a:p>
        </p:txBody>
      </p:sp>
      <p:sp>
        <p:nvSpPr>
          <p:cNvPr id="1950" name="Google Shape;1950;p34"/>
          <p:cNvSpPr txBox="1">
            <a:spLocks noGrp="1"/>
          </p:cNvSpPr>
          <p:nvPr>
            <p:ph type="title"/>
          </p:nvPr>
        </p:nvSpPr>
        <p:spPr>
          <a:xfrm>
            <a:off x="4664100" y="1156200"/>
            <a:ext cx="40227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Pelaksanaan Eksebisi</a:t>
            </a:r>
            <a:endParaRPr dirty="0"/>
          </a:p>
        </p:txBody>
      </p:sp>
      <p:pic>
        <p:nvPicPr>
          <p:cNvPr id="1951" name="Google Shape;1951;p3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9781" r="8312"/>
          <a:stretch/>
        </p:blipFill>
        <p:spPr>
          <a:xfrm>
            <a:off x="872400" y="824250"/>
            <a:ext cx="3495000" cy="3495000"/>
          </a:xfrm>
          <a:prstGeom prst="ellipse">
            <a:avLst/>
          </a:prstGeom>
        </p:spPr>
      </p:pic>
      <p:grpSp>
        <p:nvGrpSpPr>
          <p:cNvPr id="1952" name="Google Shape;1952;p34"/>
          <p:cNvGrpSpPr/>
          <p:nvPr/>
        </p:nvGrpSpPr>
        <p:grpSpPr>
          <a:xfrm rot="10800000" flipH="1">
            <a:off x="-410264" y="4080269"/>
            <a:ext cx="1591472" cy="841159"/>
            <a:chOff x="661553" y="1919040"/>
            <a:chExt cx="1591472" cy="841159"/>
          </a:xfrm>
        </p:grpSpPr>
        <p:sp>
          <p:nvSpPr>
            <p:cNvPr id="1953" name="Google Shape;1953;p34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4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4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4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4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4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4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4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4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4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3" name="Google Shape;1963;p34"/>
          <p:cNvGrpSpPr/>
          <p:nvPr/>
        </p:nvGrpSpPr>
        <p:grpSpPr>
          <a:xfrm>
            <a:off x="6814663" y="4418925"/>
            <a:ext cx="881930" cy="325254"/>
            <a:chOff x="4761438" y="4276425"/>
            <a:chExt cx="881930" cy="325254"/>
          </a:xfrm>
        </p:grpSpPr>
        <p:sp>
          <p:nvSpPr>
            <p:cNvPr id="1964" name="Google Shape;1964;p34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4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4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4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4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4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4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4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4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4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4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4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4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4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4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4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4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4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2" name="Google Shape;1982;p34"/>
          <p:cNvGrpSpPr/>
          <p:nvPr/>
        </p:nvGrpSpPr>
        <p:grpSpPr>
          <a:xfrm flipH="1">
            <a:off x="466920" y="2925696"/>
            <a:ext cx="1127604" cy="709227"/>
            <a:chOff x="8080552" y="2473390"/>
            <a:chExt cx="793249" cy="498929"/>
          </a:xfrm>
        </p:grpSpPr>
        <p:sp>
          <p:nvSpPr>
            <p:cNvPr id="1983" name="Google Shape;1983;p34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4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4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7" name="Google Shape;1987;p34"/>
          <p:cNvGrpSpPr/>
          <p:nvPr/>
        </p:nvGrpSpPr>
        <p:grpSpPr>
          <a:xfrm rot="10800000">
            <a:off x="-292249" y="-37273"/>
            <a:ext cx="1794619" cy="937714"/>
            <a:chOff x="7447476" y="612577"/>
            <a:chExt cx="1794619" cy="937714"/>
          </a:xfrm>
        </p:grpSpPr>
        <p:sp>
          <p:nvSpPr>
            <p:cNvPr id="1988" name="Google Shape;1988;p34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4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4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4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2" name="Google Shape;1992;p34"/>
          <p:cNvGrpSpPr/>
          <p:nvPr/>
        </p:nvGrpSpPr>
        <p:grpSpPr>
          <a:xfrm>
            <a:off x="6684551" y="634549"/>
            <a:ext cx="280875" cy="265900"/>
            <a:chOff x="4730850" y="1621700"/>
            <a:chExt cx="280875" cy="265900"/>
          </a:xfrm>
        </p:grpSpPr>
        <p:sp>
          <p:nvSpPr>
            <p:cNvPr id="1993" name="Google Shape;1993;p34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4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4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Delegasi</a:t>
            </a:r>
            <a:endParaRPr dirty="0"/>
          </a:p>
        </p:txBody>
      </p:sp>
      <p:sp>
        <p:nvSpPr>
          <p:cNvPr id="2242" name="Google Shape;2242;p40"/>
          <p:cNvSpPr txBox="1"/>
          <p:nvPr/>
        </p:nvSpPr>
        <p:spPr>
          <a:xfrm>
            <a:off x="808340" y="3684365"/>
            <a:ext cx="23049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Kelompk Desa :  XXX</a:t>
            </a:r>
            <a:br>
              <a:rPr lang="en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</a:br>
            <a:r>
              <a:rPr lang="en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DPL: xxx</a:t>
            </a:r>
            <a:br>
              <a:rPr lang="en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</a:br>
            <a:r>
              <a:rPr lang="en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KETUA:</a:t>
            </a:r>
            <a:r>
              <a:rPr lang="en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xxx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243" name="Google Shape;2243;p40"/>
          <p:cNvSpPr txBox="1"/>
          <p:nvPr/>
        </p:nvSpPr>
        <p:spPr>
          <a:xfrm>
            <a:off x="3258175" y="1384025"/>
            <a:ext cx="2352600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Perwakilan Pengurus</a:t>
            </a:r>
            <a:endParaRPr sz="20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244" name="Google Shape;2244;p40"/>
          <p:cNvSpPr txBox="1"/>
          <p:nvPr/>
        </p:nvSpPr>
        <p:spPr>
          <a:xfrm>
            <a:off x="3258188" y="1707750"/>
            <a:ext cx="23526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Setiap Kelompok diwakili oleh 5 mahasiswa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245" name="Google Shape;2245;p40"/>
          <p:cNvSpPr txBox="1"/>
          <p:nvPr/>
        </p:nvSpPr>
        <p:spPr>
          <a:xfrm>
            <a:off x="5894798" y="1384035"/>
            <a:ext cx="2532600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Dosen</a:t>
            </a:r>
            <a:r>
              <a:rPr lang="en-US" sz="20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Pembimbing</a:t>
            </a:r>
            <a:r>
              <a:rPr lang="en-US" sz="20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Lapangan</a:t>
            </a:r>
            <a:endParaRPr sz="20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247" name="Google Shape;2247;p40"/>
          <p:cNvSpPr txBox="1"/>
          <p:nvPr/>
        </p:nvSpPr>
        <p:spPr>
          <a:xfrm>
            <a:off x="5894820" y="1646324"/>
            <a:ext cx="25326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DPL </a:t>
            </a:r>
            <a:r>
              <a:rPr lang="en-US" dirty="0" err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diharapkan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hadir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dalam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kegiatan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eksebisi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ini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263" name="Google Shape;2263;p40"/>
          <p:cNvSpPr txBox="1"/>
          <p:nvPr/>
        </p:nvSpPr>
        <p:spPr>
          <a:xfrm>
            <a:off x="3253044" y="2703113"/>
            <a:ext cx="23526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Mitra Sub </a:t>
            </a:r>
            <a:r>
              <a:rPr lang="en-US" sz="2000" b="1" dirty="0" err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Kelompok</a:t>
            </a:r>
            <a:endParaRPr sz="20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264" name="Google Shape;2264;p40"/>
          <p:cNvSpPr txBox="1"/>
          <p:nvPr/>
        </p:nvSpPr>
        <p:spPr>
          <a:xfrm>
            <a:off x="3233766" y="2925451"/>
            <a:ext cx="23526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Bila memungkinkan Kelompok dapat menghadirkan mitra. Akomodasi dan fasilitas mitra ditanggung oleh kelompok mahasiswa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2269" name="Google Shape;2269;p40"/>
          <p:cNvPicPr preferRelativeResize="0"/>
          <p:nvPr/>
        </p:nvPicPr>
        <p:blipFill rotWithShape="1">
          <a:blip r:embed="rId3">
            <a:alphaModFix/>
          </a:blip>
          <a:srcRect l="2718" r="25375"/>
          <a:stretch/>
        </p:blipFill>
        <p:spPr>
          <a:xfrm>
            <a:off x="852590" y="1389804"/>
            <a:ext cx="2216400" cy="22164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Fasilitas Eksebisi </a:t>
            </a:r>
            <a:endParaRPr dirty="0"/>
          </a:p>
        </p:txBody>
      </p:sp>
      <p:sp>
        <p:nvSpPr>
          <p:cNvPr id="1927" name="Google Shape;1927;p33"/>
          <p:cNvSpPr txBox="1">
            <a:spLocks noGrp="1"/>
          </p:cNvSpPr>
          <p:nvPr>
            <p:ph type="title" idx="2"/>
          </p:nvPr>
        </p:nvSpPr>
        <p:spPr>
          <a:xfrm>
            <a:off x="1771796" y="1405263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Meja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Eksebisi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28" name="Google Shape;1928;p33"/>
          <p:cNvSpPr txBox="1">
            <a:spLocks noGrp="1"/>
          </p:cNvSpPr>
          <p:nvPr>
            <p:ph type="subTitle" idx="1"/>
          </p:nvPr>
        </p:nvSpPr>
        <p:spPr>
          <a:xfrm>
            <a:off x="1771789" y="1691349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</a:t>
            </a:r>
            <a:r>
              <a:rPr lang="en" dirty="0"/>
              <a:t>etiap kelompok desa mendapat satu meja pamer</a:t>
            </a:r>
            <a:endParaRPr dirty="0"/>
          </a:p>
        </p:txBody>
      </p:sp>
      <p:sp>
        <p:nvSpPr>
          <p:cNvPr id="1929" name="Google Shape;1929;p33"/>
          <p:cNvSpPr txBox="1">
            <a:spLocks noGrp="1"/>
          </p:cNvSpPr>
          <p:nvPr>
            <p:ph type="title" idx="3"/>
          </p:nvPr>
        </p:nvSpPr>
        <p:spPr>
          <a:xfrm>
            <a:off x="984283" y="1411072"/>
            <a:ext cx="617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1930" name="Google Shape;1930;p33"/>
          <p:cNvSpPr txBox="1">
            <a:spLocks noGrp="1"/>
          </p:cNvSpPr>
          <p:nvPr>
            <p:ph type="title" idx="4"/>
          </p:nvPr>
        </p:nvSpPr>
        <p:spPr>
          <a:xfrm>
            <a:off x="5604317" y="1405263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LCD Projector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31" name="Google Shape;1931;p33"/>
          <p:cNvSpPr txBox="1">
            <a:spLocks noGrp="1"/>
          </p:cNvSpPr>
          <p:nvPr>
            <p:ph type="subTitle" idx="5"/>
          </p:nvPr>
        </p:nvSpPr>
        <p:spPr>
          <a:xfrm>
            <a:off x="5604315" y="1691349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Bila diperlukan mahasiswa dapat mengadakan LCD proyektor sendiri</a:t>
            </a:r>
            <a:endParaRPr dirty="0"/>
          </a:p>
        </p:txBody>
      </p:sp>
      <p:sp>
        <p:nvSpPr>
          <p:cNvPr id="1932" name="Google Shape;1932;p33"/>
          <p:cNvSpPr txBox="1">
            <a:spLocks noGrp="1"/>
          </p:cNvSpPr>
          <p:nvPr>
            <p:ph type="title" idx="6"/>
          </p:nvPr>
        </p:nvSpPr>
        <p:spPr>
          <a:xfrm>
            <a:off x="4816808" y="1411072"/>
            <a:ext cx="617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</a:t>
            </a:r>
            <a:endParaRPr/>
          </a:p>
        </p:txBody>
      </p:sp>
      <p:sp>
        <p:nvSpPr>
          <p:cNvPr id="1933" name="Google Shape;1933;p33"/>
          <p:cNvSpPr txBox="1">
            <a:spLocks noGrp="1"/>
          </p:cNvSpPr>
          <p:nvPr>
            <p:ph type="title" idx="7"/>
          </p:nvPr>
        </p:nvSpPr>
        <p:spPr>
          <a:xfrm>
            <a:off x="1771796" y="2529090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Surat </a:t>
            </a:r>
            <a:r>
              <a:rPr lang="en-US" dirty="0" err="1"/>
              <a:t>Tugas</a:t>
            </a:r>
            <a:endParaRPr dirty="0"/>
          </a:p>
        </p:txBody>
      </p:sp>
      <p:sp>
        <p:nvSpPr>
          <p:cNvPr id="1934" name="Google Shape;1934;p33"/>
          <p:cNvSpPr txBox="1">
            <a:spLocks noGrp="1"/>
          </p:cNvSpPr>
          <p:nvPr>
            <p:ph type="subTitle" idx="8"/>
          </p:nvPr>
        </p:nvSpPr>
        <p:spPr>
          <a:xfrm>
            <a:off x="1771789" y="2809240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5" name="Google Shape;1935;p33"/>
          <p:cNvSpPr txBox="1">
            <a:spLocks noGrp="1"/>
          </p:cNvSpPr>
          <p:nvPr>
            <p:ph type="title" idx="9"/>
          </p:nvPr>
        </p:nvSpPr>
        <p:spPr>
          <a:xfrm>
            <a:off x="984283" y="2529251"/>
            <a:ext cx="617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</p:txBody>
      </p:sp>
      <p:sp>
        <p:nvSpPr>
          <p:cNvPr id="1936" name="Google Shape;1936;p33"/>
          <p:cNvSpPr txBox="1">
            <a:spLocks noGrp="1"/>
          </p:cNvSpPr>
          <p:nvPr>
            <p:ph type="title" idx="13"/>
          </p:nvPr>
        </p:nvSpPr>
        <p:spPr>
          <a:xfrm>
            <a:off x="5604317" y="2529090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accent1">
                    <a:lumMod val="75000"/>
                  </a:schemeClr>
                </a:solidFill>
              </a:rPr>
              <a:t>Sumber</a:t>
            </a:r>
            <a:r>
              <a:rPr lang="en-ID" dirty="0">
                <a:solidFill>
                  <a:schemeClr val="accent1">
                    <a:lumMod val="75000"/>
                  </a:schemeClr>
                </a:solidFill>
              </a:rPr>
              <a:t> Listrik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37" name="Google Shape;1937;p33"/>
          <p:cNvSpPr txBox="1">
            <a:spLocks noGrp="1"/>
          </p:cNvSpPr>
          <p:nvPr>
            <p:ph type="subTitle" idx="14"/>
          </p:nvPr>
        </p:nvSpPr>
        <p:spPr>
          <a:xfrm>
            <a:off x="5604315" y="2809239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Disediakan satu stop kontak pada setiap booth pamer</a:t>
            </a:r>
            <a:endParaRPr dirty="0"/>
          </a:p>
        </p:txBody>
      </p:sp>
      <p:sp>
        <p:nvSpPr>
          <p:cNvPr id="1938" name="Google Shape;1938;p33"/>
          <p:cNvSpPr txBox="1">
            <a:spLocks noGrp="1"/>
          </p:cNvSpPr>
          <p:nvPr>
            <p:ph type="title" idx="15"/>
          </p:nvPr>
        </p:nvSpPr>
        <p:spPr>
          <a:xfrm>
            <a:off x="4816808" y="2529251"/>
            <a:ext cx="617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</a:t>
            </a:r>
            <a:endParaRPr/>
          </a:p>
        </p:txBody>
      </p:sp>
      <p:sp>
        <p:nvSpPr>
          <p:cNvPr id="1939" name="Google Shape;1939;p33"/>
          <p:cNvSpPr txBox="1">
            <a:spLocks noGrp="1"/>
          </p:cNvSpPr>
          <p:nvPr>
            <p:ph type="title" idx="16"/>
          </p:nvPr>
        </p:nvSpPr>
        <p:spPr>
          <a:xfrm>
            <a:off x="1771796" y="3646968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D" dirty="0" err="1">
                <a:solidFill>
                  <a:schemeClr val="accent1">
                    <a:lumMod val="75000"/>
                  </a:schemeClr>
                </a:solidFill>
              </a:rPr>
              <a:t>Papan</a:t>
            </a:r>
            <a:r>
              <a:rPr lang="en-ID" dirty="0">
                <a:solidFill>
                  <a:schemeClr val="accent1">
                    <a:lumMod val="75000"/>
                  </a:schemeClr>
                </a:solidFill>
              </a:rPr>
              <a:t> Poster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40" name="Google Shape;1940;p33"/>
          <p:cNvSpPr txBox="1">
            <a:spLocks noGrp="1"/>
          </p:cNvSpPr>
          <p:nvPr>
            <p:ph type="subTitle" idx="17"/>
          </p:nvPr>
        </p:nvSpPr>
        <p:spPr>
          <a:xfrm>
            <a:off x="1771789" y="3927117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Setiap Kelompok Desa Menapat ruang pada papan poster </a:t>
            </a:r>
            <a:endParaRPr dirty="0"/>
          </a:p>
        </p:txBody>
      </p:sp>
      <p:sp>
        <p:nvSpPr>
          <p:cNvPr id="1941" name="Google Shape;1941;p33"/>
          <p:cNvSpPr txBox="1">
            <a:spLocks noGrp="1"/>
          </p:cNvSpPr>
          <p:nvPr>
            <p:ph type="title" idx="18"/>
          </p:nvPr>
        </p:nvSpPr>
        <p:spPr>
          <a:xfrm>
            <a:off x="984283" y="3647125"/>
            <a:ext cx="617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</p:txBody>
      </p:sp>
      <p:sp>
        <p:nvSpPr>
          <p:cNvPr id="1942" name="Google Shape;1942;p33"/>
          <p:cNvSpPr txBox="1">
            <a:spLocks noGrp="1"/>
          </p:cNvSpPr>
          <p:nvPr>
            <p:ph type="title" idx="19"/>
          </p:nvPr>
        </p:nvSpPr>
        <p:spPr>
          <a:xfrm>
            <a:off x="5604316" y="3646968"/>
            <a:ext cx="2819683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Kudapan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/ Air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Minum</a:t>
            </a:r>
            <a:endParaRPr lang="en-ID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43" name="Google Shape;1943;p33"/>
          <p:cNvSpPr txBox="1">
            <a:spLocks noGrp="1"/>
          </p:cNvSpPr>
          <p:nvPr>
            <p:ph type="subTitle" idx="20"/>
          </p:nvPr>
        </p:nvSpPr>
        <p:spPr>
          <a:xfrm>
            <a:off x="5604315" y="3927117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Setiap kelompok disediakan kudapan dan air minum untuk 5 nahasiswa</a:t>
            </a:r>
            <a:endParaRPr dirty="0"/>
          </a:p>
        </p:txBody>
      </p:sp>
      <p:sp>
        <p:nvSpPr>
          <p:cNvPr id="1944" name="Google Shape;1944;p33"/>
          <p:cNvSpPr txBox="1">
            <a:spLocks noGrp="1"/>
          </p:cNvSpPr>
          <p:nvPr>
            <p:ph type="title" idx="21"/>
          </p:nvPr>
        </p:nvSpPr>
        <p:spPr>
          <a:xfrm>
            <a:off x="4816808" y="3647122"/>
            <a:ext cx="617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Komponen Eksebisi</a:t>
            </a:r>
            <a:endParaRPr dirty="0"/>
          </a:p>
        </p:txBody>
      </p:sp>
      <p:sp>
        <p:nvSpPr>
          <p:cNvPr id="2031" name="Google Shape;2031;p36"/>
          <p:cNvSpPr/>
          <p:nvPr/>
        </p:nvSpPr>
        <p:spPr>
          <a:xfrm>
            <a:off x="1296119" y="20890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2" name="Google Shape;2032;p36"/>
          <p:cNvSpPr/>
          <p:nvPr/>
        </p:nvSpPr>
        <p:spPr>
          <a:xfrm>
            <a:off x="3214113" y="17842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3" name="Google Shape;2033;p36"/>
          <p:cNvSpPr/>
          <p:nvPr/>
        </p:nvSpPr>
        <p:spPr>
          <a:xfrm>
            <a:off x="5106987" y="20890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4" name="Google Shape;2034;p36"/>
          <p:cNvSpPr/>
          <p:nvPr/>
        </p:nvSpPr>
        <p:spPr>
          <a:xfrm>
            <a:off x="7024981" y="17842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5" name="Google Shape;2035;p36"/>
          <p:cNvSpPr txBox="1"/>
          <p:nvPr/>
        </p:nvSpPr>
        <p:spPr>
          <a:xfrm>
            <a:off x="787769" y="3024179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C000"/>
                </a:solidFill>
                <a:latin typeface="Exo"/>
                <a:ea typeface="Exo"/>
                <a:cs typeface="Exo"/>
                <a:sym typeface="Exo"/>
              </a:rPr>
              <a:t>Luaran Vermikompos</a:t>
            </a:r>
            <a:endParaRPr sz="1600" b="1" dirty="0">
              <a:solidFill>
                <a:srgbClr val="FFC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36" name="Google Shape;2036;p36"/>
          <p:cNvSpPr txBox="1"/>
          <p:nvPr/>
        </p:nvSpPr>
        <p:spPr>
          <a:xfrm>
            <a:off x="787775" y="3351075"/>
            <a:ext cx="18396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Produk Kompos sudah dikemas dan berikut asesoris dagang yang diperlukan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Produk Cacing digunakan sebagai contoh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037" name="Google Shape;2037;p36"/>
          <p:cNvSpPr txBox="1"/>
          <p:nvPr/>
        </p:nvSpPr>
        <p:spPr>
          <a:xfrm>
            <a:off x="2705763" y="2717117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C000"/>
                </a:solidFill>
                <a:latin typeface="Exo"/>
                <a:ea typeface="Exo"/>
                <a:cs typeface="Exo"/>
                <a:sym typeface="Exo"/>
              </a:rPr>
              <a:t>Video</a:t>
            </a:r>
            <a:endParaRPr sz="2000" b="1" dirty="0">
              <a:solidFill>
                <a:srgbClr val="FFC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38" name="Google Shape;2038;p36"/>
          <p:cNvSpPr txBox="1"/>
          <p:nvPr/>
        </p:nvSpPr>
        <p:spPr>
          <a:xfrm>
            <a:off x="2705775" y="3046301"/>
            <a:ext cx="18396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Video Inspiratif dapat berupa Raw Video, yang perlu diolah unrtuk penyempurnaan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039" name="Google Shape;2039;p36"/>
          <p:cNvSpPr txBox="1"/>
          <p:nvPr/>
        </p:nvSpPr>
        <p:spPr>
          <a:xfrm>
            <a:off x="4598637" y="3024179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C000"/>
                </a:solidFill>
                <a:latin typeface="Exo"/>
                <a:ea typeface="Exo"/>
                <a:cs typeface="Exo"/>
                <a:sym typeface="Exo"/>
              </a:rPr>
              <a:t>Luaran Sub Kelompok</a:t>
            </a:r>
            <a:endParaRPr sz="1600" b="1" dirty="0">
              <a:solidFill>
                <a:srgbClr val="FFC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40" name="Google Shape;2040;p36"/>
          <p:cNvSpPr txBox="1"/>
          <p:nvPr/>
        </p:nvSpPr>
        <p:spPr>
          <a:xfrm>
            <a:off x="4598631" y="3351075"/>
            <a:ext cx="18396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TTG, Buku, Artikel Ilmiah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041" name="Google Shape;2041;p36"/>
          <p:cNvSpPr txBox="1"/>
          <p:nvPr/>
        </p:nvSpPr>
        <p:spPr>
          <a:xfrm>
            <a:off x="6516631" y="2717117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C000"/>
                </a:solidFill>
                <a:latin typeface="Exo"/>
                <a:ea typeface="Exo"/>
                <a:cs typeface="Exo"/>
                <a:sym typeface="Exo"/>
              </a:rPr>
              <a:t>Weblog</a:t>
            </a:r>
            <a:endParaRPr sz="2000" b="1" dirty="0">
              <a:solidFill>
                <a:srgbClr val="FFC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42" name="Google Shape;2042;p36"/>
          <p:cNvSpPr txBox="1"/>
          <p:nvPr/>
        </p:nvSpPr>
        <p:spPr>
          <a:xfrm>
            <a:off x="6516631" y="3046301"/>
            <a:ext cx="18396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Weblog sudah dapat dilihat oleh publik dengan memperhatikan petunjuk teknis yang ada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cxnSp>
        <p:nvCxnSpPr>
          <p:cNvPr id="2043" name="Google Shape;2043;p36"/>
          <p:cNvCxnSpPr>
            <a:stCxn id="2031" idx="6"/>
            <a:endCxn id="2032" idx="2"/>
          </p:cNvCxnSpPr>
          <p:nvPr/>
        </p:nvCxnSpPr>
        <p:spPr>
          <a:xfrm rot="10800000" flipH="1">
            <a:off x="2119019" y="2195684"/>
            <a:ext cx="1095000" cy="3048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4" name="Google Shape;2044;p36"/>
          <p:cNvCxnSpPr>
            <a:stCxn id="2032" idx="6"/>
            <a:endCxn id="2033" idx="2"/>
          </p:cNvCxnSpPr>
          <p:nvPr/>
        </p:nvCxnSpPr>
        <p:spPr>
          <a:xfrm>
            <a:off x="4037013" y="2195684"/>
            <a:ext cx="1070100" cy="304800"/>
          </a:xfrm>
          <a:prstGeom prst="bentConnector3">
            <a:avLst>
              <a:gd name="adj1" fmla="val 4999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5" name="Google Shape;2045;p36"/>
          <p:cNvCxnSpPr>
            <a:stCxn id="2033" idx="6"/>
            <a:endCxn id="2034" idx="2"/>
          </p:cNvCxnSpPr>
          <p:nvPr/>
        </p:nvCxnSpPr>
        <p:spPr>
          <a:xfrm rot="10800000" flipH="1">
            <a:off x="5929887" y="2195684"/>
            <a:ext cx="1095000" cy="3048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46" name="Google Shape;2046;p36"/>
          <p:cNvGrpSpPr/>
          <p:nvPr/>
        </p:nvGrpSpPr>
        <p:grpSpPr>
          <a:xfrm>
            <a:off x="1533809" y="2305596"/>
            <a:ext cx="347520" cy="389753"/>
            <a:chOff x="2197820" y="2112743"/>
            <a:chExt cx="347520" cy="389753"/>
          </a:xfrm>
        </p:grpSpPr>
        <p:sp>
          <p:nvSpPr>
            <p:cNvPr id="2047" name="Google Shape;2047;p36"/>
            <p:cNvSpPr/>
            <p:nvPr/>
          </p:nvSpPr>
          <p:spPr>
            <a:xfrm>
              <a:off x="2306778" y="2202213"/>
              <a:ext cx="126560" cy="114208"/>
            </a:xfrm>
            <a:custGeom>
              <a:avLst/>
              <a:gdLst/>
              <a:ahLst/>
              <a:cxnLst/>
              <a:rect l="l" t="t" r="r" b="b"/>
              <a:pathLst>
                <a:path w="3955" h="3569" extrusionOk="0">
                  <a:moveTo>
                    <a:pt x="977" y="0"/>
                  </a:moveTo>
                  <a:cubicBezTo>
                    <a:pt x="382" y="381"/>
                    <a:pt x="1" y="1072"/>
                    <a:pt x="96" y="1858"/>
                  </a:cubicBezTo>
                  <a:cubicBezTo>
                    <a:pt x="192" y="2715"/>
                    <a:pt x="882" y="3430"/>
                    <a:pt x="1739" y="3549"/>
                  </a:cubicBezTo>
                  <a:cubicBezTo>
                    <a:pt x="1833" y="3562"/>
                    <a:pt x="1925" y="3568"/>
                    <a:pt x="2016" y="3568"/>
                  </a:cubicBezTo>
                  <a:cubicBezTo>
                    <a:pt x="3085" y="3568"/>
                    <a:pt x="3954" y="2695"/>
                    <a:pt x="3954" y="1620"/>
                  </a:cubicBezTo>
                  <a:cubicBezTo>
                    <a:pt x="3954" y="929"/>
                    <a:pt x="3597" y="334"/>
                    <a:pt x="3049" y="0"/>
                  </a:cubicBezTo>
                  <a:lnTo>
                    <a:pt x="3049" y="1024"/>
                  </a:lnTo>
                  <a:cubicBezTo>
                    <a:pt x="3049" y="1524"/>
                    <a:pt x="2644" y="2001"/>
                    <a:pt x="2144" y="2048"/>
                  </a:cubicBezTo>
                  <a:cubicBezTo>
                    <a:pt x="2093" y="2056"/>
                    <a:pt x="2042" y="2060"/>
                    <a:pt x="1992" y="2060"/>
                  </a:cubicBezTo>
                  <a:cubicBezTo>
                    <a:pt x="1438" y="2060"/>
                    <a:pt x="977" y="1592"/>
                    <a:pt x="977" y="1024"/>
                  </a:cubicBez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6"/>
            <p:cNvSpPr/>
            <p:nvPr/>
          </p:nvSpPr>
          <p:spPr>
            <a:xfrm>
              <a:off x="2197820" y="2184677"/>
              <a:ext cx="347520" cy="224064"/>
            </a:xfrm>
            <a:custGeom>
              <a:avLst/>
              <a:gdLst/>
              <a:ahLst/>
              <a:cxnLst/>
              <a:rect l="l" t="t" r="r" b="b"/>
              <a:pathLst>
                <a:path w="10860" h="7002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6621"/>
                  </a:lnTo>
                  <a:cubicBezTo>
                    <a:pt x="1" y="6835"/>
                    <a:pt x="167" y="7002"/>
                    <a:pt x="382" y="7002"/>
                  </a:cubicBezTo>
                  <a:lnTo>
                    <a:pt x="10479" y="7002"/>
                  </a:lnTo>
                  <a:cubicBezTo>
                    <a:pt x="10693" y="7002"/>
                    <a:pt x="10860" y="6835"/>
                    <a:pt x="10860" y="6621"/>
                  </a:cubicBezTo>
                  <a:lnTo>
                    <a:pt x="10860" y="382"/>
                  </a:lnTo>
                  <a:cubicBezTo>
                    <a:pt x="10860" y="167"/>
                    <a:pt x="10693" y="1"/>
                    <a:pt x="10479" y="1"/>
                  </a:cubicBezTo>
                  <a:lnTo>
                    <a:pt x="8693" y="1"/>
                  </a:lnTo>
                  <a:cubicBezTo>
                    <a:pt x="9169" y="715"/>
                    <a:pt x="9431" y="1596"/>
                    <a:pt x="9360" y="2525"/>
                  </a:cubicBezTo>
                  <a:cubicBezTo>
                    <a:pt x="9193" y="4406"/>
                    <a:pt x="7693" y="5930"/>
                    <a:pt x="5787" y="6097"/>
                  </a:cubicBezTo>
                  <a:cubicBezTo>
                    <a:pt x="5663" y="6108"/>
                    <a:pt x="5539" y="6114"/>
                    <a:pt x="5417" y="6114"/>
                  </a:cubicBezTo>
                  <a:cubicBezTo>
                    <a:pt x="3250" y="6114"/>
                    <a:pt x="1501" y="4355"/>
                    <a:pt x="1501" y="2191"/>
                  </a:cubicBezTo>
                  <a:cubicBezTo>
                    <a:pt x="1501" y="1382"/>
                    <a:pt x="1739" y="620"/>
                    <a:pt x="2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6"/>
            <p:cNvSpPr/>
            <p:nvPr/>
          </p:nvSpPr>
          <p:spPr>
            <a:xfrm>
              <a:off x="2278587" y="2432352"/>
              <a:ext cx="185216" cy="70144"/>
            </a:xfrm>
            <a:custGeom>
              <a:avLst/>
              <a:gdLst/>
              <a:ahLst/>
              <a:cxnLst/>
              <a:rect l="l" t="t" r="r" b="b"/>
              <a:pathLst>
                <a:path w="5788" h="2192" extrusionOk="0">
                  <a:moveTo>
                    <a:pt x="2025" y="0"/>
                  </a:moveTo>
                  <a:lnTo>
                    <a:pt x="1930" y="1453"/>
                  </a:lnTo>
                  <a:lnTo>
                    <a:pt x="406" y="1453"/>
                  </a:lnTo>
                  <a:cubicBezTo>
                    <a:pt x="191" y="1453"/>
                    <a:pt x="25" y="1596"/>
                    <a:pt x="25" y="1810"/>
                  </a:cubicBezTo>
                  <a:cubicBezTo>
                    <a:pt x="1" y="2024"/>
                    <a:pt x="168" y="2191"/>
                    <a:pt x="382" y="2191"/>
                  </a:cubicBezTo>
                  <a:lnTo>
                    <a:pt x="5383" y="2191"/>
                  </a:lnTo>
                  <a:cubicBezTo>
                    <a:pt x="5597" y="2191"/>
                    <a:pt x="5764" y="2024"/>
                    <a:pt x="5764" y="1834"/>
                  </a:cubicBezTo>
                  <a:cubicBezTo>
                    <a:pt x="5788" y="1620"/>
                    <a:pt x="5621" y="1453"/>
                    <a:pt x="5407" y="1453"/>
                  </a:cubicBezTo>
                  <a:lnTo>
                    <a:pt x="3859" y="1453"/>
                  </a:lnTo>
                  <a:lnTo>
                    <a:pt x="37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6"/>
            <p:cNvSpPr/>
            <p:nvPr/>
          </p:nvSpPr>
          <p:spPr>
            <a:xfrm>
              <a:off x="2268699" y="2157254"/>
              <a:ext cx="205024" cy="198912"/>
            </a:xfrm>
            <a:custGeom>
              <a:avLst/>
              <a:gdLst/>
              <a:ahLst/>
              <a:cxnLst/>
              <a:rect l="l" t="t" r="r" b="b"/>
              <a:pathLst>
                <a:path w="6407" h="6216" extrusionOk="0">
                  <a:moveTo>
                    <a:pt x="2167" y="0"/>
                  </a:moveTo>
                  <a:cubicBezTo>
                    <a:pt x="905" y="429"/>
                    <a:pt x="0" y="1643"/>
                    <a:pt x="0" y="3025"/>
                  </a:cubicBezTo>
                  <a:cubicBezTo>
                    <a:pt x="0" y="4787"/>
                    <a:pt x="1453" y="6216"/>
                    <a:pt x="3215" y="6216"/>
                  </a:cubicBezTo>
                  <a:cubicBezTo>
                    <a:pt x="4954" y="6216"/>
                    <a:pt x="6406" y="4787"/>
                    <a:pt x="6406" y="3025"/>
                  </a:cubicBezTo>
                  <a:cubicBezTo>
                    <a:pt x="6406" y="1643"/>
                    <a:pt x="5501" y="429"/>
                    <a:pt x="4239" y="0"/>
                  </a:cubicBezTo>
                  <a:lnTo>
                    <a:pt x="4239" y="572"/>
                  </a:lnTo>
                  <a:cubicBezTo>
                    <a:pt x="5192" y="953"/>
                    <a:pt x="5882" y="1905"/>
                    <a:pt x="5882" y="3025"/>
                  </a:cubicBezTo>
                  <a:cubicBezTo>
                    <a:pt x="5882" y="4501"/>
                    <a:pt x="4668" y="5716"/>
                    <a:pt x="3215" y="5716"/>
                  </a:cubicBezTo>
                  <a:cubicBezTo>
                    <a:pt x="1739" y="5716"/>
                    <a:pt x="524" y="4501"/>
                    <a:pt x="524" y="3025"/>
                  </a:cubicBezTo>
                  <a:cubicBezTo>
                    <a:pt x="524" y="1929"/>
                    <a:pt x="1215" y="977"/>
                    <a:pt x="2167" y="572"/>
                  </a:cubicBezTo>
                  <a:lnTo>
                    <a:pt x="21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6"/>
            <p:cNvSpPr/>
            <p:nvPr/>
          </p:nvSpPr>
          <p:spPr>
            <a:xfrm>
              <a:off x="2361657" y="2112743"/>
              <a:ext cx="19072" cy="131712"/>
            </a:xfrm>
            <a:custGeom>
              <a:avLst/>
              <a:gdLst/>
              <a:ahLst/>
              <a:cxnLst/>
              <a:rect l="l" t="t" r="r" b="b"/>
              <a:pathLst>
                <a:path w="596" h="4116" extrusionOk="0">
                  <a:moveTo>
                    <a:pt x="299" y="1"/>
                  </a:moveTo>
                  <a:cubicBezTo>
                    <a:pt x="126" y="1"/>
                    <a:pt x="1" y="127"/>
                    <a:pt x="1" y="272"/>
                  </a:cubicBezTo>
                  <a:lnTo>
                    <a:pt x="1" y="3820"/>
                  </a:lnTo>
                  <a:cubicBezTo>
                    <a:pt x="1" y="3986"/>
                    <a:pt x="126" y="4115"/>
                    <a:pt x="300" y="4115"/>
                  </a:cubicBezTo>
                  <a:cubicBezTo>
                    <a:pt x="326" y="4115"/>
                    <a:pt x="353" y="4112"/>
                    <a:pt x="382" y="4106"/>
                  </a:cubicBezTo>
                  <a:cubicBezTo>
                    <a:pt x="501" y="4082"/>
                    <a:pt x="596" y="3963"/>
                    <a:pt x="596" y="3820"/>
                  </a:cubicBezTo>
                  <a:lnTo>
                    <a:pt x="596" y="296"/>
                  </a:lnTo>
                  <a:cubicBezTo>
                    <a:pt x="596" y="153"/>
                    <a:pt x="501" y="34"/>
                    <a:pt x="382" y="10"/>
                  </a:cubicBezTo>
                  <a:cubicBezTo>
                    <a:pt x="353" y="4"/>
                    <a:pt x="326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2" name="Google Shape;2052;p36"/>
          <p:cNvGrpSpPr/>
          <p:nvPr/>
        </p:nvGrpSpPr>
        <p:grpSpPr>
          <a:xfrm>
            <a:off x="5322952" y="2305281"/>
            <a:ext cx="390969" cy="390398"/>
            <a:chOff x="6606275" y="2112103"/>
            <a:chExt cx="390969" cy="390398"/>
          </a:xfrm>
        </p:grpSpPr>
        <p:sp>
          <p:nvSpPr>
            <p:cNvPr id="2053" name="Google Shape;2053;p36"/>
            <p:cNvSpPr/>
            <p:nvPr/>
          </p:nvSpPr>
          <p:spPr>
            <a:xfrm>
              <a:off x="6709152" y="2194597"/>
              <a:ext cx="135680" cy="27456"/>
            </a:xfrm>
            <a:custGeom>
              <a:avLst/>
              <a:gdLst/>
              <a:ahLst/>
              <a:cxnLst/>
              <a:rect l="l" t="t" r="r" b="b"/>
              <a:pathLst>
                <a:path w="4240" h="858" extrusionOk="0">
                  <a:moveTo>
                    <a:pt x="0" y="0"/>
                  </a:moveTo>
                  <a:lnTo>
                    <a:pt x="286" y="857"/>
                  </a:lnTo>
                  <a:lnTo>
                    <a:pt x="3382" y="857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6"/>
            <p:cNvSpPr/>
            <p:nvPr/>
          </p:nvSpPr>
          <p:spPr>
            <a:xfrm>
              <a:off x="6606275" y="2194597"/>
              <a:ext cx="307904" cy="307904"/>
            </a:xfrm>
            <a:custGeom>
              <a:avLst/>
              <a:gdLst/>
              <a:ahLst/>
              <a:cxnLst/>
              <a:rect l="l" t="t" r="r" b="b"/>
              <a:pathLst>
                <a:path w="9622" h="9622" extrusionOk="0">
                  <a:moveTo>
                    <a:pt x="1691" y="381"/>
                  </a:moveTo>
                  <a:cubicBezTo>
                    <a:pt x="1882" y="381"/>
                    <a:pt x="2048" y="548"/>
                    <a:pt x="2048" y="762"/>
                  </a:cubicBezTo>
                  <a:cubicBezTo>
                    <a:pt x="2048" y="953"/>
                    <a:pt x="1882" y="1119"/>
                    <a:pt x="1691" y="1119"/>
                  </a:cubicBezTo>
                  <a:lnTo>
                    <a:pt x="810" y="1119"/>
                  </a:lnTo>
                  <a:cubicBezTo>
                    <a:pt x="596" y="1119"/>
                    <a:pt x="405" y="929"/>
                    <a:pt x="453" y="691"/>
                  </a:cubicBezTo>
                  <a:cubicBezTo>
                    <a:pt x="500" y="500"/>
                    <a:pt x="643" y="381"/>
                    <a:pt x="834" y="381"/>
                  </a:cubicBezTo>
                  <a:close/>
                  <a:moveTo>
                    <a:pt x="3287" y="3548"/>
                  </a:moveTo>
                  <a:cubicBezTo>
                    <a:pt x="3525" y="3548"/>
                    <a:pt x="3692" y="3763"/>
                    <a:pt x="3644" y="3977"/>
                  </a:cubicBezTo>
                  <a:cubicBezTo>
                    <a:pt x="3620" y="4168"/>
                    <a:pt x="3453" y="4287"/>
                    <a:pt x="3287" y="4287"/>
                  </a:cubicBezTo>
                  <a:lnTo>
                    <a:pt x="2810" y="4287"/>
                  </a:lnTo>
                  <a:cubicBezTo>
                    <a:pt x="2644" y="4287"/>
                    <a:pt x="2477" y="4168"/>
                    <a:pt x="2453" y="3977"/>
                  </a:cubicBezTo>
                  <a:cubicBezTo>
                    <a:pt x="2406" y="3763"/>
                    <a:pt x="2572" y="3548"/>
                    <a:pt x="2810" y="3548"/>
                  </a:cubicBezTo>
                  <a:close/>
                  <a:moveTo>
                    <a:pt x="3287" y="4977"/>
                  </a:moveTo>
                  <a:cubicBezTo>
                    <a:pt x="3453" y="4977"/>
                    <a:pt x="3596" y="5096"/>
                    <a:pt x="3644" y="5263"/>
                  </a:cubicBezTo>
                  <a:cubicBezTo>
                    <a:pt x="3715" y="5501"/>
                    <a:pt x="3525" y="5716"/>
                    <a:pt x="3287" y="5716"/>
                  </a:cubicBezTo>
                  <a:lnTo>
                    <a:pt x="2810" y="5716"/>
                  </a:lnTo>
                  <a:cubicBezTo>
                    <a:pt x="2596" y="5716"/>
                    <a:pt x="2429" y="5549"/>
                    <a:pt x="2429" y="5335"/>
                  </a:cubicBezTo>
                  <a:cubicBezTo>
                    <a:pt x="2429" y="5144"/>
                    <a:pt x="2596" y="4977"/>
                    <a:pt x="2810" y="4977"/>
                  </a:cubicBezTo>
                  <a:close/>
                  <a:moveTo>
                    <a:pt x="1650" y="3307"/>
                  </a:moveTo>
                  <a:cubicBezTo>
                    <a:pt x="1730" y="3307"/>
                    <a:pt x="1812" y="3332"/>
                    <a:pt x="1882" y="3382"/>
                  </a:cubicBezTo>
                  <a:cubicBezTo>
                    <a:pt x="2048" y="3501"/>
                    <a:pt x="2072" y="3715"/>
                    <a:pt x="1953" y="3882"/>
                  </a:cubicBezTo>
                  <a:cubicBezTo>
                    <a:pt x="1596" y="4382"/>
                    <a:pt x="1715" y="4215"/>
                    <a:pt x="1405" y="4620"/>
                  </a:cubicBezTo>
                  <a:cubicBezTo>
                    <a:pt x="1715" y="5049"/>
                    <a:pt x="1596" y="4882"/>
                    <a:pt x="1953" y="5382"/>
                  </a:cubicBezTo>
                  <a:cubicBezTo>
                    <a:pt x="2072" y="5549"/>
                    <a:pt x="2025" y="5763"/>
                    <a:pt x="1882" y="5882"/>
                  </a:cubicBezTo>
                  <a:cubicBezTo>
                    <a:pt x="1812" y="5932"/>
                    <a:pt x="1730" y="5957"/>
                    <a:pt x="1650" y="5957"/>
                  </a:cubicBezTo>
                  <a:cubicBezTo>
                    <a:pt x="1537" y="5957"/>
                    <a:pt x="1427" y="5908"/>
                    <a:pt x="1358" y="5811"/>
                  </a:cubicBezTo>
                  <a:lnTo>
                    <a:pt x="667" y="4858"/>
                  </a:lnTo>
                  <a:cubicBezTo>
                    <a:pt x="572" y="4715"/>
                    <a:pt x="572" y="4549"/>
                    <a:pt x="667" y="4406"/>
                  </a:cubicBezTo>
                  <a:lnTo>
                    <a:pt x="1358" y="3453"/>
                  </a:lnTo>
                  <a:cubicBezTo>
                    <a:pt x="1427" y="3356"/>
                    <a:pt x="1537" y="3307"/>
                    <a:pt x="1650" y="3307"/>
                  </a:cubicBezTo>
                  <a:close/>
                  <a:moveTo>
                    <a:pt x="5049" y="6406"/>
                  </a:moveTo>
                  <a:cubicBezTo>
                    <a:pt x="5240" y="6406"/>
                    <a:pt x="5406" y="6573"/>
                    <a:pt x="5406" y="6763"/>
                  </a:cubicBezTo>
                  <a:cubicBezTo>
                    <a:pt x="5406" y="6978"/>
                    <a:pt x="5240" y="7144"/>
                    <a:pt x="5049" y="7144"/>
                  </a:cubicBezTo>
                  <a:lnTo>
                    <a:pt x="1167" y="7144"/>
                  </a:lnTo>
                  <a:cubicBezTo>
                    <a:pt x="953" y="7144"/>
                    <a:pt x="786" y="6978"/>
                    <a:pt x="786" y="6763"/>
                  </a:cubicBezTo>
                  <a:cubicBezTo>
                    <a:pt x="786" y="6573"/>
                    <a:pt x="953" y="6406"/>
                    <a:pt x="1167" y="6406"/>
                  </a:cubicBezTo>
                  <a:close/>
                  <a:moveTo>
                    <a:pt x="5049" y="7835"/>
                  </a:moveTo>
                  <a:cubicBezTo>
                    <a:pt x="5240" y="7835"/>
                    <a:pt x="5406" y="8002"/>
                    <a:pt x="5406" y="8192"/>
                  </a:cubicBezTo>
                  <a:cubicBezTo>
                    <a:pt x="5406" y="8407"/>
                    <a:pt x="5240" y="8573"/>
                    <a:pt x="5049" y="8573"/>
                  </a:cubicBezTo>
                  <a:lnTo>
                    <a:pt x="1167" y="8573"/>
                  </a:lnTo>
                  <a:cubicBezTo>
                    <a:pt x="953" y="8573"/>
                    <a:pt x="786" y="8407"/>
                    <a:pt x="786" y="8192"/>
                  </a:cubicBezTo>
                  <a:cubicBezTo>
                    <a:pt x="786" y="8002"/>
                    <a:pt x="953" y="7835"/>
                    <a:pt x="1167" y="7835"/>
                  </a:cubicBezTo>
                  <a:close/>
                  <a:moveTo>
                    <a:pt x="6504" y="6229"/>
                  </a:moveTo>
                  <a:cubicBezTo>
                    <a:pt x="6534" y="6229"/>
                    <a:pt x="6565" y="6232"/>
                    <a:pt x="6597" y="6240"/>
                  </a:cubicBezTo>
                  <a:cubicBezTo>
                    <a:pt x="6787" y="6263"/>
                    <a:pt x="6907" y="6478"/>
                    <a:pt x="6883" y="6668"/>
                  </a:cubicBezTo>
                  <a:lnTo>
                    <a:pt x="6478" y="8597"/>
                  </a:lnTo>
                  <a:cubicBezTo>
                    <a:pt x="6437" y="8759"/>
                    <a:pt x="6293" y="8870"/>
                    <a:pt x="6134" y="8870"/>
                  </a:cubicBezTo>
                  <a:cubicBezTo>
                    <a:pt x="6106" y="8870"/>
                    <a:pt x="6078" y="8866"/>
                    <a:pt x="6049" y="8859"/>
                  </a:cubicBezTo>
                  <a:cubicBezTo>
                    <a:pt x="5859" y="8835"/>
                    <a:pt x="5716" y="8645"/>
                    <a:pt x="5763" y="8430"/>
                  </a:cubicBezTo>
                  <a:lnTo>
                    <a:pt x="6144" y="6525"/>
                  </a:lnTo>
                  <a:cubicBezTo>
                    <a:pt x="6185" y="6343"/>
                    <a:pt x="6330" y="6229"/>
                    <a:pt x="6504" y="6229"/>
                  </a:cubicBezTo>
                  <a:close/>
                  <a:moveTo>
                    <a:pt x="7717" y="6221"/>
                  </a:moveTo>
                  <a:cubicBezTo>
                    <a:pt x="7831" y="6221"/>
                    <a:pt x="7952" y="6279"/>
                    <a:pt x="8026" y="6382"/>
                  </a:cubicBezTo>
                  <a:lnTo>
                    <a:pt x="8716" y="7335"/>
                  </a:lnTo>
                  <a:cubicBezTo>
                    <a:pt x="8812" y="7454"/>
                    <a:pt x="8812" y="7645"/>
                    <a:pt x="8716" y="7764"/>
                  </a:cubicBezTo>
                  <a:lnTo>
                    <a:pt x="8026" y="8716"/>
                  </a:lnTo>
                  <a:cubicBezTo>
                    <a:pt x="7952" y="8820"/>
                    <a:pt x="7831" y="8878"/>
                    <a:pt x="7717" y="8878"/>
                  </a:cubicBezTo>
                  <a:cubicBezTo>
                    <a:pt x="7647" y="8878"/>
                    <a:pt x="7580" y="8856"/>
                    <a:pt x="7526" y="8811"/>
                  </a:cubicBezTo>
                  <a:cubicBezTo>
                    <a:pt x="7359" y="8692"/>
                    <a:pt x="7311" y="8454"/>
                    <a:pt x="7430" y="8288"/>
                  </a:cubicBezTo>
                  <a:cubicBezTo>
                    <a:pt x="7788" y="7811"/>
                    <a:pt x="7669" y="7978"/>
                    <a:pt x="7978" y="7549"/>
                  </a:cubicBezTo>
                  <a:cubicBezTo>
                    <a:pt x="7669" y="7121"/>
                    <a:pt x="7788" y="7287"/>
                    <a:pt x="7430" y="6811"/>
                  </a:cubicBezTo>
                  <a:cubicBezTo>
                    <a:pt x="7311" y="6644"/>
                    <a:pt x="7359" y="6406"/>
                    <a:pt x="7526" y="6287"/>
                  </a:cubicBezTo>
                  <a:cubicBezTo>
                    <a:pt x="7580" y="6242"/>
                    <a:pt x="7647" y="6221"/>
                    <a:pt x="7717" y="6221"/>
                  </a:cubicBezTo>
                  <a:close/>
                  <a:moveTo>
                    <a:pt x="358" y="0"/>
                  </a:moveTo>
                  <a:cubicBezTo>
                    <a:pt x="167" y="0"/>
                    <a:pt x="0" y="167"/>
                    <a:pt x="0" y="357"/>
                  </a:cubicBezTo>
                  <a:lnTo>
                    <a:pt x="0" y="9240"/>
                  </a:lnTo>
                  <a:cubicBezTo>
                    <a:pt x="0" y="9454"/>
                    <a:pt x="167" y="9621"/>
                    <a:pt x="358" y="9621"/>
                  </a:cubicBezTo>
                  <a:lnTo>
                    <a:pt x="9264" y="9621"/>
                  </a:lnTo>
                  <a:cubicBezTo>
                    <a:pt x="9478" y="9621"/>
                    <a:pt x="9621" y="9454"/>
                    <a:pt x="9621" y="9240"/>
                  </a:cubicBezTo>
                  <a:lnTo>
                    <a:pt x="9621" y="2143"/>
                  </a:lnTo>
                  <a:lnTo>
                    <a:pt x="7430" y="4358"/>
                  </a:lnTo>
                  <a:cubicBezTo>
                    <a:pt x="7383" y="4406"/>
                    <a:pt x="7335" y="4430"/>
                    <a:pt x="7288" y="4430"/>
                  </a:cubicBezTo>
                  <a:lnTo>
                    <a:pt x="4763" y="5335"/>
                  </a:lnTo>
                  <a:cubicBezTo>
                    <a:pt x="4714" y="5354"/>
                    <a:pt x="4665" y="5362"/>
                    <a:pt x="4620" y="5362"/>
                  </a:cubicBezTo>
                  <a:cubicBezTo>
                    <a:pt x="4379" y="5362"/>
                    <a:pt x="4207" y="5122"/>
                    <a:pt x="4287" y="4882"/>
                  </a:cubicBezTo>
                  <a:lnTo>
                    <a:pt x="5192" y="2334"/>
                  </a:lnTo>
                  <a:cubicBezTo>
                    <a:pt x="5192" y="2286"/>
                    <a:pt x="5216" y="2239"/>
                    <a:pt x="5263" y="2191"/>
                  </a:cubicBezTo>
                  <a:lnTo>
                    <a:pt x="5883" y="1596"/>
                  </a:lnTo>
                  <a:lnTo>
                    <a:pt x="3215" y="1596"/>
                  </a:lnTo>
                  <a:cubicBezTo>
                    <a:pt x="3072" y="1596"/>
                    <a:pt x="2930" y="1500"/>
                    <a:pt x="2882" y="1334"/>
                  </a:cubicBezTo>
                  <a:lnTo>
                    <a:pt x="24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6"/>
            <p:cNvSpPr/>
            <p:nvPr/>
          </p:nvSpPr>
          <p:spPr>
            <a:xfrm>
              <a:off x="6773151" y="2294403"/>
              <a:ext cx="41184" cy="40416"/>
            </a:xfrm>
            <a:custGeom>
              <a:avLst/>
              <a:gdLst/>
              <a:ahLst/>
              <a:cxnLst/>
              <a:rect l="l" t="t" r="r" b="b"/>
              <a:pathLst>
                <a:path w="1287" h="1263" extrusionOk="0">
                  <a:moveTo>
                    <a:pt x="453" y="1"/>
                  </a:moveTo>
                  <a:lnTo>
                    <a:pt x="1" y="1263"/>
                  </a:lnTo>
                  <a:lnTo>
                    <a:pt x="1" y="1263"/>
                  </a:lnTo>
                  <a:lnTo>
                    <a:pt x="1287" y="834"/>
                  </a:lnTo>
                  <a:cubicBezTo>
                    <a:pt x="787" y="334"/>
                    <a:pt x="977" y="50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6"/>
            <p:cNvSpPr/>
            <p:nvPr/>
          </p:nvSpPr>
          <p:spPr>
            <a:xfrm>
              <a:off x="6940060" y="2112103"/>
              <a:ext cx="57184" cy="55840"/>
            </a:xfrm>
            <a:custGeom>
              <a:avLst/>
              <a:gdLst/>
              <a:ahLst/>
              <a:cxnLst/>
              <a:rect l="l" t="t" r="r" b="b"/>
              <a:pathLst>
                <a:path w="1787" h="1745" extrusionOk="0">
                  <a:moveTo>
                    <a:pt x="798" y="0"/>
                  </a:moveTo>
                  <a:cubicBezTo>
                    <a:pt x="691" y="0"/>
                    <a:pt x="584" y="42"/>
                    <a:pt x="500" y="125"/>
                  </a:cubicBezTo>
                  <a:lnTo>
                    <a:pt x="0" y="625"/>
                  </a:lnTo>
                  <a:cubicBezTo>
                    <a:pt x="119" y="744"/>
                    <a:pt x="1000" y="1649"/>
                    <a:pt x="1119" y="1745"/>
                  </a:cubicBezTo>
                  <a:lnTo>
                    <a:pt x="1619" y="1245"/>
                  </a:lnTo>
                  <a:cubicBezTo>
                    <a:pt x="1786" y="1102"/>
                    <a:pt x="1786" y="840"/>
                    <a:pt x="1619" y="673"/>
                  </a:cubicBezTo>
                  <a:lnTo>
                    <a:pt x="1096" y="125"/>
                  </a:lnTo>
                  <a:cubicBezTo>
                    <a:pt x="1012" y="42"/>
                    <a:pt x="905" y="0"/>
                    <a:pt x="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6"/>
            <p:cNvSpPr/>
            <p:nvPr/>
          </p:nvSpPr>
          <p:spPr>
            <a:xfrm>
              <a:off x="6799839" y="2148870"/>
              <a:ext cx="133376" cy="134144"/>
            </a:xfrm>
            <a:custGeom>
              <a:avLst/>
              <a:gdLst/>
              <a:ahLst/>
              <a:cxnLst/>
              <a:rect l="l" t="t" r="r" b="b"/>
              <a:pathLst>
                <a:path w="4168" h="4192" extrusionOk="0">
                  <a:moveTo>
                    <a:pt x="3858" y="0"/>
                  </a:moveTo>
                  <a:cubicBezTo>
                    <a:pt x="3120" y="762"/>
                    <a:pt x="762" y="3096"/>
                    <a:pt x="0" y="3882"/>
                  </a:cubicBezTo>
                  <a:lnTo>
                    <a:pt x="286" y="4192"/>
                  </a:lnTo>
                  <a:cubicBezTo>
                    <a:pt x="3882" y="596"/>
                    <a:pt x="1596" y="2882"/>
                    <a:pt x="4168" y="310"/>
                  </a:cubicBezTo>
                  <a:lnTo>
                    <a:pt x="3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6"/>
            <p:cNvSpPr/>
            <p:nvPr/>
          </p:nvSpPr>
          <p:spPr>
            <a:xfrm>
              <a:off x="6825726" y="2175526"/>
              <a:ext cx="133408" cy="133408"/>
            </a:xfrm>
            <a:custGeom>
              <a:avLst/>
              <a:gdLst/>
              <a:ahLst/>
              <a:cxnLst/>
              <a:rect l="l" t="t" r="r" b="b"/>
              <a:pathLst>
                <a:path w="4169" h="4169" extrusionOk="0">
                  <a:moveTo>
                    <a:pt x="3883" y="1"/>
                  </a:moveTo>
                  <a:cubicBezTo>
                    <a:pt x="1311" y="2573"/>
                    <a:pt x="2406" y="1453"/>
                    <a:pt x="1" y="3859"/>
                  </a:cubicBezTo>
                  <a:lnTo>
                    <a:pt x="310" y="4168"/>
                  </a:lnTo>
                  <a:cubicBezTo>
                    <a:pt x="477" y="4002"/>
                    <a:pt x="4002" y="453"/>
                    <a:pt x="4168" y="287"/>
                  </a:cubicBezTo>
                  <a:lnTo>
                    <a:pt x="3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9" name="Google Shape;2059;p36"/>
          <p:cNvGrpSpPr/>
          <p:nvPr/>
        </p:nvGrpSpPr>
        <p:grpSpPr>
          <a:xfrm>
            <a:off x="3430461" y="2000573"/>
            <a:ext cx="390204" cy="390204"/>
            <a:chOff x="5967664" y="2112295"/>
            <a:chExt cx="390204" cy="390204"/>
          </a:xfrm>
        </p:grpSpPr>
        <p:sp>
          <p:nvSpPr>
            <p:cNvPr id="2060" name="Google Shape;2060;p36"/>
            <p:cNvSpPr/>
            <p:nvPr/>
          </p:nvSpPr>
          <p:spPr>
            <a:xfrm>
              <a:off x="6232874" y="2257060"/>
              <a:ext cx="44992" cy="51200"/>
            </a:xfrm>
            <a:custGeom>
              <a:avLst/>
              <a:gdLst/>
              <a:ahLst/>
              <a:cxnLst/>
              <a:rect l="l" t="t" r="r" b="b"/>
              <a:pathLst>
                <a:path w="1406" h="1600" extrusionOk="0">
                  <a:moveTo>
                    <a:pt x="643" y="1"/>
                  </a:moveTo>
                  <a:cubicBezTo>
                    <a:pt x="596" y="287"/>
                    <a:pt x="477" y="525"/>
                    <a:pt x="310" y="763"/>
                  </a:cubicBezTo>
                  <a:lnTo>
                    <a:pt x="119" y="1001"/>
                  </a:lnTo>
                  <a:cubicBezTo>
                    <a:pt x="0" y="1168"/>
                    <a:pt x="48" y="1406"/>
                    <a:pt x="215" y="1525"/>
                  </a:cubicBezTo>
                  <a:cubicBezTo>
                    <a:pt x="284" y="1575"/>
                    <a:pt x="366" y="1599"/>
                    <a:pt x="446" y="1599"/>
                  </a:cubicBezTo>
                  <a:cubicBezTo>
                    <a:pt x="559" y="1599"/>
                    <a:pt x="669" y="1551"/>
                    <a:pt x="738" y="1454"/>
                  </a:cubicBezTo>
                  <a:lnTo>
                    <a:pt x="905" y="1215"/>
                  </a:lnTo>
                  <a:cubicBezTo>
                    <a:pt x="1167" y="858"/>
                    <a:pt x="1334" y="430"/>
                    <a:pt x="1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6"/>
            <p:cNvSpPr/>
            <p:nvPr/>
          </p:nvSpPr>
          <p:spPr>
            <a:xfrm>
              <a:off x="6049966" y="2156390"/>
              <a:ext cx="81568" cy="106048"/>
            </a:xfrm>
            <a:custGeom>
              <a:avLst/>
              <a:gdLst/>
              <a:ahLst/>
              <a:cxnLst/>
              <a:rect l="l" t="t" r="r" b="b"/>
              <a:pathLst>
                <a:path w="2549" h="3314" extrusionOk="0">
                  <a:moveTo>
                    <a:pt x="1239" y="765"/>
                  </a:moveTo>
                  <a:cubicBezTo>
                    <a:pt x="1525" y="765"/>
                    <a:pt x="1763" y="1004"/>
                    <a:pt x="1763" y="1289"/>
                  </a:cubicBezTo>
                  <a:cubicBezTo>
                    <a:pt x="1763" y="1575"/>
                    <a:pt x="1525" y="1813"/>
                    <a:pt x="1239" y="1813"/>
                  </a:cubicBezTo>
                  <a:cubicBezTo>
                    <a:pt x="953" y="1813"/>
                    <a:pt x="715" y="1575"/>
                    <a:pt x="715" y="1289"/>
                  </a:cubicBezTo>
                  <a:cubicBezTo>
                    <a:pt x="715" y="1004"/>
                    <a:pt x="953" y="765"/>
                    <a:pt x="1239" y="765"/>
                  </a:cubicBezTo>
                  <a:close/>
                  <a:moveTo>
                    <a:pt x="1275" y="1"/>
                  </a:moveTo>
                  <a:cubicBezTo>
                    <a:pt x="574" y="1"/>
                    <a:pt x="1" y="578"/>
                    <a:pt x="1" y="1266"/>
                  </a:cubicBezTo>
                  <a:cubicBezTo>
                    <a:pt x="1" y="1837"/>
                    <a:pt x="382" y="2337"/>
                    <a:pt x="882" y="2480"/>
                  </a:cubicBezTo>
                  <a:lnTo>
                    <a:pt x="882" y="3314"/>
                  </a:lnTo>
                  <a:lnTo>
                    <a:pt x="1620" y="3314"/>
                  </a:lnTo>
                  <a:lnTo>
                    <a:pt x="1620" y="2480"/>
                  </a:lnTo>
                  <a:cubicBezTo>
                    <a:pt x="2168" y="2313"/>
                    <a:pt x="2549" y="1790"/>
                    <a:pt x="2501" y="1170"/>
                  </a:cubicBezTo>
                  <a:cubicBezTo>
                    <a:pt x="2454" y="551"/>
                    <a:pt x="1954" y="51"/>
                    <a:pt x="1358" y="3"/>
                  </a:cubicBezTo>
                  <a:cubicBezTo>
                    <a:pt x="1330" y="2"/>
                    <a:pt x="1303" y="1"/>
                    <a:pt x="1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6"/>
            <p:cNvSpPr/>
            <p:nvPr/>
          </p:nvSpPr>
          <p:spPr>
            <a:xfrm>
              <a:off x="6174187" y="2112295"/>
              <a:ext cx="183680" cy="121184"/>
            </a:xfrm>
            <a:custGeom>
              <a:avLst/>
              <a:gdLst/>
              <a:ahLst/>
              <a:cxnLst/>
              <a:rect l="l" t="t" r="r" b="b"/>
              <a:pathLst>
                <a:path w="5740" h="3787" extrusionOk="0">
                  <a:moveTo>
                    <a:pt x="4221" y="629"/>
                  </a:moveTo>
                  <a:cubicBezTo>
                    <a:pt x="4413" y="629"/>
                    <a:pt x="4597" y="788"/>
                    <a:pt x="4597" y="1000"/>
                  </a:cubicBezTo>
                  <a:lnTo>
                    <a:pt x="4597" y="2786"/>
                  </a:lnTo>
                  <a:cubicBezTo>
                    <a:pt x="4597" y="2987"/>
                    <a:pt x="4451" y="3146"/>
                    <a:pt x="4256" y="3146"/>
                  </a:cubicBezTo>
                  <a:cubicBezTo>
                    <a:pt x="4243" y="3146"/>
                    <a:pt x="4229" y="3145"/>
                    <a:pt x="4216" y="3144"/>
                  </a:cubicBezTo>
                  <a:cubicBezTo>
                    <a:pt x="4001" y="3144"/>
                    <a:pt x="3858" y="2977"/>
                    <a:pt x="3858" y="2763"/>
                  </a:cubicBezTo>
                  <a:lnTo>
                    <a:pt x="3858" y="1691"/>
                  </a:lnTo>
                  <a:cubicBezTo>
                    <a:pt x="3823" y="1703"/>
                    <a:pt x="3783" y="1709"/>
                    <a:pt x="3741" y="1709"/>
                  </a:cubicBezTo>
                  <a:cubicBezTo>
                    <a:pt x="3616" y="1709"/>
                    <a:pt x="3477" y="1655"/>
                    <a:pt x="3406" y="1548"/>
                  </a:cubicBezTo>
                  <a:cubicBezTo>
                    <a:pt x="3287" y="1381"/>
                    <a:pt x="3335" y="1143"/>
                    <a:pt x="3501" y="1024"/>
                  </a:cubicBezTo>
                  <a:lnTo>
                    <a:pt x="4025" y="691"/>
                  </a:lnTo>
                  <a:cubicBezTo>
                    <a:pt x="4087" y="648"/>
                    <a:pt x="4154" y="629"/>
                    <a:pt x="4221" y="629"/>
                  </a:cubicBezTo>
                  <a:close/>
                  <a:moveTo>
                    <a:pt x="2168" y="619"/>
                  </a:moveTo>
                  <a:cubicBezTo>
                    <a:pt x="2620" y="619"/>
                    <a:pt x="3001" y="1000"/>
                    <a:pt x="3001" y="1453"/>
                  </a:cubicBezTo>
                  <a:lnTo>
                    <a:pt x="3001" y="2334"/>
                  </a:lnTo>
                  <a:cubicBezTo>
                    <a:pt x="3001" y="2786"/>
                    <a:pt x="2620" y="3168"/>
                    <a:pt x="2168" y="3168"/>
                  </a:cubicBezTo>
                  <a:lnTo>
                    <a:pt x="1977" y="3168"/>
                  </a:lnTo>
                  <a:cubicBezTo>
                    <a:pt x="1525" y="3168"/>
                    <a:pt x="1144" y="2786"/>
                    <a:pt x="1144" y="2334"/>
                  </a:cubicBezTo>
                  <a:lnTo>
                    <a:pt x="1144" y="1453"/>
                  </a:lnTo>
                  <a:cubicBezTo>
                    <a:pt x="1144" y="1000"/>
                    <a:pt x="1525" y="619"/>
                    <a:pt x="1977" y="619"/>
                  </a:cubicBezTo>
                  <a:close/>
                  <a:moveTo>
                    <a:pt x="501" y="0"/>
                  </a:moveTo>
                  <a:cubicBezTo>
                    <a:pt x="215" y="0"/>
                    <a:pt x="1" y="238"/>
                    <a:pt x="1" y="500"/>
                  </a:cubicBezTo>
                  <a:lnTo>
                    <a:pt x="1" y="3287"/>
                  </a:lnTo>
                  <a:cubicBezTo>
                    <a:pt x="1" y="3572"/>
                    <a:pt x="215" y="3787"/>
                    <a:pt x="501" y="3787"/>
                  </a:cubicBezTo>
                  <a:lnTo>
                    <a:pt x="5240" y="3787"/>
                  </a:lnTo>
                  <a:cubicBezTo>
                    <a:pt x="5525" y="3787"/>
                    <a:pt x="5740" y="3572"/>
                    <a:pt x="5740" y="3287"/>
                  </a:cubicBezTo>
                  <a:lnTo>
                    <a:pt x="5740" y="500"/>
                  </a:lnTo>
                  <a:cubicBezTo>
                    <a:pt x="5740" y="238"/>
                    <a:pt x="5525" y="0"/>
                    <a:pt x="5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6"/>
            <p:cNvSpPr/>
            <p:nvPr/>
          </p:nvSpPr>
          <p:spPr>
            <a:xfrm>
              <a:off x="6235146" y="2155718"/>
              <a:ext cx="11456" cy="33568"/>
            </a:xfrm>
            <a:custGeom>
              <a:avLst/>
              <a:gdLst/>
              <a:ahLst/>
              <a:cxnLst/>
              <a:rect l="l" t="t" r="r" b="b"/>
              <a:pathLst>
                <a:path w="358" h="1049" extrusionOk="0">
                  <a:moveTo>
                    <a:pt x="96" y="1"/>
                  </a:moveTo>
                  <a:cubicBezTo>
                    <a:pt x="48" y="1"/>
                    <a:pt x="1" y="48"/>
                    <a:pt x="1" y="96"/>
                  </a:cubicBezTo>
                  <a:lnTo>
                    <a:pt x="1" y="953"/>
                  </a:lnTo>
                  <a:cubicBezTo>
                    <a:pt x="1" y="1001"/>
                    <a:pt x="48" y="1048"/>
                    <a:pt x="96" y="1048"/>
                  </a:cubicBezTo>
                  <a:lnTo>
                    <a:pt x="263" y="1048"/>
                  </a:lnTo>
                  <a:cubicBezTo>
                    <a:pt x="310" y="1048"/>
                    <a:pt x="358" y="1001"/>
                    <a:pt x="358" y="953"/>
                  </a:cubicBezTo>
                  <a:lnTo>
                    <a:pt x="358" y="96"/>
                  </a:lnTo>
                  <a:cubicBezTo>
                    <a:pt x="358" y="48"/>
                    <a:pt x="310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6"/>
            <p:cNvSpPr/>
            <p:nvPr/>
          </p:nvSpPr>
          <p:spPr>
            <a:xfrm>
              <a:off x="5967664" y="2286787"/>
              <a:ext cx="243904" cy="215712"/>
            </a:xfrm>
            <a:custGeom>
              <a:avLst/>
              <a:gdLst/>
              <a:ahLst/>
              <a:cxnLst/>
              <a:rect l="l" t="t" r="r" b="b"/>
              <a:pathLst>
                <a:path w="7622" h="6741" extrusionOk="0">
                  <a:moveTo>
                    <a:pt x="1954" y="882"/>
                  </a:moveTo>
                  <a:cubicBezTo>
                    <a:pt x="2620" y="882"/>
                    <a:pt x="3144" y="1430"/>
                    <a:pt x="3144" y="2096"/>
                  </a:cubicBezTo>
                  <a:cubicBezTo>
                    <a:pt x="3144" y="2739"/>
                    <a:pt x="2620" y="3287"/>
                    <a:pt x="1954" y="3287"/>
                  </a:cubicBezTo>
                  <a:cubicBezTo>
                    <a:pt x="1287" y="3287"/>
                    <a:pt x="763" y="2739"/>
                    <a:pt x="763" y="2096"/>
                  </a:cubicBezTo>
                  <a:cubicBezTo>
                    <a:pt x="763" y="1430"/>
                    <a:pt x="1287" y="882"/>
                    <a:pt x="1954" y="882"/>
                  </a:cubicBezTo>
                  <a:close/>
                  <a:moveTo>
                    <a:pt x="5669" y="882"/>
                  </a:moveTo>
                  <a:cubicBezTo>
                    <a:pt x="6335" y="882"/>
                    <a:pt x="6859" y="1430"/>
                    <a:pt x="6859" y="2096"/>
                  </a:cubicBezTo>
                  <a:cubicBezTo>
                    <a:pt x="6859" y="2739"/>
                    <a:pt x="6335" y="3287"/>
                    <a:pt x="5669" y="3287"/>
                  </a:cubicBezTo>
                  <a:cubicBezTo>
                    <a:pt x="5002" y="3287"/>
                    <a:pt x="4478" y="2739"/>
                    <a:pt x="4478" y="2096"/>
                  </a:cubicBezTo>
                  <a:cubicBezTo>
                    <a:pt x="4478" y="1430"/>
                    <a:pt x="5002" y="882"/>
                    <a:pt x="5669" y="882"/>
                  </a:cubicBezTo>
                  <a:close/>
                  <a:moveTo>
                    <a:pt x="5764" y="3906"/>
                  </a:moveTo>
                  <a:cubicBezTo>
                    <a:pt x="6383" y="3906"/>
                    <a:pt x="6907" y="4430"/>
                    <a:pt x="6859" y="5073"/>
                  </a:cubicBezTo>
                  <a:cubicBezTo>
                    <a:pt x="6836" y="5669"/>
                    <a:pt x="6335" y="6121"/>
                    <a:pt x="5740" y="6121"/>
                  </a:cubicBezTo>
                  <a:lnTo>
                    <a:pt x="1763" y="6121"/>
                  </a:lnTo>
                  <a:cubicBezTo>
                    <a:pt x="1168" y="6121"/>
                    <a:pt x="668" y="5669"/>
                    <a:pt x="644" y="5073"/>
                  </a:cubicBezTo>
                  <a:cubicBezTo>
                    <a:pt x="596" y="4430"/>
                    <a:pt x="1120" y="3906"/>
                    <a:pt x="1739" y="3906"/>
                  </a:cubicBezTo>
                  <a:close/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6359"/>
                  </a:lnTo>
                  <a:cubicBezTo>
                    <a:pt x="1" y="6573"/>
                    <a:pt x="167" y="6740"/>
                    <a:pt x="382" y="6740"/>
                  </a:cubicBezTo>
                  <a:lnTo>
                    <a:pt x="7240" y="6740"/>
                  </a:lnTo>
                  <a:cubicBezTo>
                    <a:pt x="7455" y="6740"/>
                    <a:pt x="7621" y="6573"/>
                    <a:pt x="7621" y="6359"/>
                  </a:cubicBezTo>
                  <a:lnTo>
                    <a:pt x="7621" y="382"/>
                  </a:lnTo>
                  <a:cubicBezTo>
                    <a:pt x="7621" y="167"/>
                    <a:pt x="7455" y="1"/>
                    <a:pt x="7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6"/>
            <p:cNvSpPr/>
            <p:nvPr/>
          </p:nvSpPr>
          <p:spPr>
            <a:xfrm>
              <a:off x="6015695" y="2339362"/>
              <a:ext cx="28992" cy="28992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3" y="1"/>
                  </a:moveTo>
                  <a:cubicBezTo>
                    <a:pt x="214" y="1"/>
                    <a:pt x="0" y="191"/>
                    <a:pt x="0" y="453"/>
                  </a:cubicBezTo>
                  <a:cubicBezTo>
                    <a:pt x="0" y="691"/>
                    <a:pt x="214" y="906"/>
                    <a:pt x="453" y="906"/>
                  </a:cubicBezTo>
                  <a:cubicBezTo>
                    <a:pt x="715" y="906"/>
                    <a:pt x="905" y="691"/>
                    <a:pt x="905" y="453"/>
                  </a:cubicBezTo>
                  <a:cubicBezTo>
                    <a:pt x="905" y="191"/>
                    <a:pt x="715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6"/>
            <p:cNvSpPr/>
            <p:nvPr/>
          </p:nvSpPr>
          <p:spPr>
            <a:xfrm>
              <a:off x="6134572" y="2339362"/>
              <a:ext cx="28992" cy="28992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3" y="1"/>
                  </a:moveTo>
                  <a:cubicBezTo>
                    <a:pt x="214" y="1"/>
                    <a:pt x="0" y="191"/>
                    <a:pt x="0" y="453"/>
                  </a:cubicBezTo>
                  <a:cubicBezTo>
                    <a:pt x="0" y="691"/>
                    <a:pt x="214" y="906"/>
                    <a:pt x="453" y="906"/>
                  </a:cubicBezTo>
                  <a:cubicBezTo>
                    <a:pt x="691" y="906"/>
                    <a:pt x="905" y="691"/>
                    <a:pt x="905" y="453"/>
                  </a:cubicBezTo>
                  <a:cubicBezTo>
                    <a:pt x="905" y="191"/>
                    <a:pt x="691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6"/>
            <p:cNvSpPr/>
            <p:nvPr/>
          </p:nvSpPr>
          <p:spPr>
            <a:xfrm>
              <a:off x="6011119" y="2435392"/>
              <a:ext cx="38112" cy="22880"/>
            </a:xfrm>
            <a:custGeom>
              <a:avLst/>
              <a:gdLst/>
              <a:ahLst/>
              <a:cxnLst/>
              <a:rect l="l" t="t" r="r" b="b"/>
              <a:pathLst>
                <a:path w="1191" h="715" extrusionOk="0">
                  <a:moveTo>
                    <a:pt x="381" y="0"/>
                  </a:moveTo>
                  <a:cubicBezTo>
                    <a:pt x="191" y="0"/>
                    <a:pt x="0" y="191"/>
                    <a:pt x="24" y="405"/>
                  </a:cubicBezTo>
                  <a:cubicBezTo>
                    <a:pt x="48" y="572"/>
                    <a:pt x="215" y="715"/>
                    <a:pt x="405" y="715"/>
                  </a:cubicBezTo>
                  <a:lnTo>
                    <a:pt x="1191" y="715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6"/>
            <p:cNvSpPr/>
            <p:nvPr/>
          </p:nvSpPr>
          <p:spPr>
            <a:xfrm>
              <a:off x="6129996" y="2435392"/>
              <a:ext cx="33568" cy="22880"/>
            </a:xfrm>
            <a:custGeom>
              <a:avLst/>
              <a:gdLst/>
              <a:ahLst/>
              <a:cxnLst/>
              <a:rect l="l" t="t" r="r" b="b"/>
              <a:pathLst>
                <a:path w="1049" h="715" extrusionOk="0">
                  <a:moveTo>
                    <a:pt x="0" y="0"/>
                  </a:moveTo>
                  <a:lnTo>
                    <a:pt x="0" y="715"/>
                  </a:lnTo>
                  <a:lnTo>
                    <a:pt x="691" y="715"/>
                  </a:lnTo>
                  <a:cubicBezTo>
                    <a:pt x="881" y="715"/>
                    <a:pt x="1048" y="548"/>
                    <a:pt x="1048" y="358"/>
                  </a:cubicBezTo>
                  <a:lnTo>
                    <a:pt x="1048" y="334"/>
                  </a:lnTo>
                  <a:cubicBezTo>
                    <a:pt x="1048" y="143"/>
                    <a:pt x="905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6"/>
            <p:cNvSpPr/>
            <p:nvPr/>
          </p:nvSpPr>
          <p:spPr>
            <a:xfrm>
              <a:off x="6073613" y="2435392"/>
              <a:ext cx="32800" cy="22880"/>
            </a:xfrm>
            <a:custGeom>
              <a:avLst/>
              <a:gdLst/>
              <a:ahLst/>
              <a:cxnLst/>
              <a:rect l="l" t="t" r="r" b="b"/>
              <a:pathLst>
                <a:path w="1025" h="715" extrusionOk="0">
                  <a:moveTo>
                    <a:pt x="0" y="0"/>
                  </a:moveTo>
                  <a:lnTo>
                    <a:pt x="0" y="715"/>
                  </a:lnTo>
                  <a:lnTo>
                    <a:pt x="1024" y="715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0" name="Google Shape;2070;p36"/>
          <p:cNvGrpSpPr/>
          <p:nvPr/>
        </p:nvGrpSpPr>
        <p:grpSpPr>
          <a:xfrm>
            <a:off x="7274479" y="2000553"/>
            <a:ext cx="323904" cy="390233"/>
            <a:chOff x="4729353" y="2112263"/>
            <a:chExt cx="323904" cy="390233"/>
          </a:xfrm>
        </p:grpSpPr>
        <p:sp>
          <p:nvSpPr>
            <p:cNvPr id="2071" name="Google Shape;2071;p36"/>
            <p:cNvSpPr/>
            <p:nvPr/>
          </p:nvSpPr>
          <p:spPr>
            <a:xfrm>
              <a:off x="4729353" y="2200677"/>
              <a:ext cx="323904" cy="196640"/>
            </a:xfrm>
            <a:custGeom>
              <a:avLst/>
              <a:gdLst/>
              <a:ahLst/>
              <a:cxnLst/>
              <a:rect l="l" t="t" r="r" b="b"/>
              <a:pathLst>
                <a:path w="10122" h="6145" extrusionOk="0">
                  <a:moveTo>
                    <a:pt x="8026" y="4549"/>
                  </a:moveTo>
                  <a:cubicBezTo>
                    <a:pt x="8216" y="4549"/>
                    <a:pt x="8383" y="4716"/>
                    <a:pt x="8383" y="4930"/>
                  </a:cubicBezTo>
                  <a:lnTo>
                    <a:pt x="8383" y="5335"/>
                  </a:lnTo>
                  <a:cubicBezTo>
                    <a:pt x="8383" y="5526"/>
                    <a:pt x="8192" y="5692"/>
                    <a:pt x="7978" y="5692"/>
                  </a:cubicBezTo>
                  <a:cubicBezTo>
                    <a:pt x="7788" y="5692"/>
                    <a:pt x="7645" y="5502"/>
                    <a:pt x="7645" y="5311"/>
                  </a:cubicBezTo>
                  <a:lnTo>
                    <a:pt x="7645" y="4906"/>
                  </a:lnTo>
                  <a:cubicBezTo>
                    <a:pt x="7645" y="4716"/>
                    <a:pt x="7811" y="4549"/>
                    <a:pt x="8026" y="4549"/>
                  </a:cubicBezTo>
                  <a:close/>
                  <a:moveTo>
                    <a:pt x="9097" y="4549"/>
                  </a:moveTo>
                  <a:cubicBezTo>
                    <a:pt x="9288" y="4549"/>
                    <a:pt x="9455" y="4716"/>
                    <a:pt x="9455" y="4930"/>
                  </a:cubicBezTo>
                  <a:lnTo>
                    <a:pt x="9455" y="5264"/>
                  </a:lnTo>
                  <a:cubicBezTo>
                    <a:pt x="9455" y="5502"/>
                    <a:pt x="9288" y="5692"/>
                    <a:pt x="9097" y="5692"/>
                  </a:cubicBezTo>
                  <a:cubicBezTo>
                    <a:pt x="8883" y="5692"/>
                    <a:pt x="8716" y="5526"/>
                    <a:pt x="8716" y="5335"/>
                  </a:cubicBezTo>
                  <a:lnTo>
                    <a:pt x="8716" y="4906"/>
                  </a:lnTo>
                  <a:cubicBezTo>
                    <a:pt x="8716" y="4716"/>
                    <a:pt x="8883" y="4549"/>
                    <a:pt x="9097" y="4549"/>
                  </a:cubicBezTo>
                  <a:close/>
                  <a:moveTo>
                    <a:pt x="334" y="1"/>
                  </a:moveTo>
                  <a:cubicBezTo>
                    <a:pt x="143" y="1"/>
                    <a:pt x="0" y="144"/>
                    <a:pt x="0" y="334"/>
                  </a:cubicBezTo>
                  <a:lnTo>
                    <a:pt x="0" y="5811"/>
                  </a:lnTo>
                  <a:cubicBezTo>
                    <a:pt x="0" y="6002"/>
                    <a:pt x="143" y="6145"/>
                    <a:pt x="334" y="6145"/>
                  </a:cubicBezTo>
                  <a:lnTo>
                    <a:pt x="9764" y="6145"/>
                  </a:lnTo>
                  <a:cubicBezTo>
                    <a:pt x="9955" y="6145"/>
                    <a:pt x="10121" y="6002"/>
                    <a:pt x="10121" y="5811"/>
                  </a:cubicBezTo>
                  <a:lnTo>
                    <a:pt x="10121" y="334"/>
                  </a:lnTo>
                  <a:cubicBezTo>
                    <a:pt x="10121" y="144"/>
                    <a:pt x="9955" y="1"/>
                    <a:pt x="9764" y="1"/>
                  </a:cubicBezTo>
                  <a:lnTo>
                    <a:pt x="8264" y="1"/>
                  </a:lnTo>
                  <a:cubicBezTo>
                    <a:pt x="8192" y="1096"/>
                    <a:pt x="7573" y="2073"/>
                    <a:pt x="6644" y="2644"/>
                  </a:cubicBezTo>
                  <a:cubicBezTo>
                    <a:pt x="6454" y="2739"/>
                    <a:pt x="6335" y="2954"/>
                    <a:pt x="6335" y="3168"/>
                  </a:cubicBezTo>
                  <a:lnTo>
                    <a:pt x="6335" y="4406"/>
                  </a:lnTo>
                  <a:cubicBezTo>
                    <a:pt x="6335" y="4764"/>
                    <a:pt x="6049" y="5049"/>
                    <a:pt x="5692" y="5049"/>
                  </a:cubicBezTo>
                  <a:lnTo>
                    <a:pt x="4287" y="5049"/>
                  </a:lnTo>
                  <a:cubicBezTo>
                    <a:pt x="3930" y="5049"/>
                    <a:pt x="3644" y="4764"/>
                    <a:pt x="3644" y="4406"/>
                  </a:cubicBezTo>
                  <a:lnTo>
                    <a:pt x="3644" y="3168"/>
                  </a:lnTo>
                  <a:cubicBezTo>
                    <a:pt x="3644" y="2954"/>
                    <a:pt x="3525" y="2739"/>
                    <a:pt x="3334" y="2644"/>
                  </a:cubicBezTo>
                  <a:cubicBezTo>
                    <a:pt x="2382" y="2096"/>
                    <a:pt x="1786" y="1096"/>
                    <a:pt x="1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6"/>
            <p:cNvSpPr/>
            <p:nvPr/>
          </p:nvSpPr>
          <p:spPr>
            <a:xfrm>
              <a:off x="4800199" y="2421664"/>
              <a:ext cx="181408" cy="80832"/>
            </a:xfrm>
            <a:custGeom>
              <a:avLst/>
              <a:gdLst/>
              <a:ahLst/>
              <a:cxnLst/>
              <a:rect l="l" t="t" r="r" b="b"/>
              <a:pathLst>
                <a:path w="5669" h="2526" extrusionOk="0">
                  <a:moveTo>
                    <a:pt x="1978" y="1"/>
                  </a:moveTo>
                  <a:lnTo>
                    <a:pt x="1882" y="1787"/>
                  </a:lnTo>
                  <a:lnTo>
                    <a:pt x="382" y="1787"/>
                  </a:lnTo>
                  <a:cubicBezTo>
                    <a:pt x="192" y="1787"/>
                    <a:pt x="25" y="1930"/>
                    <a:pt x="1" y="2144"/>
                  </a:cubicBezTo>
                  <a:cubicBezTo>
                    <a:pt x="1" y="2358"/>
                    <a:pt x="168" y="2525"/>
                    <a:pt x="382" y="2525"/>
                  </a:cubicBezTo>
                  <a:lnTo>
                    <a:pt x="5288" y="2525"/>
                  </a:lnTo>
                  <a:cubicBezTo>
                    <a:pt x="5478" y="2525"/>
                    <a:pt x="5669" y="2358"/>
                    <a:pt x="5669" y="2168"/>
                  </a:cubicBezTo>
                  <a:cubicBezTo>
                    <a:pt x="5669" y="1954"/>
                    <a:pt x="5502" y="1787"/>
                    <a:pt x="5288" y="1787"/>
                  </a:cubicBezTo>
                  <a:lnTo>
                    <a:pt x="3788" y="1787"/>
                  </a:lnTo>
                  <a:lnTo>
                    <a:pt x="3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6"/>
            <p:cNvSpPr/>
            <p:nvPr/>
          </p:nvSpPr>
          <p:spPr>
            <a:xfrm>
              <a:off x="4806311" y="2112263"/>
              <a:ext cx="165408" cy="180672"/>
            </a:xfrm>
            <a:custGeom>
              <a:avLst/>
              <a:gdLst/>
              <a:ahLst/>
              <a:cxnLst/>
              <a:rect l="l" t="t" r="r" b="b"/>
              <a:pathLst>
                <a:path w="5169" h="5646" extrusionOk="0">
                  <a:moveTo>
                    <a:pt x="3716" y="1275"/>
                  </a:moveTo>
                  <a:cubicBezTo>
                    <a:pt x="3811" y="1275"/>
                    <a:pt x="3906" y="1311"/>
                    <a:pt x="3978" y="1382"/>
                  </a:cubicBezTo>
                  <a:cubicBezTo>
                    <a:pt x="4120" y="1525"/>
                    <a:pt x="4120" y="1763"/>
                    <a:pt x="3978" y="1906"/>
                  </a:cubicBezTo>
                  <a:lnTo>
                    <a:pt x="2406" y="3478"/>
                  </a:lnTo>
                  <a:cubicBezTo>
                    <a:pt x="2334" y="3550"/>
                    <a:pt x="2239" y="3585"/>
                    <a:pt x="2144" y="3585"/>
                  </a:cubicBezTo>
                  <a:cubicBezTo>
                    <a:pt x="2049" y="3585"/>
                    <a:pt x="1953" y="3550"/>
                    <a:pt x="1882" y="3478"/>
                  </a:cubicBezTo>
                  <a:lnTo>
                    <a:pt x="1144" y="2740"/>
                  </a:lnTo>
                  <a:cubicBezTo>
                    <a:pt x="1001" y="2597"/>
                    <a:pt x="1001" y="2359"/>
                    <a:pt x="1144" y="2216"/>
                  </a:cubicBezTo>
                  <a:cubicBezTo>
                    <a:pt x="1215" y="2133"/>
                    <a:pt x="1310" y="2091"/>
                    <a:pt x="1406" y="2091"/>
                  </a:cubicBezTo>
                  <a:cubicBezTo>
                    <a:pt x="1501" y="2091"/>
                    <a:pt x="1596" y="2133"/>
                    <a:pt x="1668" y="2216"/>
                  </a:cubicBezTo>
                  <a:cubicBezTo>
                    <a:pt x="1906" y="2454"/>
                    <a:pt x="1834" y="2359"/>
                    <a:pt x="2144" y="2692"/>
                  </a:cubicBezTo>
                  <a:lnTo>
                    <a:pt x="3454" y="1382"/>
                  </a:lnTo>
                  <a:cubicBezTo>
                    <a:pt x="3525" y="1311"/>
                    <a:pt x="3620" y="1275"/>
                    <a:pt x="3716" y="1275"/>
                  </a:cubicBezTo>
                  <a:close/>
                  <a:moveTo>
                    <a:pt x="2555" y="1"/>
                  </a:moveTo>
                  <a:cubicBezTo>
                    <a:pt x="1191" y="1"/>
                    <a:pt x="24" y="1158"/>
                    <a:pt x="24" y="2526"/>
                  </a:cubicBezTo>
                  <a:cubicBezTo>
                    <a:pt x="1" y="3454"/>
                    <a:pt x="501" y="4288"/>
                    <a:pt x="1286" y="4764"/>
                  </a:cubicBezTo>
                  <a:cubicBezTo>
                    <a:pt x="1620" y="4955"/>
                    <a:pt x="1858" y="5288"/>
                    <a:pt x="1929" y="5645"/>
                  </a:cubicBezTo>
                  <a:lnTo>
                    <a:pt x="3215" y="5645"/>
                  </a:lnTo>
                  <a:cubicBezTo>
                    <a:pt x="3287" y="5288"/>
                    <a:pt x="3525" y="4955"/>
                    <a:pt x="3858" y="4764"/>
                  </a:cubicBezTo>
                  <a:cubicBezTo>
                    <a:pt x="4692" y="4264"/>
                    <a:pt x="5168" y="3311"/>
                    <a:pt x="5121" y="2406"/>
                  </a:cubicBezTo>
                  <a:cubicBezTo>
                    <a:pt x="5025" y="1097"/>
                    <a:pt x="3954" y="25"/>
                    <a:pt x="2596" y="1"/>
                  </a:cubicBezTo>
                  <a:cubicBezTo>
                    <a:pt x="2582" y="1"/>
                    <a:pt x="2569" y="1"/>
                    <a:pt x="2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6"/>
            <p:cNvSpPr/>
            <p:nvPr/>
          </p:nvSpPr>
          <p:spPr>
            <a:xfrm>
              <a:off x="4869574" y="2316514"/>
              <a:ext cx="38880" cy="22144"/>
            </a:xfrm>
            <a:custGeom>
              <a:avLst/>
              <a:gdLst/>
              <a:ahLst/>
              <a:cxnLst/>
              <a:rect l="l" t="t" r="r" b="b"/>
              <a:pathLst>
                <a:path w="1215" h="692" extrusionOk="0">
                  <a:moveTo>
                    <a:pt x="0" y="0"/>
                  </a:moveTo>
                  <a:lnTo>
                    <a:pt x="0" y="691"/>
                  </a:lnTo>
                  <a:lnTo>
                    <a:pt x="1215" y="691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5" name="Google Shape;2075;p36"/>
          <p:cNvGrpSpPr/>
          <p:nvPr/>
        </p:nvGrpSpPr>
        <p:grpSpPr>
          <a:xfrm>
            <a:off x="3002004" y="4122949"/>
            <a:ext cx="882614" cy="184274"/>
            <a:chOff x="7460504" y="4636145"/>
            <a:chExt cx="882614" cy="184274"/>
          </a:xfrm>
        </p:grpSpPr>
        <p:sp>
          <p:nvSpPr>
            <p:cNvPr id="2076" name="Google Shape;2076;p36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6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6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9" name="Google Shape;2079;p36"/>
          <p:cNvGrpSpPr/>
          <p:nvPr/>
        </p:nvGrpSpPr>
        <p:grpSpPr>
          <a:xfrm>
            <a:off x="6889975" y="4082149"/>
            <a:ext cx="280875" cy="265900"/>
            <a:chOff x="4730850" y="1621700"/>
            <a:chExt cx="280875" cy="265900"/>
          </a:xfrm>
        </p:grpSpPr>
        <p:sp>
          <p:nvSpPr>
            <p:cNvPr id="2080" name="Google Shape;2080;p36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6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6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3" name="Google Shape;2083;p36"/>
          <p:cNvGrpSpPr/>
          <p:nvPr/>
        </p:nvGrpSpPr>
        <p:grpSpPr>
          <a:xfrm>
            <a:off x="5853675" y="1381920"/>
            <a:ext cx="793250" cy="225666"/>
            <a:chOff x="5021550" y="4713050"/>
            <a:chExt cx="793250" cy="225666"/>
          </a:xfrm>
        </p:grpSpPr>
        <p:sp>
          <p:nvSpPr>
            <p:cNvPr id="2084" name="Google Shape;2084;p36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6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6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6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6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6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6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1" name="Google Shape;2091;p36"/>
          <p:cNvGrpSpPr/>
          <p:nvPr/>
        </p:nvGrpSpPr>
        <p:grpSpPr>
          <a:xfrm>
            <a:off x="2169277" y="1425469"/>
            <a:ext cx="399883" cy="381256"/>
            <a:chOff x="6113337" y="393160"/>
            <a:chExt cx="399883" cy="381256"/>
          </a:xfrm>
        </p:grpSpPr>
        <p:sp>
          <p:nvSpPr>
            <p:cNvPr id="2092" name="Google Shape;2092;p36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6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Engineering Software Marketing Plan by Slidesgo">
  <a:themeElements>
    <a:clrScheme name="Simple Light">
      <a:dk1>
        <a:srgbClr val="FFFFFF"/>
      </a:dk1>
      <a:lt1>
        <a:srgbClr val="13005B"/>
      </a:lt1>
      <a:dk2>
        <a:srgbClr val="FFC800"/>
      </a:dk2>
      <a:lt2>
        <a:srgbClr val="11CFE7"/>
      </a:lt2>
      <a:accent1>
        <a:srgbClr val="F788F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621</Words>
  <Application>Microsoft Office PowerPoint</Application>
  <PresentationFormat>On-screen Show (16:9)</PresentationFormat>
  <Paragraphs>83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PT Sans</vt:lpstr>
      <vt:lpstr>Poller One</vt:lpstr>
      <vt:lpstr>Exo</vt:lpstr>
      <vt:lpstr>Engineering Software Marketing Plan by Slidesgo</vt:lpstr>
      <vt:lpstr>Petunjuk Eksebisi Kuliah Kerja Nyata Reguler Genap 2024</vt:lpstr>
      <vt:lpstr>Latar Belakang Eksebisi</vt:lpstr>
      <vt:lpstr>Latar Belakang Eksebisi</vt:lpstr>
      <vt:lpstr>Latar Belakang Eksebisi</vt:lpstr>
      <vt:lpstr>Penerapan Inovasi dan Teknologi Guna Mendukung Pencapaian SDGs Desa</vt:lpstr>
      <vt:lpstr>Pelaksanaan Eksebisi</vt:lpstr>
      <vt:lpstr>Delegasi</vt:lpstr>
      <vt:lpstr>Fasilitas Eksebisi </vt:lpstr>
      <vt:lpstr>Komponen Eksebisi</vt:lpstr>
      <vt:lpstr>PowerPoint Presentation</vt:lpstr>
      <vt:lpstr>Mekanisme Eksebisi</vt:lpstr>
      <vt:lpstr>Terima Kasih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Software Marketing Plan</dc:title>
  <dc:creator>Joseph Prasaja</dc:creator>
  <cp:lastModifiedBy>Joseph Prasaja</cp:lastModifiedBy>
  <cp:revision>21</cp:revision>
  <dcterms:modified xsi:type="dcterms:W3CDTF">2024-06-07T01:31:42Z</dcterms:modified>
</cp:coreProperties>
</file>