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Apple A Day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 is it a nap?</a:t>
            </a:r>
            <a:br/>
            <a:br/>
            <a:r>
              <a:rPr/>
              <a:t>Charisa Amorie Geyer (22894551)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2025-06-18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Question5pp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Apple A Day</dc:title>
  <dc:creator>Charisa Amorie Geyer (22894551)</dc:creator>
  <cp:keywords/>
  <dcterms:created xsi:type="dcterms:W3CDTF">2025-06-18T14:34:13Z</dcterms:created>
  <dcterms:modified xsi:type="dcterms:W3CDTF">2025-06-18T14:34:13Z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2025-06-18</vt:lpwstr>
  </property>
  <property fmtid="{D5CDD505-2E9C-101B-9397-08002B2CF9AE}" pid="3" name="output">
    <vt:lpwstr/>
  </property>
  <property fmtid="{D5CDD505-2E9C-101B-9397-08002B2CF9AE}" pid="4" name="subtitle">
    <vt:lpwstr>Or is it a nap?</vt:lpwstr>
  </property>
</Properties>
</file>