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14" d="100"/>
          <a:sy n="114" d="100"/>
        </p:scale>
        <p:origin x="562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27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4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00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1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37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7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1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8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3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3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4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87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2025-06-18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latin typeface="Courier"/>
              </a:rPr>
              <a:t>{r setup, include=FALSE} knitr::opts_chunk$set(echo = FALSE)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t>.</a:t>
            </a:r>
          </a:p>
          <a:p>
            <a:pPr marL="0" lvl="0" indent="0">
              <a:buNone/>
            </a:pPr>
            <a:r>
              <a:t>When you click the </a:t>
            </a:r>
            <a:r>
              <a:rPr b="1"/>
              <a:t>Knit</a:t>
            </a:r>
            <a:r>
              <a:t> button a document will be generated that includes both content as well as the output of any embedded R code chunks within the document.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Bullet 1</a:t>
            </a:r>
          </a:p>
          <a:p>
            <a:pPr lvl="0"/>
            <a:r>
              <a:t>Bullet 2</a:t>
            </a:r>
          </a:p>
          <a:p>
            <a:pPr lvl="0"/>
            <a:r>
              <a:t>Bullet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latin typeface="Courier"/>
              </a:rPr>
              <a:t>{r cars, echo = TRUE} summary(cars)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latin typeface="Courier"/>
              </a:rPr>
              <a:t>{r pressure} plot(pressure)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132</Words>
  <Application>Microsoft Office PowerPoint</Application>
  <PresentationFormat>On-screen Show (16:9)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Courier</vt:lpstr>
      <vt:lpstr>Tw Cen MT</vt:lpstr>
      <vt:lpstr>Tw Cen MT Condensed</vt:lpstr>
      <vt:lpstr>Wingdings 3</vt:lpstr>
      <vt:lpstr>Integral</vt:lpstr>
      <vt:lpstr>Untitled</vt:lpstr>
      <vt:lpstr>PowerPoint Presentation</vt:lpstr>
      <vt:lpstr>R Markdown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cp:lastModifiedBy>Geyer, Charisa [22894551@sun.ac.za]</cp:lastModifiedBy>
  <cp:revision>1</cp:revision>
  <dcterms:created xsi:type="dcterms:W3CDTF">2025-06-18T14:29:39Z</dcterms:created>
  <dcterms:modified xsi:type="dcterms:W3CDTF">2025-06-18T14:30:08Z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2025-06-18</vt:lpwstr>
  </property>
  <property fmtid="{D5CDD505-2E9C-101B-9397-08002B2CF9AE}" pid="3" name="output">
    <vt:lpwstr>powerpoint_presentation</vt:lpwstr>
  </property>
</Properties>
</file>