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991"/>
    <p:restoredTop sz="94660"/>
  </p:normalViewPr>
  <p:slideViewPr>
    <p:cSldViewPr snapToGrid="0">
      <p:cViewPr varScale="1">
        <p:scale>
          <a:sx d="100" n="56"/>
          <a:sy d="100" n="56"/>
        </p:scale>
        <p:origin x="642" y="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7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515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559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450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76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405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667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50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963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298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717607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083B048-925F-49FF-A9F3-366F3EC5EF71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6DA7E1B-D9E7-4CFC-9D1A-552D05D3E0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552462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182880" latinLnBrk="0" marL="228600" rtl="0">
        <a:lnSpc>
          <a:spcPct val="90000"/>
        </a:lnSpc>
        <a:spcBef>
          <a:spcPts val="1400"/>
        </a:spcBef>
        <a:buClr>
          <a:schemeClr val="accent1"/>
        </a:buClr>
        <a:buSzPct val="80000"/>
        <a:buFont charset="0" pitchFamily="34" typeface="Corbel"/>
        <a:buChar char="•"/>
        <a:defRPr kern="1200" sz="2200">
          <a:solidFill>
            <a:schemeClr val="accent1"/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4572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charset="0" pitchFamily="34" typeface="Corbel"/>
        <a:buChar char="•"/>
        <a:defRPr kern="1200" sz="2000">
          <a:solidFill>
            <a:schemeClr val="accent1"/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73152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charset="0" pitchFamily="34" typeface="Corbel"/>
        <a:buChar char="•"/>
        <a:defRPr kern="1200" sz="1800">
          <a:solidFill>
            <a:schemeClr val="accent1"/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100584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charset="0" pitchFamily="34" typeface="Corbel"/>
        <a:buChar char="•"/>
        <a:defRPr kern="1200" sz="1600">
          <a:solidFill>
            <a:schemeClr val="accent1"/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128016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charset="0" pitchFamily="34" typeface="Corbel"/>
        <a:buChar char="•"/>
        <a:defRPr kern="1200" sz="1600">
          <a:solidFill>
            <a:schemeClr val="accent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6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charset="0" pitchFamily="34" typeface="Corbel"/>
        <a:buChar char="•"/>
        <a:defRPr kern="1200" sz="1600">
          <a:solidFill>
            <a:schemeClr val="accent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9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charset="0" pitchFamily="34" typeface="Corbel"/>
        <a:buChar char="•"/>
        <a:defRPr kern="1200" sz="1600">
          <a:solidFill>
            <a:schemeClr val="accent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22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charset="0" pitchFamily="34" typeface="Corbel"/>
        <a:buChar char="•"/>
        <a:defRPr kern="1200" sz="1600">
          <a:solidFill>
            <a:schemeClr val="accent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charset="0" pitchFamily="34" typeface="Corbel"/>
        <a:buChar char="•"/>
        <a:defRPr kern="1200" sz="16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Apple A Day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709530" y="3869634"/>
            <a:ext cx="8767860" cy="1388165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 is it a Nap?</a:t>
            </a:r>
            <a:br/>
            <a:br/>
            <a:r>
              <a:rPr/>
              <a:t>Charisa Amorie Geyer (22894551)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2025-06-18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Health is Wealth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Taking care of one’s health is crucial because it impacts overall well-being, including physical, mental, and emotional health, which in turn affects daily life, productivity, and longevity.</a:t>
            </a:r>
          </a:p>
          <a:p>
            <a:pPr lvl="0" indent="0" marL="0">
              <a:buNone/>
            </a:pPr>
            <a:r>
              <a:rPr/>
              <a:t>Good health allows individuals to function optimally, cope with stress, and enjoy a higher quality of life.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BMR?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Basal metabolic rate is the speed at which your body performs basic metabolic functions.</a:t>
            </a:r>
          </a:p>
          <a:p>
            <a:pPr lvl="0" indent="0" marL="0">
              <a:buNone/>
            </a:pPr>
            <a:r>
              <a:rPr/>
              <a:t>It the rate at which your body burns calories while at rest, performing essential functions like breathing and circulation.</a:t>
            </a:r>
          </a:p>
          <a:p>
            <a:pPr lvl="0" indent="0" marL="0">
              <a:buNone/>
            </a:pPr>
            <a:r>
              <a:rPr/>
              <a:t>It represents the minimum number of calories needed to keep your body functioning at a basic level.</a:t>
            </a:r>
          </a:p>
          <a:p>
            <a:pPr lvl="0" indent="0" marL="0">
              <a:buNone/>
            </a:pPr>
            <a:r>
              <a:rPr/>
              <a:t>Essentially, it’s the energy your body uses just to stay alive when you’re not actively doing anything.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healthy BMR threshold</a:t>
            </a:r>
          </a:p>
        </p:txBody>
      </p:sp>
      <p:pic>
        <p:nvPicPr>
          <p:cNvPr descr="figures/Basal_Metabolic_Rate_Ideal_Valu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83000" y="2057400"/>
            <a:ext cx="4775200" cy="353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43000" y="5588000"/>
            <a:ext cx="98679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Ideal BMR by gender and age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Determinants of BMR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Age</a:t>
            </a:r>
          </a:p>
          <a:p>
            <a:pPr lvl="0"/>
            <a:r>
              <a:rPr/>
              <a:t>Muscle mass</a:t>
            </a:r>
          </a:p>
          <a:p>
            <a:pPr lvl="0"/>
            <a:r>
              <a:rPr/>
              <a:t>Body size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Physical Activity</a:t>
            </a:r>
          </a:p>
          <a:p>
            <a:pPr lvl="0"/>
            <a:r>
              <a:rPr/>
              <a:t>Diet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 is healthy?</a:t>
            </a:r>
          </a:p>
        </p:txBody>
      </p:sp>
      <p:pic>
        <p:nvPicPr>
          <p:cNvPr descr="Question5pp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56000" y="2057400"/>
            <a:ext cx="5054600" cy="403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look at the stats</a:t>
            </a:r>
          </a:p>
        </p:txBody>
      </p:sp>
      <p:pic>
        <p:nvPicPr>
          <p:cNvPr descr="Question5pp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56000" y="2057400"/>
            <a:ext cx="5054600" cy="403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Sleep more</a:t>
            </a:r>
          </a:p>
          <a:p>
            <a:pPr lvl="0"/>
            <a:r>
              <a:rPr/>
              <a:t>Exercise less</a:t>
            </a:r>
          </a:p>
          <a:p>
            <a:pPr lvl="0"/>
            <a:r>
              <a:rPr/>
              <a:t>Stop stressing about your stress levels!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Thanks for listening!</a:t>
            </a:r>
          </a:p>
        </p:txBody>
      </p:sp>
    </p:spTree>
  </p:cSld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Corbel</vt:lpstr>
      <vt:lpstr>Basis</vt:lpstr>
      <vt:lpstr>PowerPoint Presentation</vt:lpstr>
    </vt:vector>
  </TitlesOfParts>
  <Company>Stellenbosch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Apple A Day</dc:title>
  <dc:creator>Charisa Amorie Geyer (22894551)</dc:creator>
  <cp:keywords/>
  <dcterms:created xsi:type="dcterms:W3CDTF">2025-06-18T17:52:00Z</dcterms:created>
  <dcterms:modified xsi:type="dcterms:W3CDTF">2025-06-18T17:52:00Z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2025-06-18</vt:lpwstr>
  </property>
  <property fmtid="{D5CDD505-2E9C-101B-9397-08002B2CF9AE}" pid="3" name="output">
    <vt:lpwstr/>
  </property>
  <property fmtid="{D5CDD505-2E9C-101B-9397-08002B2CF9AE}" pid="4" name="subtitle">
    <vt:lpwstr>Or is it a Nap?</vt:lpwstr>
  </property>
</Properties>
</file>