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515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559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5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0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66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96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7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55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382C-5AEE-EB9B-6748-B2B70B6AB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73343-7D30-4E22-DA73-0EF5C8CC5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6465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Geyer, Charisa [22894551@sun.ac.za]</dc:creator>
  <cp:lastModifiedBy>Geyer, Charisa [22894551@sun.ac.za]</cp:lastModifiedBy>
  <cp:revision>1</cp:revision>
  <dcterms:created xsi:type="dcterms:W3CDTF">2025-06-18T17:47:21Z</dcterms:created>
  <dcterms:modified xsi:type="dcterms:W3CDTF">2025-06-18T17:48:06Z</dcterms:modified>
</cp:coreProperties>
</file>