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8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16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30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8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5280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-24173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189186" y="1653073"/>
            <a:ext cx="8954813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"Data-Driven Customer Targeting for Value Enhancement at Sprocket Central Pty Ltd"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Charis Chuks</a:t>
            </a:r>
            <a:r>
              <a:rPr dirty="0" smtClean="0"/>
              <a:t> </a:t>
            </a:r>
            <a:r>
              <a:rPr lang="en-US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Data Aunalyst Virtual </a:t>
            </a:r>
            <a:r>
              <a:rPr lang="en-US" dirty="0" smtClean="0"/>
              <a:t>Intern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,August 2023.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ym typeface="Open Sans"/>
              </a:rPr>
              <a:t>Expected Outcomes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-15501" y="820525"/>
            <a:ext cx="8287142" cy="2539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Identification of High-Value Customer Segments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in pinpointing customer groups with maximum potential.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into specific demographics, behaviors, and purchase patterns.</a:t>
            </a:r>
          </a:p>
          <a:p>
            <a:r>
              <a:rPr lang="en-US" b="1" dirty="0"/>
              <a:t>Personalized Strategies for Targeted Marketing Campaigns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Tailored approaches for each high-value segment.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Crafting messages that resonate with customer interests and preferences.</a:t>
            </a:r>
          </a:p>
          <a:p>
            <a:r>
              <a:rPr lang="en-US" b="1" dirty="0"/>
              <a:t>Enhanced Customer Engagement and Revenue Growth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Elevated engagement due to more relevant interactions.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revenue through strategic targeting and improved customer experiences.</a:t>
            </a:r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6300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55" y="304800"/>
            <a:ext cx="6400800" cy="1130300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Open Sans Extrabold"/>
              </a:rPr>
              <a:t>Conclusion and Next Steps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055" y="1670489"/>
            <a:ext cx="6400800" cy="2711450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Project Summary:</a:t>
            </a:r>
            <a:endParaRPr lang="en-US" sz="6400" dirty="0">
              <a:solidFill>
                <a:schemeClr val="bg1"/>
              </a:solidFill>
            </a:endParaRP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Goals: Identify trends, target segments, enhance strategies.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Approach: Data Exploration, Model Development, Interpretation.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Phases: Each phase contributes to actionable insights.</a:t>
            </a:r>
          </a:p>
          <a:p>
            <a:r>
              <a:rPr lang="en-US" sz="6400" b="1" dirty="0">
                <a:solidFill>
                  <a:schemeClr val="bg1"/>
                </a:solidFill>
              </a:rPr>
              <a:t>The Power of Data-Driven Decision-Making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Data insights: Catalyst for business success.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Informed strategies lead to tangible outcomes.</a:t>
            </a:r>
          </a:p>
          <a:p>
            <a:r>
              <a:rPr lang="en-US" sz="6400" b="1" dirty="0">
                <a:solidFill>
                  <a:schemeClr val="bg1"/>
                </a:solidFill>
              </a:rPr>
              <a:t>Timeline and Client Collaboration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Data Exploration: 1 week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Model Development: 1 week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Interpretation: 1 week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Client's active involvement vital for effective results.</a:t>
            </a:r>
          </a:p>
          <a:p>
            <a:r>
              <a:rPr lang="en-US" sz="6400" b="1" dirty="0">
                <a:solidFill>
                  <a:schemeClr val="bg1"/>
                </a:solidFill>
              </a:rPr>
              <a:t>Next Steps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Begin Data Exploration phase promptly.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Collaborate closely for optimal outcomes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87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42" y="1746470"/>
            <a:ext cx="6400800" cy="11303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Monotype Corsiva" panose="03010101010201010101" pitchFamily="66" charset="0"/>
              </a:rPr>
              <a:t>THANK YOU</a:t>
            </a:r>
            <a:endParaRPr lang="en-US" sz="7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69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smtClean="0"/>
              <a:t>Introduction</a:t>
            </a:r>
            <a:endParaRPr lang="en-US" dirty="0" smtClean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Project </a:t>
            </a:r>
            <a:r>
              <a:rPr lang="en-US" dirty="0" smtClean="0"/>
              <a:t>Overview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Project </a:t>
            </a:r>
            <a:r>
              <a:rPr lang="en-US" dirty="0" smtClean="0"/>
              <a:t>Goals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Scope and Phases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 phase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</a:t>
            </a:r>
            <a:r>
              <a:rPr dirty="0" smtClean="0"/>
              <a:t>Development</a:t>
            </a:r>
            <a:r>
              <a:rPr lang="en-US" dirty="0" smtClean="0"/>
              <a:t> phase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smtClean="0"/>
              <a:t>Interpretation</a:t>
            </a:r>
            <a:r>
              <a:rPr lang="en-US" dirty="0" smtClean="0"/>
              <a:t> phase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dirty="0">
                <a:sym typeface="Open Sans"/>
              </a:rPr>
              <a:t> Expected Outcomes</a:t>
            </a:r>
            <a:endParaRPr lang="en-US" sz="2000" dirty="0" smtClean="0">
              <a:sym typeface="Open Sans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 Conclusion and Next Steps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84083" y="833650"/>
            <a:ext cx="9059917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84083" y="852149"/>
            <a:ext cx="9616966" cy="297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spcCol="914400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Client Profile: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Sprocket Central Pty Ltd, a respected KPMG client.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Specializes in premium bikes and cycling accessories.</a:t>
            </a:r>
          </a:p>
          <a:p>
            <a:r>
              <a:rPr lang="en-US" b="1" dirty="0" smtClean="0"/>
              <a:t>Client's Goal: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Propel business growth through data-driven insights.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on customer trends and behavior analysis.</a:t>
            </a:r>
          </a:p>
          <a:p>
            <a:r>
              <a:rPr lang="en-US" b="1" dirty="0" smtClean="0"/>
              <a:t>Value in Data: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customer datasets hold untapped potential.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resource for informed decision-making.</a:t>
            </a:r>
          </a:p>
          <a:p>
            <a:r>
              <a:rPr lang="en-US" b="1" dirty="0" smtClean="0"/>
              <a:t>Mission: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data into actionable strategies.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Maximize value and drive sustained growth.</a:t>
            </a:r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Overview</a:t>
            </a:r>
          </a:p>
          <a:p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84083" y="833650"/>
            <a:ext cx="9059917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0" y="852149"/>
            <a:ext cx="9616966" cy="340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Project Purpose: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 targeted strategies for business growth.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Leverage customer insights as a catalyst.</a:t>
            </a:r>
          </a:p>
          <a:p>
            <a:r>
              <a:rPr lang="en-US" b="1" dirty="0"/>
              <a:t>Data Utilization: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Harness three vital datasets: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Customer Address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Transactions</a:t>
            </a:r>
          </a:p>
          <a:p>
            <a:r>
              <a:rPr lang="en-US" b="1" dirty="0"/>
              <a:t>Empowering Decisions: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Informed choices drive: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Elevated customer engagement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Enhanced revenue streams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Unveil untapped potential within data.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500352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Goals</a:t>
            </a:r>
          </a:p>
          <a:p>
            <a:endParaRPr lang="en-US" dirty="0"/>
          </a:p>
        </p:txBody>
      </p:sp>
      <p:sp>
        <p:nvSpPr>
          <p:cNvPr id="123" name="Shape 72"/>
          <p:cNvSpPr/>
          <p:nvPr/>
        </p:nvSpPr>
        <p:spPr>
          <a:xfrm>
            <a:off x="84083" y="833650"/>
            <a:ext cx="9059917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0" y="852149"/>
            <a:ext cx="9616966" cy="2516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Goal 1: Identify Customer Trends and Behaviors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Unearth patterns shaping customer interactions.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Illuminate preferences, buying habits, and interactions.</a:t>
            </a:r>
          </a:p>
          <a:p>
            <a:r>
              <a:rPr lang="en-US" b="1" dirty="0"/>
              <a:t>Goal 2: Determine High-Value Customer Segments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Segregate segments with optimal potential.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marketing efforts for maximum impact.</a:t>
            </a:r>
          </a:p>
          <a:p>
            <a:r>
              <a:rPr lang="en-US" b="1" dirty="0"/>
              <a:t>Goal 3: Provide Actionable Business Insights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Translate data into strategies.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Strengthen decision-making for sustainable growth.</a:t>
            </a:r>
          </a:p>
          <a:p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324078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Scope and Phases</a:t>
            </a:r>
          </a:p>
          <a:p>
            <a:endParaRPr lang="en-US" dirty="0"/>
          </a:p>
        </p:txBody>
      </p:sp>
      <p:sp>
        <p:nvSpPr>
          <p:cNvPr id="123" name="Shape 72"/>
          <p:cNvSpPr/>
          <p:nvPr/>
        </p:nvSpPr>
        <p:spPr>
          <a:xfrm>
            <a:off x="84083" y="833650"/>
            <a:ext cx="9059917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0" y="852149"/>
            <a:ext cx="9616966" cy="321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Project Scope: A 3-Week Engagement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Duration: 3 weeks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Aim: Deliver actionable insights efficiently</a:t>
            </a:r>
          </a:p>
          <a:p>
            <a:r>
              <a:rPr lang="en-US" b="1" dirty="0"/>
              <a:t>Phase 1: Data Exploration (1 Week)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Objective: Uncover data intricacies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Activities: Dive into datasets, assess quality, discern patterns and relationships</a:t>
            </a:r>
          </a:p>
          <a:p>
            <a:r>
              <a:rPr lang="en-US" b="1" dirty="0"/>
              <a:t>Phase 2: Model Development (1 Week)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Objective: Predict high-value segments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Activities: Create predictive models using key attributes</a:t>
            </a:r>
          </a:p>
          <a:p>
            <a:r>
              <a:rPr lang="en-US" b="1" dirty="0"/>
              <a:t>Phase 3: Interpretation (1 Week)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Objective: Transform models into strategies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Activities: Derive actionable recommendations for targeted approaches</a:t>
            </a:r>
          </a:p>
          <a:p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221831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0" y="762240"/>
            <a:ext cx="4134600" cy="4200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Data Exploration Phase: Activities</a:t>
            </a:r>
            <a:endParaRPr lang="en-US" dirty="0"/>
          </a:p>
          <a:p>
            <a:r>
              <a:rPr lang="en-US" b="1" dirty="0"/>
              <a:t>Assess Data Quality and Consistency: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completeness and accuracy.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 inconsistencies in data formatting.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Ensure reliable data foundation.</a:t>
            </a:r>
          </a:p>
          <a:p>
            <a:r>
              <a:rPr lang="en-US" b="1" dirty="0"/>
              <a:t>Address Missing Values: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Detect and handle missing entries.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Mitigate potential bias in analysis.</a:t>
            </a:r>
          </a:p>
          <a:p>
            <a:r>
              <a:rPr lang="en-US" b="1" dirty="0"/>
              <a:t>Ensure Consistency: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Standardize formats across attributes.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Enhance data reliability.</a:t>
            </a:r>
          </a:p>
          <a:p>
            <a:r>
              <a:rPr lang="en-US" b="1" dirty="0"/>
              <a:t>Analyze Customer Demographics: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Uncover insights into customer characteristics.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 trends based on gender, age, and more.</a:t>
            </a:r>
          </a:p>
          <a:p>
            <a:r>
              <a:rPr lang="en-US" b="1" dirty="0"/>
              <a:t>Analyze Addresses: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Understand geographic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Inform targeted marketing strategies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8436" y="790546"/>
            <a:ext cx="4162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sz="1500" b="1" dirty="0" smtClean="0">
                <a:latin typeface="Open Sans"/>
              </a:rPr>
              <a:t>Analyze Transactional 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Detect </a:t>
            </a:r>
            <a:r>
              <a:rPr lang="en-US" sz="1200" dirty="0"/>
              <a:t>purchasing behaviors and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 high-value transaction patterns.</a:t>
            </a:r>
          </a:p>
          <a:p>
            <a:r>
              <a:rPr lang="en-US" sz="1500" b="1" dirty="0">
                <a:latin typeface="Open Sans"/>
              </a:rPr>
              <a:t>Identify Correlations and Trends</a:t>
            </a:r>
            <a:r>
              <a:rPr lang="en-US" sz="1500" b="1" dirty="0" smtClean="0">
                <a:latin typeface="Open Sans"/>
              </a:rPr>
              <a:t>:</a:t>
            </a:r>
            <a:endParaRPr lang="en-US" sz="1500" b="1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Unearth relationships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Spot initial trends for further exploration</a:t>
            </a:r>
          </a:p>
        </p:txBody>
      </p:sp>
      <p:grpSp>
        <p:nvGrpSpPr>
          <p:cNvPr id="14" name="Shape 92"/>
          <p:cNvGrpSpPr/>
          <p:nvPr/>
        </p:nvGrpSpPr>
        <p:grpSpPr>
          <a:xfrm>
            <a:off x="4754899" y="2421762"/>
            <a:ext cx="3800702" cy="2649302"/>
            <a:chOff x="0" y="0"/>
            <a:chExt cx="3800700" cy="2649300"/>
          </a:xfrm>
        </p:grpSpPr>
        <p:sp>
          <p:nvSpPr>
            <p:cNvPr id="1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98" y="2421761"/>
            <a:ext cx="3800704" cy="26493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0" y="852149"/>
            <a:ext cx="4134600" cy="380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Predictive Modeling: Significance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Harnesses the power of data-driven insights.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Forecasts customer behavior for strategic decisions.</a:t>
            </a:r>
          </a:p>
          <a:p>
            <a:r>
              <a:rPr lang="en-US" b="1" dirty="0"/>
              <a:t>High-Value Customer Segments: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Utilizes machine learning techniques.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Predicts segments with maximum potential.</a:t>
            </a:r>
          </a:p>
          <a:p>
            <a:r>
              <a:rPr lang="en-US" b="1" dirty="0"/>
              <a:t>Key Variables for Prediction: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Past Purchases: Identify valuable customer history.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Tenure: Gauge loyalty and engagement.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Demographics: Understand customer profiles.</a:t>
            </a:r>
          </a:p>
          <a:p>
            <a:r>
              <a:rPr lang="en-US" b="1" dirty="0"/>
              <a:t>Data Preprocessing: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Vital step for accurate modeling.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Cleansing, transforming, and normalizing data.</a:t>
            </a:r>
          </a:p>
          <a:p>
            <a:r>
              <a:rPr lang="en-US" b="1" dirty="0"/>
              <a:t>Model Training: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Ensures model learns from patterns.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Refines accuracy through iterative training.</a:t>
            </a:r>
          </a:p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 smtClean="0"/>
                <a:t>Place any supporting images, graphs, data or extra text here.</a:t>
              </a:r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6952" y="946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Results: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Pinpoint high-value customers for targeted strategies.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Elevate marketing precision and effectiveness.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2" y="2164723"/>
            <a:ext cx="4079435" cy="264930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-15501" y="882969"/>
            <a:ext cx="4134600" cy="352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Interpretation Phase: Objectives</a:t>
            </a:r>
            <a:endParaRPr lang="en-US" dirty="0"/>
          </a:p>
          <a:p>
            <a:r>
              <a:rPr lang="en-US" b="1" dirty="0"/>
              <a:t>Extract Meaningful Insights: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Decode the model's predictions and findings.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Uncover underlying trends and patterns.</a:t>
            </a:r>
          </a:p>
          <a:p>
            <a:r>
              <a:rPr lang="en-US" b="1" dirty="0"/>
              <a:t>Translate into Actionable Recommendations: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 insights into tangible strategies.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Craft targeted marketing approaches.</a:t>
            </a:r>
          </a:p>
          <a:p>
            <a:r>
              <a:rPr lang="en-US" b="1" dirty="0"/>
              <a:t>Enhance Decision-Making: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 clear guidance for implementation.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Empower data-driven business choices.</a:t>
            </a:r>
          </a:p>
          <a:p>
            <a:r>
              <a:rPr lang="en-US" b="1" dirty="0"/>
              <a:t>Strengthen Marketing Strategies: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Tailor campaigns to high-value segments.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Optimize engagement and revenue potential.</a:t>
            </a:r>
          </a:p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6678"/>
            <a:ext cx="3800652" cy="25734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1162</Words>
  <Application>Microsoft Office PowerPoint</Application>
  <PresentationFormat>On-screen Show (16:9)</PresentationFormat>
  <Paragraphs>164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Monotype Corsiva</vt:lpstr>
      <vt:lpstr>Open Sans</vt:lpstr>
      <vt:lpstr>Open Sans Extrabold</vt:lpstr>
      <vt:lpstr>Open Sans Light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UCHE</dc:creator>
  <cp:lastModifiedBy>UCHE</cp:lastModifiedBy>
  <cp:revision>19</cp:revision>
  <dcterms:modified xsi:type="dcterms:W3CDTF">2023-08-13T14:44:32Z</dcterms:modified>
</cp:coreProperties>
</file>