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7" autoAdjust="0"/>
  </p:normalViewPr>
  <p:slideViewPr>
    <p:cSldViewPr snapToGrid="0">
      <p:cViewPr varScale="1">
        <p:scale>
          <a:sx n="91" d="100"/>
          <a:sy n="91" d="100"/>
        </p:scale>
        <p:origin x="96" y="2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C1A49-CEF6-45EF-B8FD-505233EF3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D6B38A-5411-449F-94F4-732AD3345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F1BDA6-42E4-4619-8BCC-DC15D010C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9552-29EC-4FD1-983D-96DB84F01B2F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3CF0A5-7E4C-4DDB-8592-5350EF41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2FEAAC-B363-4490-B335-D0BF6D3D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0C42-7213-4546-996D-452546A3E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38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1D220-D3FA-4DEA-AA90-B9E3D165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6653B8-2515-4A2E-B3C1-8207BCFBC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16BEC-E805-4847-98DA-5EFE0910C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9552-29EC-4FD1-983D-96DB84F01B2F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B00F00-522E-45FE-8216-2BDDBC8A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50DF10-A79E-4E71-8BE6-E0B670BD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0C42-7213-4546-996D-452546A3E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50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1826B3-2641-4739-9633-C0694E6BC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F99479-B735-4644-A38F-11A9D95B0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048E6B-CE5B-4C3B-9FC2-B7CC2666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9552-29EC-4FD1-983D-96DB84F01B2F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D70E9-973C-4CB6-A614-E3321FEA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4B0B33-F8B6-41E8-9AD3-F611A9F2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0C42-7213-4546-996D-452546A3E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06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345EF-E89A-4B4B-BA29-739CF882E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B5656A-7DAF-43E5-9E87-98612899D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2CD855-CD8A-49B7-9CAA-6730A94E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9552-29EC-4FD1-983D-96DB84F01B2F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F03B11-1712-49B3-BBCE-A5B48859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CC3DD-F721-4E0F-9269-BF4777EC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0C42-7213-4546-996D-452546A3E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43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BD8BE-C2A3-4F3F-99D5-90DF10DD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F3BC64-7469-48A9-A651-14D2FA6AB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82AA2-6227-45A4-B093-AAD737912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9552-29EC-4FD1-983D-96DB84F01B2F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30E42-A099-48C3-A92E-D3C70F22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FCD35-2DC9-48ED-9812-95D5CD6F7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0C42-7213-4546-996D-452546A3E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0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F9019-18EC-4CCD-8AC5-EE5A23B9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9509B-63AD-4DF7-A0ED-F6EF41B35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3AB3E8-F0DA-40ED-860A-2B751B689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493C82-3F3C-4276-A93A-6F413D4E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9552-29EC-4FD1-983D-96DB84F01B2F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42D88F-1D97-4EDE-B889-FA34C6BA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B62C85-7131-4579-B294-DBD707B0F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0C42-7213-4546-996D-452546A3E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32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2DE81-6B0C-42F0-989C-6348E0121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242F29-5AB5-4C84-A6FE-0268F84AB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61FF27-BA48-4DB3-9355-E68648DE7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0AD042-41F1-4485-8A5D-5B69F6470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CEFC05-4C6C-4127-A4B1-8085E0A9E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B76160-9325-47EE-BCD4-F16F5243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9552-29EC-4FD1-983D-96DB84F01B2F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0A3C85-D681-4D05-A470-A7F68A98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29B28A-5232-4DC5-9CD3-769D5EDE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0C42-7213-4546-996D-452546A3E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13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56622-6AB0-41D3-9A98-87CF3BA94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472059-3B79-44C2-A56D-65E702243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9552-29EC-4FD1-983D-96DB84F01B2F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6E4D66-ABB4-431D-84DF-B5110C4DD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864EA4-413F-4036-9C9C-85B69F79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0C42-7213-4546-996D-452546A3E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94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0A0A8F-9A49-4959-8BC1-E395B495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9552-29EC-4FD1-983D-96DB84F01B2F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70DA13-C484-4CA6-8CBC-2550AB5C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328E62-1864-448F-8328-BAEC6404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0C42-7213-4546-996D-452546A3E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08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E7899-5B9F-4AF6-876C-3F3B6D53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9110A-13D3-438D-A50F-C03EFC774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386B30-DB9B-445D-890A-16B5F87F8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BDAFEB-1345-4F0D-9C28-625A6EA3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9552-29EC-4FD1-983D-96DB84F01B2F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506D2D-2ED9-4A7D-87E3-998B1AD98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666290-0BED-43BF-9AA8-83818A48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0C42-7213-4546-996D-452546A3E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8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039B3-3B60-4E83-A435-8B78DA91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9522FA-5F16-43B0-BF6A-D8F0AABCF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AB494A-57F3-4FF9-93BD-810FD2534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C2A943-597E-4AE4-87E3-9E66A1F3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9552-29EC-4FD1-983D-96DB84F01B2F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FF4B07-9F82-4FD1-B4D0-CE890021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9EA532-6D84-48DB-B689-4ECEA1CC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0C42-7213-4546-996D-452546A3E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69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2B974F-CA3C-4F88-A477-2949AD13B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7D952E-2F13-4DA3-AC69-807D0D078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C4C8F1-989C-4C2C-AEFA-8D758699B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D9552-29EC-4FD1-983D-96DB84F01B2F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C20C00-08ED-44B2-8B0B-B82BB13BE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C155D-CFAF-43A1-A9A2-F197DC30B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00C42-7213-4546-996D-452546A3E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3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03CBCCFA-EA77-4174-BCA0-3366F1EF7163}"/>
              </a:ext>
            </a:extLst>
          </p:cNvPr>
          <p:cNvSpPr txBox="1"/>
          <p:nvPr/>
        </p:nvSpPr>
        <p:spPr>
          <a:xfrm>
            <a:off x="483476" y="3132093"/>
            <a:ext cx="11067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ET </a:t>
            </a:r>
            <a:r>
              <a:rPr lang="zh-CN" altLang="en-US" sz="4000" dirty="0"/>
              <a:t>服务端数据管理</a:t>
            </a:r>
          </a:p>
        </p:txBody>
      </p:sp>
    </p:spTree>
    <p:extLst>
      <p:ext uri="{BB962C8B-B14F-4D97-AF65-F5344CB8AC3E}">
        <p14:creationId xmlns:p14="http://schemas.microsoft.com/office/powerpoint/2010/main" val="93736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12FB475F-AC35-4192-8560-AD00BA2FD4F7}"/>
              </a:ext>
            </a:extLst>
          </p:cNvPr>
          <p:cNvSpPr/>
          <p:nvPr/>
        </p:nvSpPr>
        <p:spPr>
          <a:xfrm>
            <a:off x="286208" y="225550"/>
            <a:ext cx="1228165" cy="573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Gate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A204313-B4BE-4CF7-B2F7-887355A24969}"/>
              </a:ext>
            </a:extLst>
          </p:cNvPr>
          <p:cNvCxnSpPr>
            <a:cxnSpLocks/>
            <a:stCxn id="147" idx="3"/>
            <a:endCxn id="70" idx="2"/>
          </p:cNvCxnSpPr>
          <p:nvPr/>
        </p:nvCxnSpPr>
        <p:spPr>
          <a:xfrm>
            <a:off x="3586468" y="512420"/>
            <a:ext cx="10415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F71F8889-2403-4DCB-B1C3-26DAF217E81D}"/>
              </a:ext>
            </a:extLst>
          </p:cNvPr>
          <p:cNvSpPr/>
          <p:nvPr/>
        </p:nvSpPr>
        <p:spPr>
          <a:xfrm>
            <a:off x="4627992" y="225550"/>
            <a:ext cx="1228165" cy="573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Player</a:t>
            </a:r>
            <a:endParaRPr lang="zh-CN" altLang="en-US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0B75A756-7676-40F3-8573-AA5C8B19DBF7}"/>
              </a:ext>
            </a:extLst>
          </p:cNvPr>
          <p:cNvSpPr/>
          <p:nvPr/>
        </p:nvSpPr>
        <p:spPr>
          <a:xfrm>
            <a:off x="4511452" y="1225175"/>
            <a:ext cx="1461247" cy="2689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BuffComponnent</a:t>
            </a:r>
            <a:endParaRPr lang="en-US" altLang="zh-CN" sz="1000" dirty="0"/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630420B6-BEB8-496E-808E-A5831C7A6093}"/>
              </a:ext>
            </a:extLst>
          </p:cNvPr>
          <p:cNvCxnSpPr>
            <a:cxnSpLocks/>
            <a:stCxn id="70" idx="4"/>
            <a:endCxn id="120" idx="0"/>
          </p:cNvCxnSpPr>
          <p:nvPr/>
        </p:nvCxnSpPr>
        <p:spPr>
          <a:xfrm>
            <a:off x="5242075" y="799291"/>
            <a:ext cx="1" cy="42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59C33B1-BE11-4CB8-903B-29F333F409FF}"/>
              </a:ext>
            </a:extLst>
          </p:cNvPr>
          <p:cNvCxnSpPr>
            <a:cxnSpLocks/>
            <a:stCxn id="120" idx="2"/>
            <a:endCxn id="127" idx="0"/>
          </p:cNvCxnSpPr>
          <p:nvPr/>
        </p:nvCxnSpPr>
        <p:spPr>
          <a:xfrm flipH="1">
            <a:off x="4779275" y="1494115"/>
            <a:ext cx="462801" cy="59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9D48464A-A11D-486F-A213-BF2D40F28064}"/>
              </a:ext>
            </a:extLst>
          </p:cNvPr>
          <p:cNvSpPr/>
          <p:nvPr/>
        </p:nvSpPr>
        <p:spPr>
          <a:xfrm>
            <a:off x="4316474" y="2088737"/>
            <a:ext cx="925601" cy="446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Buff</a:t>
            </a:r>
            <a:endParaRPr lang="zh-CN" altLang="en-US" dirty="0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451D5440-3A38-4844-BD8C-EB00B9BAB2C9}"/>
              </a:ext>
            </a:extLst>
          </p:cNvPr>
          <p:cNvSpPr/>
          <p:nvPr/>
        </p:nvSpPr>
        <p:spPr>
          <a:xfrm>
            <a:off x="5351074" y="2072293"/>
            <a:ext cx="925601" cy="446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Buff</a:t>
            </a:r>
            <a:endParaRPr lang="zh-CN" altLang="en-US" dirty="0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E6555A97-8187-493D-80AF-2003527EAB11}"/>
              </a:ext>
            </a:extLst>
          </p:cNvPr>
          <p:cNvCxnSpPr>
            <a:cxnSpLocks/>
            <a:stCxn id="120" idx="2"/>
            <a:endCxn id="129" idx="0"/>
          </p:cNvCxnSpPr>
          <p:nvPr/>
        </p:nvCxnSpPr>
        <p:spPr>
          <a:xfrm>
            <a:off x="5242076" y="1494115"/>
            <a:ext cx="571799" cy="57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03CBCCFA-EA77-4174-BCA0-3366F1EF7163}"/>
              </a:ext>
            </a:extLst>
          </p:cNvPr>
          <p:cNvSpPr txBox="1"/>
          <p:nvPr/>
        </p:nvSpPr>
        <p:spPr>
          <a:xfrm>
            <a:off x="483476" y="3132093"/>
            <a:ext cx="1106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比如</a:t>
            </a:r>
            <a:r>
              <a:rPr lang="en-US" altLang="zh-CN" dirty="0" err="1"/>
              <a:t>moba</a:t>
            </a:r>
            <a:r>
              <a:rPr lang="zh-CN" altLang="en-US" dirty="0"/>
              <a:t>游戏，玩家大厅逻辑放在</a:t>
            </a:r>
            <a:r>
              <a:rPr lang="en-US" altLang="zh-CN" dirty="0"/>
              <a:t>Gate</a:t>
            </a:r>
            <a:r>
              <a:rPr lang="zh-CN" altLang="en-US" dirty="0"/>
              <a:t>中，</a:t>
            </a:r>
            <a:r>
              <a:rPr lang="en-US" altLang="zh-CN" dirty="0"/>
              <a:t>Gate</a:t>
            </a:r>
            <a:r>
              <a:rPr lang="zh-CN" altLang="en-US" dirty="0"/>
              <a:t>的</a:t>
            </a:r>
            <a:r>
              <a:rPr lang="en-US" altLang="zh-CN" dirty="0" err="1"/>
              <a:t>Game.Scene</a:t>
            </a:r>
            <a:r>
              <a:rPr lang="zh-CN" altLang="en-US" dirty="0"/>
              <a:t>上有个</a:t>
            </a:r>
            <a:r>
              <a:rPr lang="en-US" altLang="zh-CN" dirty="0" err="1"/>
              <a:t>PlayerCompnent</a:t>
            </a:r>
            <a:r>
              <a:rPr lang="zh-CN" altLang="en-US" dirty="0"/>
              <a:t>管理所有的</a:t>
            </a:r>
            <a:r>
              <a:rPr lang="en-US" altLang="zh-CN" dirty="0"/>
              <a:t>Player</a:t>
            </a:r>
            <a:r>
              <a:rPr lang="zh-CN" altLang="en-US" dirty="0"/>
              <a:t>，</a:t>
            </a:r>
            <a:r>
              <a:rPr lang="en-US" altLang="zh-CN" dirty="0"/>
              <a:t>Player</a:t>
            </a:r>
            <a:r>
              <a:rPr lang="zh-CN" altLang="en-US" dirty="0"/>
              <a:t>身上有</a:t>
            </a:r>
            <a:r>
              <a:rPr lang="en-US" altLang="zh-CN" dirty="0" err="1"/>
              <a:t>BuffComponent</a:t>
            </a:r>
            <a:r>
              <a:rPr lang="zh-CN" altLang="en-US" dirty="0"/>
              <a:t>管理身上所有的</a:t>
            </a:r>
            <a:r>
              <a:rPr lang="en-US" altLang="zh-CN" dirty="0"/>
              <a:t>Buff</a:t>
            </a:r>
            <a:r>
              <a:rPr lang="zh-CN" altLang="en-US" dirty="0"/>
              <a:t>，</a:t>
            </a:r>
            <a:r>
              <a:rPr lang="en-US" altLang="zh-CN" dirty="0"/>
              <a:t>Buff</a:t>
            </a:r>
            <a:r>
              <a:rPr lang="zh-CN" altLang="en-US" dirty="0"/>
              <a:t>本质上是一种带有时间的状态</a:t>
            </a: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31B94DF0-E1AE-48B0-8EC3-41242018E6DB}"/>
              </a:ext>
            </a:extLst>
          </p:cNvPr>
          <p:cNvSpPr/>
          <p:nvPr/>
        </p:nvSpPr>
        <p:spPr>
          <a:xfrm>
            <a:off x="2125221" y="377950"/>
            <a:ext cx="1461247" cy="2689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PlayerComponnent</a:t>
            </a:r>
            <a:endParaRPr lang="en-US" altLang="zh-CN" sz="1000" dirty="0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D44C3989-3D7F-47FA-A25D-BBD34671B101}"/>
              </a:ext>
            </a:extLst>
          </p:cNvPr>
          <p:cNvCxnSpPr>
            <a:cxnSpLocks/>
            <a:stCxn id="6" idx="6"/>
            <a:endCxn id="147" idx="1"/>
          </p:cNvCxnSpPr>
          <p:nvPr/>
        </p:nvCxnSpPr>
        <p:spPr>
          <a:xfrm flipV="1">
            <a:off x="1514373" y="512420"/>
            <a:ext cx="6108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41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12FB475F-AC35-4192-8560-AD00BA2FD4F7}"/>
              </a:ext>
            </a:extLst>
          </p:cNvPr>
          <p:cNvSpPr/>
          <p:nvPr/>
        </p:nvSpPr>
        <p:spPr>
          <a:xfrm>
            <a:off x="286208" y="225550"/>
            <a:ext cx="1228165" cy="573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Gate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A204313-B4BE-4CF7-B2F7-887355A24969}"/>
              </a:ext>
            </a:extLst>
          </p:cNvPr>
          <p:cNvCxnSpPr>
            <a:cxnSpLocks/>
            <a:stCxn id="6" idx="6"/>
            <a:endCxn id="70" idx="2"/>
          </p:cNvCxnSpPr>
          <p:nvPr/>
        </p:nvCxnSpPr>
        <p:spPr>
          <a:xfrm>
            <a:off x="1514373" y="512421"/>
            <a:ext cx="3113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F71F8889-2403-4DCB-B1C3-26DAF217E81D}"/>
              </a:ext>
            </a:extLst>
          </p:cNvPr>
          <p:cNvSpPr/>
          <p:nvPr/>
        </p:nvSpPr>
        <p:spPr>
          <a:xfrm>
            <a:off x="4627992" y="225550"/>
            <a:ext cx="1228165" cy="573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Player</a:t>
            </a:r>
            <a:endParaRPr lang="zh-CN" altLang="en-US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0B75A756-7676-40F3-8573-AA5C8B19DBF7}"/>
              </a:ext>
            </a:extLst>
          </p:cNvPr>
          <p:cNvSpPr/>
          <p:nvPr/>
        </p:nvSpPr>
        <p:spPr>
          <a:xfrm>
            <a:off x="4511452" y="1225175"/>
            <a:ext cx="1461247" cy="2689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BuffComponnent</a:t>
            </a:r>
            <a:endParaRPr lang="en-US" altLang="zh-CN" sz="1000" dirty="0"/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630420B6-BEB8-496E-808E-A5831C7A6093}"/>
              </a:ext>
            </a:extLst>
          </p:cNvPr>
          <p:cNvCxnSpPr>
            <a:cxnSpLocks/>
            <a:stCxn id="70" idx="4"/>
            <a:endCxn id="120" idx="0"/>
          </p:cNvCxnSpPr>
          <p:nvPr/>
        </p:nvCxnSpPr>
        <p:spPr>
          <a:xfrm>
            <a:off x="5242075" y="799291"/>
            <a:ext cx="1" cy="42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59C33B1-BE11-4CB8-903B-29F333F409FF}"/>
              </a:ext>
            </a:extLst>
          </p:cNvPr>
          <p:cNvCxnSpPr>
            <a:cxnSpLocks/>
            <a:stCxn id="120" idx="2"/>
            <a:endCxn id="127" idx="0"/>
          </p:cNvCxnSpPr>
          <p:nvPr/>
        </p:nvCxnSpPr>
        <p:spPr>
          <a:xfrm flipH="1">
            <a:off x="4779275" y="1494115"/>
            <a:ext cx="462801" cy="59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9D48464A-A11D-486F-A213-BF2D40F28064}"/>
              </a:ext>
            </a:extLst>
          </p:cNvPr>
          <p:cNvSpPr/>
          <p:nvPr/>
        </p:nvSpPr>
        <p:spPr>
          <a:xfrm>
            <a:off x="4316474" y="2088737"/>
            <a:ext cx="925601" cy="446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Buff</a:t>
            </a:r>
            <a:endParaRPr lang="zh-CN" altLang="en-US" dirty="0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451D5440-3A38-4844-BD8C-EB00B9BAB2C9}"/>
              </a:ext>
            </a:extLst>
          </p:cNvPr>
          <p:cNvSpPr/>
          <p:nvPr/>
        </p:nvSpPr>
        <p:spPr>
          <a:xfrm>
            <a:off x="5351074" y="2072293"/>
            <a:ext cx="925601" cy="446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Buff</a:t>
            </a:r>
            <a:endParaRPr lang="zh-CN" altLang="en-US" dirty="0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E6555A97-8187-493D-80AF-2003527EAB11}"/>
              </a:ext>
            </a:extLst>
          </p:cNvPr>
          <p:cNvCxnSpPr>
            <a:cxnSpLocks/>
            <a:stCxn id="120" idx="2"/>
            <a:endCxn id="129" idx="0"/>
          </p:cNvCxnSpPr>
          <p:nvPr/>
        </p:nvCxnSpPr>
        <p:spPr>
          <a:xfrm>
            <a:off x="5242076" y="1494115"/>
            <a:ext cx="571799" cy="57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85A330BF-1C42-427B-906D-925DF93281F8}"/>
              </a:ext>
            </a:extLst>
          </p:cNvPr>
          <p:cNvSpPr/>
          <p:nvPr/>
        </p:nvSpPr>
        <p:spPr>
          <a:xfrm>
            <a:off x="4671623" y="2844078"/>
            <a:ext cx="2284501" cy="2689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BuffTimeoutAddGoldComponent</a:t>
            </a:r>
            <a:endParaRPr lang="en-US" altLang="zh-CN" sz="10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FAF7DD4-4AA2-4257-BF72-C2C8AE603372}"/>
              </a:ext>
            </a:extLst>
          </p:cNvPr>
          <p:cNvCxnSpPr>
            <a:cxnSpLocks/>
            <a:stCxn id="129" idx="4"/>
            <a:endCxn id="11" idx="0"/>
          </p:cNvCxnSpPr>
          <p:nvPr/>
        </p:nvCxnSpPr>
        <p:spPr>
          <a:xfrm flipH="1">
            <a:off x="5813874" y="2518396"/>
            <a:ext cx="1" cy="32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C0D0455-8905-461F-8D10-51EC2DBE2E8C}"/>
              </a:ext>
            </a:extLst>
          </p:cNvPr>
          <p:cNvSpPr txBox="1"/>
          <p:nvPr/>
        </p:nvSpPr>
        <p:spPr>
          <a:xfrm>
            <a:off x="439002" y="3868359"/>
            <a:ext cx="11067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Buff</a:t>
            </a:r>
            <a:r>
              <a:rPr lang="zh-CN" altLang="en-US" dirty="0"/>
              <a:t>的种类非常之多，不同的</a:t>
            </a:r>
            <a:r>
              <a:rPr lang="en-US" altLang="zh-CN" dirty="0"/>
              <a:t>Buff</a:t>
            </a:r>
            <a:r>
              <a:rPr lang="zh-CN" altLang="en-US" dirty="0"/>
              <a:t>功能不同，需要的数据也不同，我们不可能每种功能都往</a:t>
            </a:r>
            <a:r>
              <a:rPr lang="en-US" altLang="zh-CN" dirty="0"/>
              <a:t>Buff</a:t>
            </a:r>
            <a:r>
              <a:rPr lang="zh-CN" altLang="en-US" dirty="0"/>
              <a:t>中添加字段，有些</a:t>
            </a:r>
            <a:r>
              <a:rPr lang="en-US" altLang="zh-CN" dirty="0"/>
              <a:t>Buff</a:t>
            </a:r>
            <a:r>
              <a:rPr lang="zh-CN" altLang="en-US" dirty="0"/>
              <a:t>的功能非常少见，没必要给</a:t>
            </a:r>
            <a:r>
              <a:rPr lang="en-US" altLang="zh-CN" dirty="0"/>
              <a:t>Buff</a:t>
            </a:r>
            <a:r>
              <a:rPr lang="zh-CN" altLang="en-US" dirty="0"/>
              <a:t>增加一个不常用到的字段，组件是处理这个的最好手段，比如说有个</a:t>
            </a:r>
            <a:r>
              <a:rPr lang="en-US" altLang="zh-CN" dirty="0"/>
              <a:t>Buff</a:t>
            </a:r>
            <a:r>
              <a:rPr lang="zh-CN" altLang="en-US" dirty="0"/>
              <a:t>它删除的时候需要给玩家加一些金币，很显然这个金币的数量没必要放在</a:t>
            </a:r>
            <a:r>
              <a:rPr lang="en-US" altLang="zh-CN" dirty="0"/>
              <a:t>Buff</a:t>
            </a:r>
            <a:r>
              <a:rPr lang="zh-CN" altLang="en-US" dirty="0"/>
              <a:t>类中，因为极少用到，那么我们完全可以做个组件来放</a:t>
            </a:r>
          </a:p>
        </p:txBody>
      </p:sp>
    </p:spTree>
    <p:extLst>
      <p:ext uri="{BB962C8B-B14F-4D97-AF65-F5344CB8AC3E}">
        <p14:creationId xmlns:p14="http://schemas.microsoft.com/office/powerpoint/2010/main" val="150819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12FB475F-AC35-4192-8560-AD00BA2FD4F7}"/>
              </a:ext>
            </a:extLst>
          </p:cNvPr>
          <p:cNvSpPr/>
          <p:nvPr/>
        </p:nvSpPr>
        <p:spPr>
          <a:xfrm>
            <a:off x="286208" y="225550"/>
            <a:ext cx="1228165" cy="573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Gate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A204313-B4BE-4CF7-B2F7-887355A24969}"/>
              </a:ext>
            </a:extLst>
          </p:cNvPr>
          <p:cNvCxnSpPr>
            <a:cxnSpLocks/>
            <a:stCxn id="6" idx="6"/>
            <a:endCxn id="70" idx="2"/>
          </p:cNvCxnSpPr>
          <p:nvPr/>
        </p:nvCxnSpPr>
        <p:spPr>
          <a:xfrm>
            <a:off x="1514373" y="512421"/>
            <a:ext cx="3113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F71F8889-2403-4DCB-B1C3-26DAF217E81D}"/>
              </a:ext>
            </a:extLst>
          </p:cNvPr>
          <p:cNvSpPr/>
          <p:nvPr/>
        </p:nvSpPr>
        <p:spPr>
          <a:xfrm>
            <a:off x="4627992" y="225550"/>
            <a:ext cx="1228165" cy="573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Player</a:t>
            </a:r>
            <a:endParaRPr lang="zh-CN" altLang="en-US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0B75A756-7676-40F3-8573-AA5C8B19DBF7}"/>
              </a:ext>
            </a:extLst>
          </p:cNvPr>
          <p:cNvSpPr/>
          <p:nvPr/>
        </p:nvSpPr>
        <p:spPr>
          <a:xfrm>
            <a:off x="6371783" y="1140299"/>
            <a:ext cx="1461247" cy="2689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BuffComponnent</a:t>
            </a:r>
            <a:endParaRPr lang="en-US" altLang="zh-CN" sz="1000" dirty="0"/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630420B6-BEB8-496E-808E-A5831C7A6093}"/>
              </a:ext>
            </a:extLst>
          </p:cNvPr>
          <p:cNvCxnSpPr>
            <a:cxnSpLocks/>
            <a:stCxn id="70" idx="4"/>
            <a:endCxn id="120" idx="0"/>
          </p:cNvCxnSpPr>
          <p:nvPr/>
        </p:nvCxnSpPr>
        <p:spPr>
          <a:xfrm>
            <a:off x="5242075" y="799291"/>
            <a:ext cx="1860332" cy="341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59C33B1-BE11-4CB8-903B-29F333F409FF}"/>
              </a:ext>
            </a:extLst>
          </p:cNvPr>
          <p:cNvCxnSpPr>
            <a:cxnSpLocks/>
            <a:stCxn id="120" idx="2"/>
            <a:endCxn id="127" idx="0"/>
          </p:cNvCxnSpPr>
          <p:nvPr/>
        </p:nvCxnSpPr>
        <p:spPr>
          <a:xfrm flipH="1">
            <a:off x="6639606" y="1409239"/>
            <a:ext cx="462801" cy="59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9D48464A-A11D-486F-A213-BF2D40F28064}"/>
              </a:ext>
            </a:extLst>
          </p:cNvPr>
          <p:cNvSpPr/>
          <p:nvPr/>
        </p:nvSpPr>
        <p:spPr>
          <a:xfrm>
            <a:off x="6176805" y="2003861"/>
            <a:ext cx="925601" cy="446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Buff</a:t>
            </a:r>
            <a:endParaRPr lang="zh-CN" altLang="en-US" dirty="0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451D5440-3A38-4844-BD8C-EB00B9BAB2C9}"/>
              </a:ext>
            </a:extLst>
          </p:cNvPr>
          <p:cNvSpPr/>
          <p:nvPr/>
        </p:nvSpPr>
        <p:spPr>
          <a:xfrm>
            <a:off x="7211405" y="1987417"/>
            <a:ext cx="925601" cy="446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Buff</a:t>
            </a:r>
            <a:endParaRPr lang="zh-CN" altLang="en-US" dirty="0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E6555A97-8187-493D-80AF-2003527EAB11}"/>
              </a:ext>
            </a:extLst>
          </p:cNvPr>
          <p:cNvCxnSpPr>
            <a:cxnSpLocks/>
            <a:stCxn id="120" idx="2"/>
            <a:endCxn id="129" idx="0"/>
          </p:cNvCxnSpPr>
          <p:nvPr/>
        </p:nvCxnSpPr>
        <p:spPr>
          <a:xfrm>
            <a:off x="7102407" y="1409239"/>
            <a:ext cx="571799" cy="57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85A330BF-1C42-427B-906D-925DF93281F8}"/>
              </a:ext>
            </a:extLst>
          </p:cNvPr>
          <p:cNvSpPr/>
          <p:nvPr/>
        </p:nvSpPr>
        <p:spPr>
          <a:xfrm>
            <a:off x="6531954" y="2759202"/>
            <a:ext cx="2284501" cy="2689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BuffTimeoutAddGoldComponent</a:t>
            </a:r>
            <a:endParaRPr lang="en-US" altLang="zh-CN" sz="10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FAF7DD4-4AA2-4257-BF72-C2C8AE603372}"/>
              </a:ext>
            </a:extLst>
          </p:cNvPr>
          <p:cNvCxnSpPr>
            <a:cxnSpLocks/>
            <a:stCxn id="129" idx="4"/>
            <a:endCxn id="11" idx="0"/>
          </p:cNvCxnSpPr>
          <p:nvPr/>
        </p:nvCxnSpPr>
        <p:spPr>
          <a:xfrm flipH="1">
            <a:off x="7674205" y="2433520"/>
            <a:ext cx="1" cy="32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C0D0455-8905-461F-8D10-51EC2DBE2E8C}"/>
              </a:ext>
            </a:extLst>
          </p:cNvPr>
          <p:cNvSpPr txBox="1"/>
          <p:nvPr/>
        </p:nvSpPr>
        <p:spPr>
          <a:xfrm>
            <a:off x="562303" y="4311816"/>
            <a:ext cx="11067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不光是</a:t>
            </a:r>
            <a:r>
              <a:rPr lang="en-US" altLang="zh-CN" dirty="0"/>
              <a:t>Player</a:t>
            </a:r>
            <a:r>
              <a:rPr lang="zh-CN" altLang="en-US" dirty="0"/>
              <a:t>需要</a:t>
            </a:r>
            <a:r>
              <a:rPr lang="en-US" altLang="zh-CN" dirty="0"/>
              <a:t>Buff</a:t>
            </a:r>
            <a:r>
              <a:rPr lang="zh-CN" altLang="en-US" dirty="0"/>
              <a:t>，事实上任何对象都有可能需要带有时间的状态，这些都可以使用</a:t>
            </a:r>
            <a:r>
              <a:rPr lang="en-US" altLang="zh-CN" dirty="0"/>
              <a:t>Buff</a:t>
            </a:r>
            <a:r>
              <a:rPr lang="zh-CN" altLang="en-US" dirty="0"/>
              <a:t>来处理，例如道具，比如某个武器，我们可以给武器附魔，附魔期间有个加强效果，那么怎么记录这个时间呢？没错，可以给这个道具加上一个</a:t>
            </a:r>
            <a:r>
              <a:rPr lang="en-US" altLang="zh-CN" dirty="0"/>
              <a:t>Buff</a:t>
            </a:r>
            <a:r>
              <a:rPr lang="zh-CN" altLang="en-US" dirty="0"/>
              <a:t>。道具本身可能也需要挂各种组件</a:t>
            </a:r>
            <a:r>
              <a:rPr lang="en-US" altLang="zh-CN" dirty="0"/>
              <a:t>,</a:t>
            </a:r>
            <a:r>
              <a:rPr lang="zh-CN" altLang="en-US" dirty="0"/>
              <a:t>比如，我某个物品带有一个主动技能，可以给这个物品挂上一个</a:t>
            </a:r>
            <a:r>
              <a:rPr lang="en-US" altLang="zh-CN" dirty="0" err="1"/>
              <a:t>ItemSpellComponent</a:t>
            </a:r>
            <a:r>
              <a:rPr lang="zh-CN" altLang="en-US" dirty="0"/>
              <a:t>，里面记录这技能的</a:t>
            </a:r>
            <a:r>
              <a:rPr lang="en-US" altLang="zh-CN" dirty="0"/>
              <a:t>Id</a:t>
            </a:r>
            <a:r>
              <a:rPr lang="zh-CN" altLang="en-US" dirty="0"/>
              <a:t>等数据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5727273-1C17-4C33-90E7-4F160E3A9F89}"/>
              </a:ext>
            </a:extLst>
          </p:cNvPr>
          <p:cNvSpPr/>
          <p:nvPr/>
        </p:nvSpPr>
        <p:spPr>
          <a:xfrm>
            <a:off x="3269940" y="1145828"/>
            <a:ext cx="1461247" cy="2689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ItemComponnent</a:t>
            </a:r>
            <a:endParaRPr lang="en-US" altLang="zh-CN" sz="10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10DB8BD-C4A0-43E1-A56A-882500E6AF27}"/>
              </a:ext>
            </a:extLst>
          </p:cNvPr>
          <p:cNvSpPr/>
          <p:nvPr/>
        </p:nvSpPr>
        <p:spPr>
          <a:xfrm>
            <a:off x="2992003" y="2066013"/>
            <a:ext cx="925601" cy="446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Item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1EA4D8C-0926-4138-9A27-91DB2707155B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3454804" y="1414768"/>
            <a:ext cx="545760" cy="65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95D85AC4-C7D1-4145-B3C4-EAD0B38C7F54}"/>
              </a:ext>
            </a:extLst>
          </p:cNvPr>
          <p:cNvSpPr/>
          <p:nvPr/>
        </p:nvSpPr>
        <p:spPr>
          <a:xfrm>
            <a:off x="4125273" y="2066013"/>
            <a:ext cx="925601" cy="446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Item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43A0A79-59A8-4973-A4FE-D7D503B4C02D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4000564" y="1414768"/>
            <a:ext cx="587510" cy="65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638AC49-52F9-48A4-AE4F-4442F84A7B56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>
            <a:off x="4588074" y="2512116"/>
            <a:ext cx="848764" cy="29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03ADF4F-BF41-4DB7-A3FF-103824A0F777}"/>
              </a:ext>
            </a:extLst>
          </p:cNvPr>
          <p:cNvSpPr/>
          <p:nvPr/>
        </p:nvSpPr>
        <p:spPr>
          <a:xfrm>
            <a:off x="4706214" y="2803307"/>
            <a:ext cx="1461247" cy="2487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BuffComponent</a:t>
            </a:r>
            <a:endParaRPr lang="en-US" altLang="zh-CN" sz="10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7FCA1D9-4853-4526-9493-C04E653BC50E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4789163" y="3052081"/>
            <a:ext cx="647675" cy="28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ABBE4E0C-295F-42C9-BADA-4938A2DE1D7A}"/>
              </a:ext>
            </a:extLst>
          </p:cNvPr>
          <p:cNvSpPr/>
          <p:nvPr/>
        </p:nvSpPr>
        <p:spPr>
          <a:xfrm>
            <a:off x="4326362" y="3334510"/>
            <a:ext cx="925601" cy="446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Buff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5D6B4BB-F4D4-4B4C-9A31-2B12E118D758}"/>
              </a:ext>
            </a:extLst>
          </p:cNvPr>
          <p:cNvSpPr/>
          <p:nvPr/>
        </p:nvSpPr>
        <p:spPr>
          <a:xfrm>
            <a:off x="5606353" y="3313526"/>
            <a:ext cx="925601" cy="446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Buff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AE81A59-728A-44F6-8518-6CD295D8AF7B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5436838" y="3052081"/>
            <a:ext cx="632316" cy="26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1F74B75-C385-4A7A-A32F-E2A20243F801}"/>
              </a:ext>
            </a:extLst>
          </p:cNvPr>
          <p:cNvCxnSpPr>
            <a:cxnSpLocks/>
            <a:stCxn id="70" idx="4"/>
            <a:endCxn id="15" idx="0"/>
          </p:cNvCxnSpPr>
          <p:nvPr/>
        </p:nvCxnSpPr>
        <p:spPr>
          <a:xfrm flipH="1">
            <a:off x="4000564" y="799291"/>
            <a:ext cx="1241511" cy="34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C7BA40E2-9F08-4CCF-AAFD-01876901D21F}"/>
              </a:ext>
            </a:extLst>
          </p:cNvPr>
          <p:cNvSpPr/>
          <p:nvPr/>
        </p:nvSpPr>
        <p:spPr>
          <a:xfrm>
            <a:off x="2865115" y="2811526"/>
            <a:ext cx="1461247" cy="2487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ItemSpellComponent</a:t>
            </a:r>
            <a:endParaRPr lang="en-US" altLang="zh-CN" sz="10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2A17236-6737-40A6-9E1B-CFA7864D85A7}"/>
              </a:ext>
            </a:extLst>
          </p:cNvPr>
          <p:cNvCxnSpPr>
            <a:cxnSpLocks/>
            <a:stCxn id="19" idx="4"/>
            <a:endCxn id="29" idx="0"/>
          </p:cNvCxnSpPr>
          <p:nvPr/>
        </p:nvCxnSpPr>
        <p:spPr>
          <a:xfrm flipH="1">
            <a:off x="3595739" y="2512116"/>
            <a:ext cx="992335" cy="299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01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12FB475F-AC35-4192-8560-AD00BA2FD4F7}"/>
              </a:ext>
            </a:extLst>
          </p:cNvPr>
          <p:cNvSpPr/>
          <p:nvPr/>
        </p:nvSpPr>
        <p:spPr>
          <a:xfrm>
            <a:off x="286208" y="225550"/>
            <a:ext cx="1228165" cy="573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Gate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A204313-B4BE-4CF7-B2F7-887355A24969}"/>
              </a:ext>
            </a:extLst>
          </p:cNvPr>
          <p:cNvCxnSpPr>
            <a:cxnSpLocks/>
            <a:stCxn id="6" idx="6"/>
            <a:endCxn id="70" idx="2"/>
          </p:cNvCxnSpPr>
          <p:nvPr/>
        </p:nvCxnSpPr>
        <p:spPr>
          <a:xfrm>
            <a:off x="1514373" y="512421"/>
            <a:ext cx="3113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F71F8889-2403-4DCB-B1C3-26DAF217E81D}"/>
              </a:ext>
            </a:extLst>
          </p:cNvPr>
          <p:cNvSpPr/>
          <p:nvPr/>
        </p:nvSpPr>
        <p:spPr>
          <a:xfrm>
            <a:off x="4627992" y="225550"/>
            <a:ext cx="1228165" cy="573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Player</a:t>
            </a:r>
            <a:endParaRPr lang="zh-CN" altLang="en-US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0B75A756-7676-40F3-8573-AA5C8B19DBF7}"/>
              </a:ext>
            </a:extLst>
          </p:cNvPr>
          <p:cNvSpPr/>
          <p:nvPr/>
        </p:nvSpPr>
        <p:spPr>
          <a:xfrm>
            <a:off x="8988859" y="1140299"/>
            <a:ext cx="1461247" cy="2689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BuffComponnent</a:t>
            </a:r>
            <a:endParaRPr lang="en-US" altLang="zh-CN" sz="1000" dirty="0"/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630420B6-BEB8-496E-808E-A5831C7A6093}"/>
              </a:ext>
            </a:extLst>
          </p:cNvPr>
          <p:cNvCxnSpPr>
            <a:cxnSpLocks/>
            <a:stCxn id="70" idx="4"/>
            <a:endCxn id="120" idx="0"/>
          </p:cNvCxnSpPr>
          <p:nvPr/>
        </p:nvCxnSpPr>
        <p:spPr>
          <a:xfrm>
            <a:off x="5242075" y="799291"/>
            <a:ext cx="4477408" cy="341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59C33B1-BE11-4CB8-903B-29F333F409FF}"/>
              </a:ext>
            </a:extLst>
          </p:cNvPr>
          <p:cNvCxnSpPr>
            <a:cxnSpLocks/>
            <a:stCxn id="120" idx="2"/>
            <a:endCxn id="127" idx="0"/>
          </p:cNvCxnSpPr>
          <p:nvPr/>
        </p:nvCxnSpPr>
        <p:spPr>
          <a:xfrm flipH="1">
            <a:off x="9256682" y="1409239"/>
            <a:ext cx="462801" cy="59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9D48464A-A11D-486F-A213-BF2D40F28064}"/>
              </a:ext>
            </a:extLst>
          </p:cNvPr>
          <p:cNvSpPr/>
          <p:nvPr/>
        </p:nvSpPr>
        <p:spPr>
          <a:xfrm>
            <a:off x="8793881" y="2003861"/>
            <a:ext cx="925601" cy="446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Buff</a:t>
            </a:r>
            <a:endParaRPr lang="zh-CN" altLang="en-US" dirty="0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451D5440-3A38-4844-BD8C-EB00B9BAB2C9}"/>
              </a:ext>
            </a:extLst>
          </p:cNvPr>
          <p:cNvSpPr/>
          <p:nvPr/>
        </p:nvSpPr>
        <p:spPr>
          <a:xfrm>
            <a:off x="9828481" y="1987417"/>
            <a:ext cx="925601" cy="446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Buff</a:t>
            </a:r>
            <a:endParaRPr lang="zh-CN" altLang="en-US" dirty="0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E6555A97-8187-493D-80AF-2003527EAB11}"/>
              </a:ext>
            </a:extLst>
          </p:cNvPr>
          <p:cNvCxnSpPr>
            <a:cxnSpLocks/>
            <a:stCxn id="120" idx="2"/>
            <a:endCxn id="129" idx="0"/>
          </p:cNvCxnSpPr>
          <p:nvPr/>
        </p:nvCxnSpPr>
        <p:spPr>
          <a:xfrm>
            <a:off x="9719483" y="1409239"/>
            <a:ext cx="571799" cy="57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85A330BF-1C42-427B-906D-925DF93281F8}"/>
              </a:ext>
            </a:extLst>
          </p:cNvPr>
          <p:cNvSpPr/>
          <p:nvPr/>
        </p:nvSpPr>
        <p:spPr>
          <a:xfrm>
            <a:off x="9149030" y="2759202"/>
            <a:ext cx="2284501" cy="2689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BuffTimeoutAddGoldComponent</a:t>
            </a:r>
            <a:endParaRPr lang="en-US" altLang="zh-CN" sz="10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FAF7DD4-4AA2-4257-BF72-C2C8AE603372}"/>
              </a:ext>
            </a:extLst>
          </p:cNvPr>
          <p:cNvCxnSpPr>
            <a:cxnSpLocks/>
            <a:stCxn id="129" idx="4"/>
            <a:endCxn id="11" idx="0"/>
          </p:cNvCxnSpPr>
          <p:nvPr/>
        </p:nvCxnSpPr>
        <p:spPr>
          <a:xfrm flipH="1">
            <a:off x="10291281" y="2433520"/>
            <a:ext cx="1" cy="32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C0D0455-8905-461F-8D10-51EC2DBE2E8C}"/>
              </a:ext>
            </a:extLst>
          </p:cNvPr>
          <p:cNvSpPr txBox="1"/>
          <p:nvPr/>
        </p:nvSpPr>
        <p:spPr>
          <a:xfrm>
            <a:off x="562303" y="4987222"/>
            <a:ext cx="1106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更加复杂的，玩家身上有邮箱，邮箱里面有邮件，邮件上面带有多个道具，道具上面带有</a:t>
            </a:r>
            <a:r>
              <a:rPr lang="en-US" altLang="zh-CN" dirty="0"/>
              <a:t>Buff</a:t>
            </a:r>
            <a:r>
              <a:rPr lang="zh-CN" altLang="en-US" dirty="0"/>
              <a:t>，</a:t>
            </a:r>
            <a:r>
              <a:rPr lang="en-US" altLang="zh-CN" dirty="0"/>
              <a:t>Buff</a:t>
            </a:r>
            <a:r>
              <a:rPr lang="zh-CN" altLang="en-US" dirty="0"/>
              <a:t>身上挂有各种组件，等等。数据层级可能是非常复杂的，用类继承结构是不可能做得很优美的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5727273-1C17-4C33-90E7-4F160E3A9F89}"/>
              </a:ext>
            </a:extLst>
          </p:cNvPr>
          <p:cNvSpPr/>
          <p:nvPr/>
        </p:nvSpPr>
        <p:spPr>
          <a:xfrm>
            <a:off x="5887016" y="1145828"/>
            <a:ext cx="1461247" cy="2689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ItemComponnent</a:t>
            </a:r>
            <a:endParaRPr lang="en-US" altLang="zh-CN" sz="10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10DB8BD-C4A0-43E1-A56A-882500E6AF27}"/>
              </a:ext>
            </a:extLst>
          </p:cNvPr>
          <p:cNvSpPr/>
          <p:nvPr/>
        </p:nvSpPr>
        <p:spPr>
          <a:xfrm>
            <a:off x="5609079" y="2066013"/>
            <a:ext cx="925601" cy="446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Item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1EA4D8C-0926-4138-9A27-91DB2707155B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6071880" y="1414768"/>
            <a:ext cx="545760" cy="65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95D85AC4-C7D1-4145-B3C4-EAD0B38C7F54}"/>
              </a:ext>
            </a:extLst>
          </p:cNvPr>
          <p:cNvSpPr/>
          <p:nvPr/>
        </p:nvSpPr>
        <p:spPr>
          <a:xfrm>
            <a:off x="6742349" y="2066013"/>
            <a:ext cx="925601" cy="446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Item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43A0A79-59A8-4973-A4FE-D7D503B4C02D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6617640" y="1414768"/>
            <a:ext cx="587510" cy="65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638AC49-52F9-48A4-AE4F-4442F84A7B56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>
            <a:off x="7205150" y="2512116"/>
            <a:ext cx="848764" cy="29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03ADF4F-BF41-4DB7-A3FF-103824A0F777}"/>
              </a:ext>
            </a:extLst>
          </p:cNvPr>
          <p:cNvSpPr/>
          <p:nvPr/>
        </p:nvSpPr>
        <p:spPr>
          <a:xfrm>
            <a:off x="7323290" y="2803307"/>
            <a:ext cx="1461247" cy="2487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BuffComponent</a:t>
            </a:r>
            <a:endParaRPr lang="en-US" altLang="zh-CN" sz="10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7FCA1D9-4853-4526-9493-C04E653BC50E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7406239" y="3052081"/>
            <a:ext cx="647675" cy="28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ABBE4E0C-295F-42C9-BADA-4938A2DE1D7A}"/>
              </a:ext>
            </a:extLst>
          </p:cNvPr>
          <p:cNvSpPr/>
          <p:nvPr/>
        </p:nvSpPr>
        <p:spPr>
          <a:xfrm>
            <a:off x="6943438" y="3334510"/>
            <a:ext cx="925601" cy="446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Buff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5D6B4BB-F4D4-4B4C-9A31-2B12E118D758}"/>
              </a:ext>
            </a:extLst>
          </p:cNvPr>
          <p:cNvSpPr/>
          <p:nvPr/>
        </p:nvSpPr>
        <p:spPr>
          <a:xfrm>
            <a:off x="8223429" y="3313526"/>
            <a:ext cx="925601" cy="446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Buff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AE81A59-728A-44F6-8518-6CD295D8AF7B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8053914" y="3052081"/>
            <a:ext cx="632316" cy="26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1F74B75-C385-4A7A-A32F-E2A20243F801}"/>
              </a:ext>
            </a:extLst>
          </p:cNvPr>
          <p:cNvCxnSpPr>
            <a:cxnSpLocks/>
            <a:stCxn id="70" idx="4"/>
            <a:endCxn id="15" idx="0"/>
          </p:cNvCxnSpPr>
          <p:nvPr/>
        </p:nvCxnSpPr>
        <p:spPr>
          <a:xfrm>
            <a:off x="5242075" y="799291"/>
            <a:ext cx="1375565" cy="34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C7BA40E2-9F08-4CCF-AAFD-01876901D21F}"/>
              </a:ext>
            </a:extLst>
          </p:cNvPr>
          <p:cNvSpPr/>
          <p:nvPr/>
        </p:nvSpPr>
        <p:spPr>
          <a:xfrm>
            <a:off x="5482191" y="2811526"/>
            <a:ext cx="1461247" cy="2487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ItemSpellComponent</a:t>
            </a:r>
            <a:endParaRPr lang="en-US" altLang="zh-CN" sz="10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2A17236-6737-40A6-9E1B-CFA7864D85A7}"/>
              </a:ext>
            </a:extLst>
          </p:cNvPr>
          <p:cNvCxnSpPr>
            <a:cxnSpLocks/>
            <a:stCxn id="19" idx="4"/>
            <a:endCxn id="29" idx="0"/>
          </p:cNvCxnSpPr>
          <p:nvPr/>
        </p:nvCxnSpPr>
        <p:spPr>
          <a:xfrm flipH="1">
            <a:off x="6212815" y="2512116"/>
            <a:ext cx="992335" cy="299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33EC8DBB-A038-4616-AC4F-9058AA8A7EFF}"/>
              </a:ext>
            </a:extLst>
          </p:cNvPr>
          <p:cNvSpPr/>
          <p:nvPr/>
        </p:nvSpPr>
        <p:spPr>
          <a:xfrm>
            <a:off x="2697546" y="1086162"/>
            <a:ext cx="1461247" cy="2689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MailComponnent</a:t>
            </a:r>
            <a:endParaRPr lang="en-US" altLang="zh-CN" sz="10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C243930-15B8-4567-B10D-B8BF82241717}"/>
              </a:ext>
            </a:extLst>
          </p:cNvPr>
          <p:cNvSpPr/>
          <p:nvPr/>
        </p:nvSpPr>
        <p:spPr>
          <a:xfrm>
            <a:off x="2399463" y="1512826"/>
            <a:ext cx="894235" cy="425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Mail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766950F-5CC0-41E8-8CAC-C056B375BCBE}"/>
              </a:ext>
            </a:extLst>
          </p:cNvPr>
          <p:cNvSpPr/>
          <p:nvPr/>
        </p:nvSpPr>
        <p:spPr>
          <a:xfrm>
            <a:off x="3526812" y="1513694"/>
            <a:ext cx="894235" cy="425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Mail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CABA21A-8615-4209-82B8-04E818887C6A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2846581" y="1355102"/>
            <a:ext cx="581589" cy="15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9196DC1-F309-4878-8AFE-5315744758DD}"/>
              </a:ext>
            </a:extLst>
          </p:cNvPr>
          <p:cNvCxnSpPr>
            <a:stCxn id="28" idx="2"/>
            <a:endCxn id="32" idx="0"/>
          </p:cNvCxnSpPr>
          <p:nvPr/>
        </p:nvCxnSpPr>
        <p:spPr>
          <a:xfrm>
            <a:off x="3428170" y="1355102"/>
            <a:ext cx="545760" cy="158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E40EACB5-056A-4339-ABD3-C050650EEE96}"/>
              </a:ext>
            </a:extLst>
          </p:cNvPr>
          <p:cNvSpPr/>
          <p:nvPr/>
        </p:nvSpPr>
        <p:spPr>
          <a:xfrm>
            <a:off x="373990" y="2218231"/>
            <a:ext cx="1461247" cy="2487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MailGoldComponnent</a:t>
            </a:r>
            <a:endParaRPr lang="en-US" altLang="zh-CN" sz="10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42B5E5F-CF65-4ACD-BF6D-601DACA3227B}"/>
              </a:ext>
            </a:extLst>
          </p:cNvPr>
          <p:cNvSpPr/>
          <p:nvPr/>
        </p:nvSpPr>
        <p:spPr>
          <a:xfrm>
            <a:off x="1966923" y="2218231"/>
            <a:ext cx="1461247" cy="2487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MailItemComponnent</a:t>
            </a:r>
            <a:endParaRPr lang="en-US" altLang="zh-CN" sz="10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562BFAE-B31F-46F3-90B5-8CFD09251F4F}"/>
              </a:ext>
            </a:extLst>
          </p:cNvPr>
          <p:cNvCxnSpPr>
            <a:stCxn id="30" idx="4"/>
            <a:endCxn id="35" idx="0"/>
          </p:cNvCxnSpPr>
          <p:nvPr/>
        </p:nvCxnSpPr>
        <p:spPr>
          <a:xfrm flipH="1">
            <a:off x="1104614" y="1938211"/>
            <a:ext cx="1741967" cy="28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960A545-D76B-4BFE-A65A-959CAD76AD07}"/>
              </a:ext>
            </a:extLst>
          </p:cNvPr>
          <p:cNvCxnSpPr>
            <a:stCxn id="30" idx="4"/>
            <a:endCxn id="36" idx="0"/>
          </p:cNvCxnSpPr>
          <p:nvPr/>
        </p:nvCxnSpPr>
        <p:spPr>
          <a:xfrm flipH="1">
            <a:off x="2697547" y="1938211"/>
            <a:ext cx="149034" cy="28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3244954A-8D05-4C0B-BE77-9DED842BD034}"/>
              </a:ext>
            </a:extLst>
          </p:cNvPr>
          <p:cNvSpPr/>
          <p:nvPr/>
        </p:nvSpPr>
        <p:spPr>
          <a:xfrm>
            <a:off x="3546354" y="2218231"/>
            <a:ext cx="1461247" cy="2487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MailTextComponnent</a:t>
            </a:r>
            <a:endParaRPr lang="en-US" altLang="zh-CN" sz="1000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3D1FFC7-C763-414C-AFB9-E11C13C8A890}"/>
              </a:ext>
            </a:extLst>
          </p:cNvPr>
          <p:cNvCxnSpPr>
            <a:stCxn id="30" idx="4"/>
            <a:endCxn id="39" idx="0"/>
          </p:cNvCxnSpPr>
          <p:nvPr/>
        </p:nvCxnSpPr>
        <p:spPr>
          <a:xfrm>
            <a:off x="2846581" y="1938211"/>
            <a:ext cx="1430397" cy="28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76D3083D-2A13-43C5-98FC-99B329954F67}"/>
              </a:ext>
            </a:extLst>
          </p:cNvPr>
          <p:cNvSpPr/>
          <p:nvPr/>
        </p:nvSpPr>
        <p:spPr>
          <a:xfrm>
            <a:off x="1700247" y="2807585"/>
            <a:ext cx="925601" cy="446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Item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EB88641-E3BB-4121-A4CB-F7A8E4EE0FC4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>
          <a:xfrm flipH="1">
            <a:off x="2163048" y="2467005"/>
            <a:ext cx="534499" cy="3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EC3C947-2A19-41D0-87AF-AC4CE9BBC96A}"/>
              </a:ext>
            </a:extLst>
          </p:cNvPr>
          <p:cNvCxnSpPr>
            <a:cxnSpLocks/>
            <a:stCxn id="36" idx="2"/>
            <a:endCxn id="44" idx="0"/>
          </p:cNvCxnSpPr>
          <p:nvPr/>
        </p:nvCxnSpPr>
        <p:spPr>
          <a:xfrm>
            <a:off x="2697547" y="2467005"/>
            <a:ext cx="549666" cy="34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B7A18A9B-2F98-4B27-9DD3-4C13CD957908}"/>
              </a:ext>
            </a:extLst>
          </p:cNvPr>
          <p:cNvSpPr/>
          <p:nvPr/>
        </p:nvSpPr>
        <p:spPr>
          <a:xfrm>
            <a:off x="2784412" y="2807585"/>
            <a:ext cx="925601" cy="446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Item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A47A59D-2578-49D6-9DE8-6C5F0DCCB24F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>
            <a:off x="2163048" y="3253688"/>
            <a:ext cx="0" cy="25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5F544C42-BA3B-458A-A5DF-F310D0A30858}"/>
              </a:ext>
            </a:extLst>
          </p:cNvPr>
          <p:cNvSpPr/>
          <p:nvPr/>
        </p:nvSpPr>
        <p:spPr>
          <a:xfrm>
            <a:off x="1432424" y="3505965"/>
            <a:ext cx="1461247" cy="2487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BuffComponnent</a:t>
            </a:r>
            <a:endParaRPr lang="en-US" altLang="zh-CN" sz="1000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4F40230-05B4-4F00-B627-6E155F8DC650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 flipH="1">
            <a:off x="1452235" y="3754739"/>
            <a:ext cx="710813" cy="326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E8A1D275-3B56-4873-9C5E-C45491E0230D}"/>
              </a:ext>
            </a:extLst>
          </p:cNvPr>
          <p:cNvSpPr/>
          <p:nvPr/>
        </p:nvSpPr>
        <p:spPr>
          <a:xfrm>
            <a:off x="989434" y="4081020"/>
            <a:ext cx="925601" cy="446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Buff</a:t>
            </a:r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3CF76D3-22BF-4C19-BFE5-E65AF112B5DC}"/>
              </a:ext>
            </a:extLst>
          </p:cNvPr>
          <p:cNvSpPr/>
          <p:nvPr/>
        </p:nvSpPr>
        <p:spPr>
          <a:xfrm>
            <a:off x="2430870" y="4037169"/>
            <a:ext cx="925601" cy="446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Buff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1367D90-BEBB-400E-8872-176E3F65AD16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>
            <a:off x="2163048" y="3754739"/>
            <a:ext cx="730623" cy="282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9BDB0BB-4A37-4657-BEDD-DDA64708A051}"/>
              </a:ext>
            </a:extLst>
          </p:cNvPr>
          <p:cNvCxnSpPr>
            <a:cxnSpLocks/>
            <a:stCxn id="70" idx="4"/>
            <a:endCxn id="28" idx="0"/>
          </p:cNvCxnSpPr>
          <p:nvPr/>
        </p:nvCxnSpPr>
        <p:spPr>
          <a:xfrm flipH="1">
            <a:off x="3428170" y="799291"/>
            <a:ext cx="1813905" cy="28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005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>
            <a:extLst>
              <a:ext uri="{FF2B5EF4-FFF2-40B4-BE49-F238E27FC236}">
                <a16:creationId xmlns:a16="http://schemas.microsoft.com/office/drawing/2014/main" id="{F78C1557-7970-4614-BF0B-7D6389C76FD7}"/>
              </a:ext>
            </a:extLst>
          </p:cNvPr>
          <p:cNvSpPr txBox="1"/>
          <p:nvPr/>
        </p:nvSpPr>
        <p:spPr>
          <a:xfrm>
            <a:off x="793530" y="656959"/>
            <a:ext cx="110673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很多语言需要构造一个结构来序列化这些数据，比如</a:t>
            </a:r>
            <a:r>
              <a:rPr lang="en-US" altLang="zh-CN" dirty="0"/>
              <a:t>Player</a:t>
            </a:r>
            <a:r>
              <a:rPr lang="zh-CN" altLang="en-US" dirty="0"/>
              <a:t>序列化的时候将</a:t>
            </a:r>
            <a:r>
              <a:rPr lang="en-US" altLang="zh-CN" dirty="0"/>
              <a:t>Player</a:t>
            </a:r>
            <a:r>
              <a:rPr lang="zh-CN" altLang="en-US" dirty="0"/>
              <a:t>转成</a:t>
            </a:r>
            <a:r>
              <a:rPr lang="en-US" altLang="zh-CN" dirty="0" err="1"/>
              <a:t>PlayerData</a:t>
            </a:r>
            <a:r>
              <a:rPr lang="zh-CN" altLang="en-US" dirty="0"/>
              <a:t>，传递或者保存数据库的时候使用</a:t>
            </a:r>
            <a:r>
              <a:rPr lang="en-US" altLang="zh-CN" dirty="0" err="1"/>
              <a:t>PlayerData</a:t>
            </a:r>
            <a:r>
              <a:rPr lang="zh-CN" altLang="en-US" dirty="0"/>
              <a:t>，这种做法十分蛋疼。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ET</a:t>
            </a:r>
            <a:r>
              <a:rPr lang="zh-CN" altLang="en-US" dirty="0"/>
              <a:t>使用</a:t>
            </a:r>
            <a:r>
              <a:rPr lang="en-US" altLang="zh-CN" dirty="0" err="1"/>
              <a:t>bson</a:t>
            </a:r>
            <a:r>
              <a:rPr lang="zh-CN" altLang="en-US" dirty="0"/>
              <a:t>做序列化，这么复杂的对象完全不需要另外搞个中间层来存数据，直接使用对象本身就行了</a:t>
            </a:r>
          </a:p>
          <a:p>
            <a:r>
              <a:rPr lang="zh-CN" altLang="en-US" dirty="0"/>
              <a:t>，比如</a:t>
            </a:r>
            <a:r>
              <a:rPr lang="en-US" altLang="zh-CN" dirty="0"/>
              <a:t>Player</a:t>
            </a:r>
            <a:r>
              <a:rPr lang="zh-CN" altLang="en-US" dirty="0"/>
              <a:t>，直接就可以保存整个</a:t>
            </a:r>
            <a:r>
              <a:rPr lang="en-US" altLang="zh-CN" dirty="0"/>
              <a:t>Player</a:t>
            </a:r>
            <a:r>
              <a:rPr lang="zh-CN" altLang="en-US" dirty="0"/>
              <a:t>，</a:t>
            </a:r>
            <a:r>
              <a:rPr lang="en-US" altLang="zh-CN" dirty="0"/>
              <a:t>Player</a:t>
            </a:r>
            <a:r>
              <a:rPr lang="zh-CN" altLang="en-US" dirty="0"/>
              <a:t>身上的</a:t>
            </a:r>
            <a:r>
              <a:rPr lang="en-US" altLang="zh-CN" dirty="0"/>
              <a:t>Component</a:t>
            </a:r>
            <a:r>
              <a:rPr lang="zh-CN" altLang="en-US" dirty="0"/>
              <a:t>假如要跟着</a:t>
            </a:r>
            <a:r>
              <a:rPr lang="en-US" altLang="zh-CN" dirty="0"/>
              <a:t>Player</a:t>
            </a:r>
            <a:r>
              <a:rPr lang="zh-CN" altLang="en-US" dirty="0"/>
              <a:t>一起存那么需要让</a:t>
            </a:r>
            <a:r>
              <a:rPr lang="en-US" altLang="zh-CN" dirty="0" err="1"/>
              <a:t>Compnent</a:t>
            </a:r>
            <a:r>
              <a:rPr lang="zh-CN" altLang="en-US" dirty="0"/>
              <a:t>继承</a:t>
            </a:r>
            <a:r>
              <a:rPr lang="en-US" altLang="zh-CN" dirty="0" err="1"/>
              <a:t>ISerializeToEntity</a:t>
            </a:r>
            <a:r>
              <a:rPr lang="en-US" altLang="zh-CN" dirty="0"/>
              <a:t> </a:t>
            </a:r>
            <a:r>
              <a:rPr lang="zh-CN" altLang="en-US" dirty="0"/>
              <a:t>。也可以分开保存，比如</a:t>
            </a:r>
            <a:r>
              <a:rPr lang="en-US" altLang="zh-CN" dirty="0"/>
              <a:t>Player</a:t>
            </a:r>
            <a:r>
              <a:rPr lang="zh-CN" altLang="en-US" dirty="0"/>
              <a:t>身上的</a:t>
            </a:r>
            <a:r>
              <a:rPr lang="en-US" altLang="zh-CN" dirty="0" err="1"/>
              <a:t>ItemComponent</a:t>
            </a:r>
            <a:r>
              <a:rPr lang="zh-CN" altLang="en-US" dirty="0"/>
              <a:t>，我想单独存到一个表中，那么</a:t>
            </a:r>
            <a:r>
              <a:rPr lang="en-US" altLang="zh-CN" dirty="0" err="1"/>
              <a:t>ItemComponent</a:t>
            </a:r>
            <a:r>
              <a:rPr lang="zh-CN" altLang="en-US" dirty="0"/>
              <a:t>不要继承</a:t>
            </a:r>
            <a:r>
              <a:rPr lang="en-US" altLang="zh-CN" dirty="0" err="1"/>
              <a:t>ISerializeToEntity</a:t>
            </a:r>
            <a:r>
              <a:rPr lang="zh-CN" altLang="en-US" dirty="0"/>
              <a:t>接口，这样在保存</a:t>
            </a:r>
            <a:r>
              <a:rPr lang="en-US" altLang="zh-CN" dirty="0"/>
              <a:t>Player</a:t>
            </a:r>
            <a:r>
              <a:rPr lang="zh-CN" altLang="en-US" dirty="0"/>
              <a:t>的时候就不会存</a:t>
            </a:r>
            <a:r>
              <a:rPr lang="en-US" altLang="zh-CN" dirty="0" err="1"/>
              <a:t>ItemComponent</a:t>
            </a:r>
            <a:r>
              <a:rPr lang="zh-CN" altLang="en-US" dirty="0"/>
              <a:t>。然后单独来保存</a:t>
            </a:r>
            <a:r>
              <a:rPr lang="en-US" altLang="zh-CN" dirty="0" err="1"/>
              <a:t>ItemComponent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596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499</Words>
  <Application>Microsoft Office PowerPoint</Application>
  <PresentationFormat>宽屏</PresentationFormat>
  <Paragraphs>58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唐海</dc:creator>
  <cp:lastModifiedBy>唐海</cp:lastModifiedBy>
  <cp:revision>100</cp:revision>
  <dcterms:created xsi:type="dcterms:W3CDTF">2018-01-25T07:50:46Z</dcterms:created>
  <dcterms:modified xsi:type="dcterms:W3CDTF">2018-03-29T06:17:51Z</dcterms:modified>
</cp:coreProperties>
</file>