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0" r:id="rId2"/>
    <p:sldId id="292" r:id="rId3"/>
    <p:sldId id="291" r:id="rId4"/>
    <p:sldId id="296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669" autoAdjust="0"/>
  </p:normalViewPr>
  <p:slideViewPr>
    <p:cSldViewPr snapToGrid="0">
      <p:cViewPr varScale="1">
        <p:scale>
          <a:sx n="47" d="100"/>
          <a:sy n="47" d="100"/>
        </p:scale>
        <p:origin x="15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6920D-532E-4A2A-B1C7-9339C3554AFA}" type="datetimeFigureOut">
              <a:rPr lang="zh-CN" altLang="en-US" smtClean="0"/>
              <a:t>2016/9/22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8A3A7-07EB-4480-BC45-78928B072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44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9AF2D-B7B8-4E5A-BBDF-75510798EDD4}" type="datetimeFigureOut">
              <a:rPr lang="zh-CN" altLang="en-US" smtClean="0"/>
              <a:t>2016/9/22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C262C-68F2-42F9-81AE-6D2D99B7C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073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第三个月要完成一个 项目 任务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</a:rPr>
              <a:t>项目需求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46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C262C-68F2-42F9-81AE-6D2D99B7CF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7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需求描述：</a:t>
            </a:r>
            <a:endParaRPr lang="en-US" altLang="zh-CN" dirty="0" smtClean="0"/>
          </a:p>
          <a:p>
            <a:r>
              <a:rPr lang="zh-CN" altLang="zh-CN" dirty="0" smtClean="0"/>
              <a:t>玩家控制主角可以打怪，怪受伤，受伤后可能死亡，死亡后有的可能掉落物品，有的不会掉落</a:t>
            </a:r>
          </a:p>
          <a:p>
            <a:r>
              <a:rPr lang="zh-CN" altLang="zh-CN" dirty="0" smtClean="0"/>
              <a:t>玩家打死怪后可以得到杀怪经验，怪不同经验不同</a:t>
            </a:r>
          </a:p>
          <a:p>
            <a:r>
              <a:rPr lang="zh-CN" altLang="zh-CN" dirty="0" smtClean="0"/>
              <a:t>玩家可以移动，小怪静止，玩家的移动可能通过键盘，也可能通过模拟摇杆控制，玩家在活动过程中有相应的动画播放</a:t>
            </a:r>
          </a:p>
          <a:p>
            <a:r>
              <a:rPr lang="zh-CN" altLang="zh-CN" dirty="0" smtClean="0"/>
              <a:t>主角可以挂机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5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OO</a:t>
            </a:r>
            <a:r>
              <a:rPr lang="zh-CN" altLang="en-US" dirty="0" smtClean="0"/>
              <a:t>的主要思想：分而治之！各个击破！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这是一个 贯穿式迭代式开发任务，分几个阶段完成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81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2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977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1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8E5-9CE0-4CF0-9B63-736004A75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7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8E5-9CE0-4CF0-9B63-736004A75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0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8E5-9CE0-4CF0-9B63-736004A75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02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3392" y="260648"/>
            <a:ext cx="9025003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95208" y="6390448"/>
            <a:ext cx="528184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23393" y="1052737"/>
            <a:ext cx="10753195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36427" y="243818"/>
            <a:ext cx="2047084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5"/>
            <a:ext cx="624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52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8E5-9CE0-4CF0-9B63-736004A75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9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8E5-9CE0-4CF0-9B63-736004A75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7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8E5-9CE0-4CF0-9B63-736004A75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6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8E5-9CE0-4CF0-9B63-736004A75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5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8E5-9CE0-4CF0-9B63-736004A75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55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8E5-9CE0-4CF0-9B63-736004A75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2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8E5-9CE0-4CF0-9B63-736004A75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18E5-9CE0-4CF0-9B63-736004A75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1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518E5-9CE0-4CF0-9B63-736004A75A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4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212" y="266117"/>
            <a:ext cx="10400988" cy="1786203"/>
          </a:xfrm>
        </p:spPr>
        <p:txBody>
          <a:bodyPr/>
          <a:lstStyle/>
          <a:p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开发一款简单的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ARPG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3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ARPGDemo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1219200" y="2702561"/>
            <a:ext cx="9525000" cy="1106970"/>
          </a:xfrm>
        </p:spPr>
        <p:txBody>
          <a:bodyPr/>
          <a:lstStyle/>
          <a:p>
            <a:r>
              <a:rPr lang="zh-CN" altLang="en-US" dirty="0" smtClean="0"/>
              <a:t>需求调研</a:t>
            </a:r>
            <a:endParaRPr lang="en-US" altLang="zh-CN" dirty="0" smtClean="0"/>
          </a:p>
          <a:p>
            <a:r>
              <a:rPr lang="zh-CN" altLang="en-US" dirty="0" smtClean="0"/>
              <a:t>需求细化：确定</a:t>
            </a:r>
            <a:r>
              <a:rPr lang="zh-CN" altLang="en-US" dirty="0"/>
              <a:t>需求的</a:t>
            </a:r>
            <a:r>
              <a:rPr lang="zh-CN" altLang="en-US" dirty="0" smtClean="0"/>
              <a:t>功能，列出</a:t>
            </a:r>
            <a:r>
              <a:rPr lang="zh-CN" altLang="zh-CN" i="1" dirty="0" smtClean="0"/>
              <a:t>功能清单</a:t>
            </a:r>
            <a:endParaRPr lang="zh-CN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37920" y="1037298"/>
            <a:ext cx="160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800" b="1" dirty="0" smtClean="0">
                <a:solidFill>
                  <a:srgbClr val="FF0000"/>
                </a:solidFill>
              </a:rPr>
              <a:t>需求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53440" y="944880"/>
            <a:ext cx="9921240" cy="5165517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ARPG [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 Role Playing Game] 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：动作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  角色扮演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一款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ARPG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  包含的核心系统有：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角色系统：角色的选择创建，属性管理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运动系统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：转向，移动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技能系统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：技能管理，技能释放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动画系统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：动画播放，事件处理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操控，感知，寻路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成长系统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：等级管理，经验管理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任务系统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：接任务，任务完成统计，任务管理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背包系统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：装备，物品管理，升级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212" y="469317"/>
            <a:ext cx="10400988" cy="18471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i="1" dirty="0" smtClean="0"/>
              <a:t>功能</a:t>
            </a:r>
            <a:r>
              <a:rPr lang="zh-CN" altLang="zh-CN" i="1" dirty="0"/>
              <a:t>清单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1219200" y="2316480"/>
            <a:ext cx="9834880" cy="383592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玩家控制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键盘也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可能通过模拟摇杆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在活动过程中有相应的动画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玩家控制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主角打怪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怪受伤，受伤后可能死亡，死亡后有的可能掉落物品，有的不会掉落</a:t>
            </a:r>
          </a:p>
          <a:p>
            <a:pPr marL="457200" lvl="1" indent="0">
              <a:buNone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主角打死怪后可以得到杀怪经验，怪不同经验不同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追逐主角，反击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主角可以挂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09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212" y="469317"/>
            <a:ext cx="10400988" cy="18471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i="1" dirty="0" smtClean="0"/>
              <a:t>功能</a:t>
            </a:r>
            <a:r>
              <a:rPr lang="zh-CN" altLang="zh-CN" i="1" dirty="0"/>
              <a:t>清单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1219200" y="2316480"/>
            <a:ext cx="9834880" cy="383592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玩家控制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键盘也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可能通过模拟摇杆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在活动过程中有相应的动画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玩家控制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主角打怪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怪受伤，受伤后可能死亡，死亡后有的可能掉落物品，有的不会掉落</a:t>
            </a:r>
          </a:p>
          <a:p>
            <a:pPr marL="457200" lvl="1" indent="0">
              <a:buNone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主角打死怪后可以得到杀怪经验，怪不同经验不同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追逐主角，反击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主角可以挂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2626" y="2311400"/>
            <a:ext cx="10011454" cy="11633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2626" y="3469640"/>
            <a:ext cx="10011454" cy="14884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42626" y="5013960"/>
            <a:ext cx="10011454" cy="11384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9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212" y="469317"/>
            <a:ext cx="10400988" cy="188780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ARPGDemo1.0——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ARPG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1219200" y="2316480"/>
            <a:ext cx="9834880" cy="383592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玩家控制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键盘也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可能通过模拟摇杆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在活动过程中有相应的动画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玩家控制主角打怪，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怪受伤，受伤后可能死亡，死亡后有的可能掉落物品，有的不会掉落</a:t>
            </a:r>
          </a:p>
          <a:p>
            <a:pPr marL="457200" lvl="1" indent="0">
              <a:buNone/>
            </a:pP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主角打死怪后可以得到杀怪经验，怪不同经验不同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怪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追逐主角，反击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主角可以挂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2626" y="2311400"/>
            <a:ext cx="10011454" cy="11633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212" y="469317"/>
            <a:ext cx="10400988" cy="188780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ARPGDemo2.0——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ARPG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1219200" y="2316480"/>
            <a:ext cx="9834880" cy="383592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玩家控制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键盘也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可能通过模拟摇杆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控制主角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在活动过程中有相应的动画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  <a:endParaRPr lang="zh-CN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玩家控制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主角打怪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怪受伤，受伤后可能死亡，死亡后有的可能掉落物品，有的不会掉落</a:t>
            </a:r>
          </a:p>
          <a:p>
            <a:pPr marL="457200" lvl="1" indent="0">
              <a:buNone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主角打死怪后可以得到杀怪经验，怪不同经验不同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怪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追逐主角，反击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主角可以挂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2626" y="3469640"/>
            <a:ext cx="10011454" cy="14884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212" y="469317"/>
            <a:ext cx="10400988" cy="188780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ARPGDemo3.0——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ARPG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1219200" y="2316480"/>
            <a:ext cx="9834880" cy="383592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玩家控制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键盘也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可能通过模拟摇杆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控制主角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在活动过程中有相应的动画</a:t>
            </a: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  <a:endParaRPr lang="zh-CN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玩家控制主角打怪，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怪受伤，受伤后可能死亡，死亡后有的可能掉落物品，有的不会掉落</a:t>
            </a:r>
          </a:p>
          <a:p>
            <a:pPr marL="457200" lvl="1" indent="0">
              <a:buNone/>
            </a:pPr>
            <a:r>
              <a:rPr lang="zh-CN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主角打死怪后可以得到杀怪经验，怪不同经验不同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追逐主角，反击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主角可以挂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2626" y="5013960"/>
            <a:ext cx="10011454" cy="11384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576</Words>
  <Application>Microsoft Office PowerPoint</Application>
  <PresentationFormat>宽屏</PresentationFormat>
  <Paragraphs>78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</vt:lpstr>
      <vt:lpstr>任     务    ：开发一款简单的ARPG游戏项目                     项目名称为ARPGDemo</vt:lpstr>
      <vt:lpstr>需求调研</vt:lpstr>
      <vt:lpstr>需求细化   功能清单</vt:lpstr>
      <vt:lpstr>需求细化   功能清单</vt:lpstr>
      <vt:lpstr>ARPGDemo1.0——运动系统  简单的ARPG游戏项目1.0需求</vt:lpstr>
      <vt:lpstr>ARPGDemo2.0——技能系统  简单的ARPG游戏项目2.0需求</vt:lpstr>
      <vt:lpstr>ARPGDemo3.0——AI系统 人工智能系统  简单的ARPG游戏项目3.0需求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ARPG常规系统划分</dc:title>
  <dc:creator>微软用户</dc:creator>
  <cp:lastModifiedBy>桑三博客</cp:lastModifiedBy>
  <cp:revision>68</cp:revision>
  <dcterms:created xsi:type="dcterms:W3CDTF">2016-02-27T09:04:27Z</dcterms:created>
  <dcterms:modified xsi:type="dcterms:W3CDTF">2016-09-22T03:32:37Z</dcterms:modified>
</cp:coreProperties>
</file>