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848" r:id="rId4"/>
    <p:sldId id="847" r:id="rId5"/>
    <p:sldId id="850" r:id="rId6"/>
    <p:sldId id="849" r:id="rId7"/>
    <p:sldId id="855" r:id="rId8"/>
    <p:sldId id="852" r:id="rId9"/>
    <p:sldId id="853" r:id="rId10"/>
    <p:sldId id="854" r:id="rId11"/>
    <p:sldId id="271" r:id="rId1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raju Gundala" initials="NG" lastIdx="1" clrIdx="0">
    <p:extLst>
      <p:ext uri="{19B8F6BF-5375-455C-9EA6-DF929625EA0E}">
        <p15:presenceInfo xmlns:p15="http://schemas.microsoft.com/office/powerpoint/2012/main" userId="6145b7a9fb8b39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FFF"/>
    <a:srgbClr val="DBC9FF"/>
    <a:srgbClr val="BABABA"/>
    <a:srgbClr val="9966FF"/>
    <a:srgbClr val="DCDCDC"/>
    <a:srgbClr val="D9EFFF"/>
    <a:srgbClr val="FFE7E7"/>
    <a:srgbClr val="FFA7A7"/>
    <a:srgbClr val="EFE7FF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9644" autoAdjust="0"/>
  </p:normalViewPr>
  <p:slideViewPr>
    <p:cSldViewPr snapToObjects="1" showGuides="1">
      <p:cViewPr varScale="1">
        <p:scale>
          <a:sx n="53" d="100"/>
          <a:sy n="53" d="100"/>
        </p:scale>
        <p:origin x="616" y="12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ISHMA RONGALI" userId="686146f601ab5a41" providerId="LiveId" clId="{3E7FB23A-1118-4DE8-A34E-263B3EA9B6FB}"/>
    <pc:docChg chg="undo custSel modSld">
      <pc:chgData name="CHARISHMA RONGALI" userId="686146f601ab5a41" providerId="LiveId" clId="{3E7FB23A-1118-4DE8-A34E-263B3EA9B6FB}" dt="2023-08-08T17:46:40.413" v="1089" actId="20577"/>
      <pc:docMkLst>
        <pc:docMk/>
      </pc:docMkLst>
      <pc:sldChg chg="modSp mod">
        <pc:chgData name="CHARISHMA RONGALI" userId="686146f601ab5a41" providerId="LiveId" clId="{3E7FB23A-1118-4DE8-A34E-263B3EA9B6FB}" dt="2023-08-08T17:31:49.384" v="927" actId="20577"/>
        <pc:sldMkLst>
          <pc:docMk/>
          <pc:sldMk cId="1643711084" sldId="271"/>
        </pc:sldMkLst>
        <pc:spChg chg="mod">
          <ac:chgData name="CHARISHMA RONGALI" userId="686146f601ab5a41" providerId="LiveId" clId="{3E7FB23A-1118-4DE8-A34E-263B3EA9B6FB}" dt="2023-08-08T17:31:49.384" v="927" actId="20577"/>
          <ac:spMkLst>
            <pc:docMk/>
            <pc:sldMk cId="1643711084" sldId="271"/>
            <ac:spMk id="4" creationId="{1147D4B3-A0E0-42D2-8E75-446524E43B35}"/>
          </ac:spMkLst>
        </pc:spChg>
      </pc:sldChg>
      <pc:sldChg chg="modSp mod">
        <pc:chgData name="CHARISHMA RONGALI" userId="686146f601ab5a41" providerId="LiveId" clId="{3E7FB23A-1118-4DE8-A34E-263B3EA9B6FB}" dt="2023-08-08T16:29:28.247" v="101" actId="12"/>
        <pc:sldMkLst>
          <pc:docMk/>
          <pc:sldMk cId="1577705694" sldId="847"/>
        </pc:sldMkLst>
        <pc:spChg chg="mod">
          <ac:chgData name="CHARISHMA RONGALI" userId="686146f601ab5a41" providerId="LiveId" clId="{3E7FB23A-1118-4DE8-A34E-263B3EA9B6FB}" dt="2023-08-08T16:29:28.247" v="101" actId="12"/>
          <ac:spMkLst>
            <pc:docMk/>
            <pc:sldMk cId="1577705694" sldId="847"/>
            <ac:spMk id="4" creationId="{00000000-0000-0000-0000-000000000000}"/>
          </ac:spMkLst>
        </pc:spChg>
      </pc:sldChg>
      <pc:sldChg chg="modSp mod">
        <pc:chgData name="CHARISHMA RONGALI" userId="686146f601ab5a41" providerId="LiveId" clId="{3E7FB23A-1118-4DE8-A34E-263B3EA9B6FB}" dt="2023-08-08T17:46:40.413" v="1089" actId="20577"/>
        <pc:sldMkLst>
          <pc:docMk/>
          <pc:sldMk cId="1726231745" sldId="848"/>
        </pc:sldMkLst>
        <pc:spChg chg="mod">
          <ac:chgData name="CHARISHMA RONGALI" userId="686146f601ab5a41" providerId="LiveId" clId="{3E7FB23A-1118-4DE8-A34E-263B3EA9B6FB}" dt="2023-08-08T17:46:40.413" v="1089" actId="20577"/>
          <ac:spMkLst>
            <pc:docMk/>
            <pc:sldMk cId="1726231745" sldId="848"/>
            <ac:spMk id="5" creationId="{2326FD5C-73FF-7719-7B33-9BDFAFC5F9B6}"/>
          </ac:spMkLst>
        </pc:spChg>
        <pc:spChg chg="mod">
          <ac:chgData name="CHARISHMA RONGALI" userId="686146f601ab5a41" providerId="LiveId" clId="{3E7FB23A-1118-4DE8-A34E-263B3EA9B6FB}" dt="2023-08-08T17:42:11" v="1044" actId="14100"/>
          <ac:spMkLst>
            <pc:docMk/>
            <pc:sldMk cId="1726231745" sldId="848"/>
            <ac:spMk id="6" creationId="{2D6527B7-BE1F-4CA9-8E30-46AB3994C9D7}"/>
          </ac:spMkLst>
        </pc:spChg>
      </pc:sldChg>
      <pc:sldChg chg="modSp mod">
        <pc:chgData name="CHARISHMA RONGALI" userId="686146f601ab5a41" providerId="LiveId" clId="{3E7FB23A-1118-4DE8-A34E-263B3EA9B6FB}" dt="2023-08-08T17:23:57.311" v="770" actId="12"/>
        <pc:sldMkLst>
          <pc:docMk/>
          <pc:sldMk cId="1669963375" sldId="849"/>
        </pc:sldMkLst>
        <pc:spChg chg="mod">
          <ac:chgData name="CHARISHMA RONGALI" userId="686146f601ab5a41" providerId="LiveId" clId="{3E7FB23A-1118-4DE8-A34E-263B3EA9B6FB}" dt="2023-08-08T17:23:57.311" v="770" actId="12"/>
          <ac:spMkLst>
            <pc:docMk/>
            <pc:sldMk cId="1669963375" sldId="849"/>
            <ac:spMk id="5" creationId="{00000000-0000-0000-0000-000000000000}"/>
          </ac:spMkLst>
        </pc:spChg>
      </pc:sldChg>
      <pc:sldChg chg="modSp mod">
        <pc:chgData name="CHARISHMA RONGALI" userId="686146f601ab5a41" providerId="LiveId" clId="{3E7FB23A-1118-4DE8-A34E-263B3EA9B6FB}" dt="2023-08-08T17:22:48.353" v="766" actId="14100"/>
        <pc:sldMkLst>
          <pc:docMk/>
          <pc:sldMk cId="1453460681" sldId="850"/>
        </pc:sldMkLst>
        <pc:spChg chg="mod">
          <ac:chgData name="CHARISHMA RONGALI" userId="686146f601ab5a41" providerId="LiveId" clId="{3E7FB23A-1118-4DE8-A34E-263B3EA9B6FB}" dt="2023-08-08T17:22:48.353" v="766" actId="14100"/>
          <ac:spMkLst>
            <pc:docMk/>
            <pc:sldMk cId="1453460681" sldId="850"/>
            <ac:spMk id="4" creationId="{00000000-0000-0000-0000-000000000000}"/>
          </ac:spMkLst>
        </pc:spChg>
        <pc:spChg chg="mod">
          <ac:chgData name="CHARISHMA RONGALI" userId="686146f601ab5a41" providerId="LiveId" clId="{3E7FB23A-1118-4DE8-A34E-263B3EA9B6FB}" dt="2023-08-08T17:22:43.758" v="765" actId="14100"/>
          <ac:spMkLst>
            <pc:docMk/>
            <pc:sldMk cId="1453460681" sldId="850"/>
            <ac:spMk id="6" creationId="{2D6527B7-BE1F-4CA9-8E30-46AB3994C9D7}"/>
          </ac:spMkLst>
        </pc:spChg>
      </pc:sldChg>
      <pc:sldChg chg="modSp mod">
        <pc:chgData name="CHARISHMA RONGALI" userId="686146f601ab5a41" providerId="LiveId" clId="{3E7FB23A-1118-4DE8-A34E-263B3EA9B6FB}" dt="2023-08-08T17:29:18.466" v="850" actId="20577"/>
        <pc:sldMkLst>
          <pc:docMk/>
          <pc:sldMk cId="456264007" sldId="852"/>
        </pc:sldMkLst>
        <pc:spChg chg="mod">
          <ac:chgData name="CHARISHMA RONGALI" userId="686146f601ab5a41" providerId="LiveId" clId="{3E7FB23A-1118-4DE8-A34E-263B3EA9B6FB}" dt="2023-08-08T17:29:18.466" v="850" actId="20577"/>
          <ac:spMkLst>
            <pc:docMk/>
            <pc:sldMk cId="456264007" sldId="852"/>
            <ac:spMk id="4" creationId="{00000000-0000-0000-0000-000000000000}"/>
          </ac:spMkLst>
        </pc:spChg>
      </pc:sldChg>
      <pc:sldChg chg="modSp mod">
        <pc:chgData name="CHARISHMA RONGALI" userId="686146f601ab5a41" providerId="LiveId" clId="{3E7FB23A-1118-4DE8-A34E-263B3EA9B6FB}" dt="2023-08-08T17:30:41.163" v="854" actId="12"/>
        <pc:sldMkLst>
          <pc:docMk/>
          <pc:sldMk cId="2187819811" sldId="853"/>
        </pc:sldMkLst>
        <pc:spChg chg="mod">
          <ac:chgData name="CHARISHMA RONGALI" userId="686146f601ab5a41" providerId="LiveId" clId="{3E7FB23A-1118-4DE8-A34E-263B3EA9B6FB}" dt="2023-08-08T17:30:41.163" v="854" actId="12"/>
          <ac:spMkLst>
            <pc:docMk/>
            <pc:sldMk cId="2187819811" sldId="853"/>
            <ac:spMk id="5" creationId="{00000000-0000-0000-0000-000000000000}"/>
          </ac:spMkLst>
        </pc:spChg>
      </pc:sldChg>
      <pc:sldChg chg="modSp mod">
        <pc:chgData name="CHARISHMA RONGALI" userId="686146f601ab5a41" providerId="LiveId" clId="{3E7FB23A-1118-4DE8-A34E-263B3EA9B6FB}" dt="2023-08-08T17:31:05.043" v="856" actId="12"/>
        <pc:sldMkLst>
          <pc:docMk/>
          <pc:sldMk cId="1184683606" sldId="854"/>
        </pc:sldMkLst>
        <pc:spChg chg="mod">
          <ac:chgData name="CHARISHMA RONGALI" userId="686146f601ab5a41" providerId="LiveId" clId="{3E7FB23A-1118-4DE8-A34E-263B3EA9B6FB}" dt="2023-08-08T17:31:05.043" v="856" actId="12"/>
          <ac:spMkLst>
            <pc:docMk/>
            <pc:sldMk cId="1184683606" sldId="854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pPr/>
              <a:t>8/8/2023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pPr/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8/8/2023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Internship | Machine Learning Intership Program">
            <a:extLst>
              <a:ext uri="{FF2B5EF4-FFF2-40B4-BE49-F238E27FC236}">
                <a16:creationId xmlns:a16="http://schemas.microsoft.com/office/drawing/2014/main" id="{A8F1F680-78C6-69F2-9C04-1816AB01F8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" y="799"/>
            <a:ext cx="14608954" cy="82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8,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82D80EB0-EA6E-6548-6865-C9D08FE5403E}"/>
              </a:ext>
            </a:extLst>
          </p:cNvPr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D0215-E234-7415-068E-FE78E2DF6197}"/>
              </a:ext>
            </a:extLst>
          </p:cNvPr>
          <p:cNvSpPr/>
          <p:nvPr userDrawn="1"/>
        </p:nvSpPr>
        <p:spPr>
          <a:xfrm>
            <a:off x="9341" y="-681"/>
            <a:ext cx="4501709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1780D9-F529-5305-976F-FCCD58FE8295}"/>
              </a:ext>
            </a:extLst>
          </p:cNvPr>
          <p:cNvSpPr txBox="1">
            <a:spLocks/>
          </p:cNvSpPr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1"/>
          <a:stretch/>
        </p:blipFill>
        <p:spPr>
          <a:xfrm>
            <a:off x="4812041" y="10344"/>
            <a:ext cx="10546844" cy="821925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August 8,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38E56F91-59E2-A247-DBAF-EA9A2C804733}"/>
              </a:ext>
            </a:extLst>
          </p:cNvPr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39BF3-16DD-DB1A-A1D6-86E08D0B3A2E}"/>
              </a:ext>
            </a:extLst>
          </p:cNvPr>
          <p:cNvSpPr/>
          <p:nvPr userDrawn="1"/>
        </p:nvSpPr>
        <p:spPr>
          <a:xfrm>
            <a:off x="9341" y="-681"/>
            <a:ext cx="4802700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16CD1EE-B0A8-0484-D867-7802DA091506}"/>
              </a:ext>
            </a:extLst>
          </p:cNvPr>
          <p:cNvSpPr txBox="1">
            <a:spLocks/>
          </p:cNvSpPr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416003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18463" y="7580439"/>
            <a:ext cx="13537505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August 8,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/>
        </p:nvSpPr>
        <p:spPr>
          <a:xfrm>
            <a:off x="4938936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8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Clr>
          <a:srgbClr val="0070C0"/>
        </a:buClr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CFDD98-AF5D-56C5-6B57-1F83E2E6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457200" y="405449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98A705-717A-6BBE-8091-DF709355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029200"/>
            <a:ext cx="131064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After evaluating various algorithms, by observation </a:t>
            </a:r>
            <a:r>
              <a:rPr lang="en-US" sz="2800" dirty="0" err="1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ExtraTreeClassifier</a:t>
            </a: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Algorithm is found to be the best and produced highest accuracy among all.</a:t>
            </a:r>
          </a:p>
          <a:p>
            <a:pPr>
              <a:buFont typeface="Arial" pitchFamily="34" charset="0"/>
              <a:buChar char="•"/>
            </a:pPr>
            <a:endParaRPr lang="en-US" sz="2500" dirty="0">
              <a:latin typeface="Verdana" pitchFamily="34" charset="0"/>
              <a:ea typeface="Verdana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Therefore we will utilize the </a:t>
            </a:r>
            <a:r>
              <a:rPr lang="en-US" sz="2400" dirty="0" err="1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ExtraTreeClassifier</a:t>
            </a:r>
            <a:r>
              <a:rPr lang="en-US" sz="25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to fraud detection</a:t>
            </a:r>
            <a:r>
              <a:rPr lang="en-US" sz="2500" dirty="0">
                <a:latin typeface="Verdana" pitchFamily="34" charset="0"/>
                <a:ea typeface="Verdana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92AC5-320A-B17F-8167-3A67C8EFF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5" y="1476851"/>
            <a:ext cx="11563350" cy="347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8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280719" y="1666528"/>
            <a:ext cx="6629401" cy="90872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47D4B3-A0E0-42D2-8E75-446524E43B35}"/>
              </a:ext>
            </a:extLst>
          </p:cNvPr>
          <p:cNvSpPr txBox="1">
            <a:spLocks/>
          </p:cNvSpPr>
          <p:nvPr/>
        </p:nvSpPr>
        <p:spPr bwMode="auto">
          <a:xfrm>
            <a:off x="412595" y="2959120"/>
            <a:ext cx="452535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Student Name :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Rongali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charishma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Regd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Number : 21B91A05R3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SRKR Engineering College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Mobile:+917993008269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Email: 21b91a05r3@srkrec.ac.in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Bhimavaram - India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A6C313-A097-4FE7-BDB6-EECD63386709}"/>
              </a:ext>
            </a:extLst>
          </p:cNvPr>
          <p:cNvSpPr txBox="1">
            <a:spLocks/>
          </p:cNvSpPr>
          <p:nvPr/>
        </p:nvSpPr>
        <p:spPr>
          <a:xfrm>
            <a:off x="9907488" y="1184996"/>
            <a:ext cx="4536504" cy="141763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 &amp; 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B5C9A7-97A3-C175-D493-5718FD6D7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8496"/>
            <a:ext cx="13182128" cy="590465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dirty="0">
                <a:latin typeface="+mj-lt"/>
              </a:rPr>
              <a:t>	03                   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Mining </a:t>
            </a: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- 01</a:t>
            </a:r>
            <a:r>
              <a:rPr lang="en-US" dirty="0">
                <a:latin typeface="+mj-lt"/>
              </a:rPr>
              <a:t>       	04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Mining </a:t>
            </a: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- 02 </a:t>
            </a:r>
            <a:r>
              <a:rPr lang="en-US" dirty="0">
                <a:latin typeface="+mj-lt"/>
              </a:rPr>
              <a:t>	 05</a:t>
            </a:r>
          </a:p>
          <a:p>
            <a:pPr>
              <a:lnSpc>
                <a:spcPct val="20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r>
              <a:rPr lang="en-US" altLang="en-US" dirty="0"/>
              <a:t>	</a:t>
            </a:r>
            <a:r>
              <a:rPr lang="en-US" dirty="0">
                <a:latin typeface="+mj-lt"/>
              </a:rPr>
              <a:t>06</a:t>
            </a:r>
          </a:p>
          <a:p>
            <a:pPr>
              <a:lnSpc>
                <a:spcPct val="20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  <a:r>
              <a:rPr lang="en-US" altLang="en-US" dirty="0"/>
              <a:t>	07</a:t>
            </a:r>
            <a:endParaRPr lang="en-US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 </a:t>
            </a:r>
            <a:r>
              <a:rPr lang="en-US" altLang="en-US" dirty="0"/>
              <a:t>	08</a:t>
            </a:r>
          </a:p>
          <a:p>
            <a:pPr>
              <a:lnSpc>
                <a:spcPct val="20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Results</a:t>
            </a:r>
            <a:r>
              <a:rPr lang="en-US" altLang="en-US" dirty="0"/>
              <a:t>	09</a:t>
            </a:r>
          </a:p>
          <a:p>
            <a:pPr>
              <a:lnSpc>
                <a:spcPct val="20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</a:t>
            </a:r>
            <a:r>
              <a:rPr lang="en-US" altLang="en-US" dirty="0"/>
              <a:t>	10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en-US" dirty="0"/>
              <a:t> 	</a:t>
            </a:r>
            <a:endParaRPr lang="en-US" dirty="0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BDE789-4EA0-4761-B61B-2C843A2EB1B0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C0548-0BB3-6575-4564-5A4FD920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533400" y="151216"/>
            <a:ext cx="13411200" cy="114418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2BC2E-4046-B892-B50F-D555B1FDA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26FD5C-73FF-7719-7B33-9BDFAFC5F9B6}"/>
              </a:ext>
            </a:extLst>
          </p:cNvPr>
          <p:cNvSpPr txBox="1"/>
          <p:nvPr/>
        </p:nvSpPr>
        <p:spPr>
          <a:xfrm>
            <a:off x="533400" y="1600200"/>
            <a:ext cx="12865302" cy="5831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 transaction  is one of the important aspects of the present world 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 fraud refers to unauthorized or fraudulent transactions conducted using stolen credit card information, compromised account credentials, or other malicious activities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2800" b="0" i="0" dirty="0">
              <a:solidFill>
                <a:srgbClr val="1C1917"/>
              </a:solidFill>
              <a:effectLst/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1C1917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This dataset contains historical information about online payment transactions consists of 10 variables namely step ,type ,amount ,</a:t>
            </a:r>
            <a:r>
              <a:rPr lang="en-US" sz="2800" dirty="0" err="1">
                <a:solidFill>
                  <a:srgbClr val="1C1917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nameOrig</a:t>
            </a:r>
            <a:r>
              <a:rPr lang="en-US" sz="2800" dirty="0">
                <a:solidFill>
                  <a:srgbClr val="1C1917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,</a:t>
            </a:r>
            <a:r>
              <a:rPr lang="en-US" sz="2800" dirty="0" err="1">
                <a:solidFill>
                  <a:srgbClr val="1C1917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oldbalanceOrg</a:t>
            </a:r>
            <a:r>
              <a:rPr lang="en-US" sz="2800" dirty="0">
                <a:solidFill>
                  <a:srgbClr val="1C1917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,</a:t>
            </a:r>
            <a:r>
              <a:rPr lang="en-US" sz="2800" dirty="0" err="1">
                <a:solidFill>
                  <a:srgbClr val="1C1917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newbalanceOrig</a:t>
            </a:r>
            <a:r>
              <a:rPr lang="en-US" sz="2800" dirty="0">
                <a:solidFill>
                  <a:srgbClr val="1C1917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,  </a:t>
            </a:r>
            <a:r>
              <a:rPr lang="en-US" sz="2800" dirty="0" err="1">
                <a:solidFill>
                  <a:srgbClr val="1C1917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nameDest</a:t>
            </a:r>
            <a:r>
              <a:rPr lang="en-US" sz="2800" dirty="0">
                <a:solidFill>
                  <a:srgbClr val="1C1917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,</a:t>
            </a:r>
            <a:r>
              <a:rPr lang="en-US" sz="2800" dirty="0" err="1">
                <a:solidFill>
                  <a:srgbClr val="1C1917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oldbalanceDest</a:t>
            </a:r>
            <a:r>
              <a:rPr lang="en-US" sz="2800" dirty="0">
                <a:solidFill>
                  <a:srgbClr val="1C1917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,</a:t>
            </a:r>
            <a:r>
              <a:rPr lang="en-US" sz="2800" dirty="0" err="1">
                <a:solidFill>
                  <a:srgbClr val="1C1917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newbalanceDest</a:t>
            </a:r>
            <a:r>
              <a:rPr lang="en-US" sz="2800" dirty="0">
                <a:solidFill>
                  <a:srgbClr val="1C1917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,</a:t>
            </a:r>
            <a:r>
              <a:rPr lang="en-US" sz="2800" dirty="0" err="1">
                <a:solidFill>
                  <a:srgbClr val="1C1917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isFraud</a:t>
            </a:r>
            <a:r>
              <a:rPr lang="en-US" sz="2800">
                <a:solidFill>
                  <a:srgbClr val="1C1917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rgbClr val="1C1917"/>
              </a:solidFill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1C1917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In this project , we aim to develop an accurate and efficient model that can identify fraudulent online payment transactions</a:t>
            </a:r>
          </a:p>
        </p:txBody>
      </p:sp>
    </p:spTree>
    <p:extLst>
      <p:ext uri="{BB962C8B-B14F-4D97-AF65-F5344CB8AC3E}">
        <p14:creationId xmlns:p14="http://schemas.microsoft.com/office/powerpoint/2010/main" val="17262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</a:t>
            </a:r>
            <a:r>
              <a:rPr lang="en-IN" dirty="0"/>
              <a:t>- 01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A4977-93B3-369B-57EB-E5D7D0F53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1252489"/>
            <a:ext cx="13258800" cy="5829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Firstly we load the dataset and find the different types of data available in the given dataset .In my dataset there are 3 types of data namely int64 ,float64 ,object.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The shape of the dataset is  63,62,620 rows,11 columns.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The Ratio proportion of the dataset is imbalanced with 773.7:1.As the dataset is large I applied ‘</a:t>
            </a:r>
            <a:r>
              <a:rPr lang="en-US" sz="2800" dirty="0" err="1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pandasql</a:t>
            </a: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’ library to filter and manipulate data by selecting a range of 0.01.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Now the shape of dataset is 71839 rows ,11 columns.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There are duplicate values in my data set so these can be removed by using </a:t>
            </a:r>
            <a:r>
              <a:rPr lang="en-US" sz="2800" dirty="0" err="1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drop_duplicates</a:t>
            </a: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() function</a:t>
            </a:r>
            <a:r>
              <a:rPr lang="en-US" sz="2500" dirty="0">
                <a:latin typeface="Verdana" pitchFamily="34" charset="0"/>
                <a:ea typeface="Verdana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There are no null values in my dataset which is found by using </a:t>
            </a:r>
            <a:r>
              <a:rPr lang="en-US" sz="2800" dirty="0" err="1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isnull</a:t>
            </a: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() function</a:t>
            </a:r>
            <a:r>
              <a:rPr lang="en-US" sz="2800" dirty="0">
                <a:latin typeface="Verdana" pitchFamily="34" charset="0"/>
                <a:ea typeface="Verdan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77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381000" y="32646"/>
            <a:ext cx="13563600" cy="82717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</a:t>
            </a:r>
            <a:r>
              <a:rPr lang="en-IN" dirty="0"/>
              <a:t> - 02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9B9019-7E18-F76F-816D-F0B22454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1" y="859819"/>
            <a:ext cx="13792200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Use info() function to  get the information about the dataset.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All categorical data is converted into numerical data by </a:t>
            </a:r>
            <a:r>
              <a:rPr lang="en-US" sz="2800" dirty="0" err="1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labelEncoder</a:t>
            </a: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There are 3 attributes namely </a:t>
            </a:r>
            <a:r>
              <a:rPr lang="en-US" sz="2800" dirty="0" err="1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nameOrig</a:t>
            </a: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,</a:t>
            </a:r>
            <a:r>
              <a:rPr lang="en-US" sz="2800" dirty="0" err="1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nameDest</a:t>
            </a: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,</a:t>
            </a:r>
            <a:r>
              <a:rPr lang="en-US" sz="2800" dirty="0" err="1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isFlaggedFraud</a:t>
            </a: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which does not effect the target variable so they were deleted by using drop() function.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After finding independent and dependent variables splitting of data is done.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Finally</a:t>
            </a:r>
            <a:r>
              <a:rPr lang="en-US" sz="2800" dirty="0">
                <a:latin typeface="Verdana" pitchFamily="34" charset="0"/>
                <a:ea typeface="Verdana" pitchFamily="34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scaling technique were used to Normalize the data</a:t>
            </a:r>
            <a:r>
              <a:rPr lang="en-US" sz="2800" dirty="0">
                <a:latin typeface="Verdana" pitchFamily="34" charset="0"/>
                <a:ea typeface="Verdana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34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6D0F8C-A73B-68DE-3B0A-BB676B1E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788020"/>
            <a:ext cx="13487400" cy="5601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In the dataset the target variable is “</a:t>
            </a:r>
            <a:r>
              <a:rPr lang="en-US" sz="2500" dirty="0" err="1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isFraud</a:t>
            </a:r>
            <a:r>
              <a:rPr lang="en-US" sz="25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”.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50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And all the remaining variables are independent variables.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50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After identifying the necessary differentiating target and other variables splitting of data is done by using </a:t>
            </a:r>
            <a:r>
              <a:rPr lang="en-US" sz="2500" dirty="0" err="1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train_test_split</a:t>
            </a:r>
            <a:r>
              <a:rPr lang="en-US" sz="25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() method from </a:t>
            </a:r>
            <a:r>
              <a:rPr lang="en-US" sz="2500" dirty="0" err="1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sklearn</a:t>
            </a:r>
            <a:r>
              <a:rPr lang="en-US" sz="25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module.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50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After obtaining the train and test data , it is normalized by </a:t>
            </a:r>
            <a:r>
              <a:rPr lang="en-US" sz="2500" dirty="0" err="1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fit_transform</a:t>
            </a:r>
            <a:r>
              <a:rPr lang="en-US" sz="25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() method from </a:t>
            </a:r>
            <a:r>
              <a:rPr lang="en-US" sz="2500" dirty="0" err="1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MinMaxScaler</a:t>
            </a:r>
            <a:r>
              <a:rPr lang="en-US" sz="25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96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0901-A49D-EC9D-6E74-CC85FB4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C1298C-6955-3976-FD58-7EEE9EE94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209800"/>
            <a:ext cx="6400799" cy="426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DF3F28-529F-1EB5-E3C8-13A86270B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2586037"/>
            <a:ext cx="5691187" cy="33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6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EB3873-8BB7-80A4-AF7F-A2D4C901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2057400"/>
            <a:ext cx="13258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My problem is a classification problem.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Algorithms  the are applied in the  classification  problem is : </a:t>
            </a:r>
          </a:p>
          <a:p>
            <a:pPr marL="130302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Logistic Regression</a:t>
            </a:r>
          </a:p>
          <a:p>
            <a:pPr marL="130302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Decision Tree Classification</a:t>
            </a:r>
          </a:p>
          <a:p>
            <a:pPr marL="130302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Random Forest</a:t>
            </a:r>
          </a:p>
          <a:p>
            <a:pPr marL="130302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Extra Trees Classification</a:t>
            </a:r>
          </a:p>
          <a:p>
            <a:pPr marL="130302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KNN Algorithm</a:t>
            </a:r>
          </a:p>
          <a:p>
            <a:pPr marL="130302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SVM Algorithm</a:t>
            </a:r>
          </a:p>
        </p:txBody>
      </p:sp>
    </p:spTree>
    <p:extLst>
      <p:ext uri="{BB962C8B-B14F-4D97-AF65-F5344CB8AC3E}">
        <p14:creationId xmlns:p14="http://schemas.microsoft.com/office/powerpoint/2010/main" val="45626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77DE14-B189-13B7-3689-BA1AC659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788020"/>
            <a:ext cx="13487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From KNN Algorithm k=3 gives the best Accuracy about 97.6%.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>
              <a:latin typeface="Verdana" pitchFamily="34" charset="0"/>
              <a:ea typeface="Verdana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>
              <a:latin typeface="Verdana" pitchFamily="34" charset="0"/>
              <a:ea typeface="Verdana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From SVM Algorithm kernel is polynomial that is kernel = “poly”.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Verdana" pitchFamily="34" charset="0"/>
              <a:ea typeface="Verdana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From KNN and SVM by comparing all the algorithms </a:t>
            </a:r>
            <a:r>
              <a:rPr lang="en-US" sz="2800" dirty="0" err="1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ExtraTreeClassifier</a:t>
            </a: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Algorithm is found to give best accuracy of all.</a:t>
            </a:r>
          </a:p>
          <a:p>
            <a:endParaRPr lang="en-US" sz="280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Verdana" pitchFamily="34" charset="0"/>
              <a:ea typeface="Verdana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Best Algorithm is </a:t>
            </a:r>
            <a:r>
              <a:rPr lang="en-US" sz="2800" dirty="0" err="1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ExtraTreeClassifier</a:t>
            </a:r>
            <a:r>
              <a:rPr lang="en-US" sz="2800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and the Accuracy is 97.6%.</a:t>
            </a:r>
          </a:p>
        </p:txBody>
      </p:sp>
    </p:spTree>
    <p:extLst>
      <p:ext uri="{BB962C8B-B14F-4D97-AF65-F5344CB8AC3E}">
        <p14:creationId xmlns:p14="http://schemas.microsoft.com/office/powerpoint/2010/main" val="218781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_powerpoint_16x9_template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int_powerpoint_16x9_template" id="{0A550C65-A83E-C24C-B08F-DB19D25C59F5}" vid="{B712A4A5-3F4E-3D44-AEDC-22156EEF3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18128</TotalTime>
  <Words>587</Words>
  <Application>Microsoft Office PowerPoint</Application>
  <PresentationFormat>Custom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Söhne</vt:lpstr>
      <vt:lpstr>Times New Roman</vt:lpstr>
      <vt:lpstr>Verdana</vt:lpstr>
      <vt:lpstr>Wingdings</vt:lpstr>
      <vt:lpstr>dxc_powerpoint_16x9_template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creator>Windows User</dc:creator>
  <cp:lastModifiedBy>CHARISHMA RONGALI</cp:lastModifiedBy>
  <cp:revision>1138</cp:revision>
  <dcterms:created xsi:type="dcterms:W3CDTF">2018-11-22T06:53:55Z</dcterms:created>
  <dcterms:modified xsi:type="dcterms:W3CDTF">2023-08-08T17:46:42Z</dcterms:modified>
</cp:coreProperties>
</file>