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1" autoAdjust="0"/>
    <p:restoredTop sz="94660"/>
  </p:normalViewPr>
  <p:slideViewPr>
    <p:cSldViewPr snapToGrid="0">
      <p:cViewPr varScale="1">
        <p:scale>
          <a:sx n="79" d="100"/>
          <a:sy n="79" d="100"/>
        </p:scale>
        <p:origin x="7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DBDB-3BD0-848B-5513-F373B64D5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40F5E-AF02-5756-674D-3D66C8DC2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8B57A-90B4-3E8E-E827-8C43EF9B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A45-E162-48DC-941F-409862CD9ACC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7AA1D-A229-CFD1-E828-7FCEE864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890E3-3665-5C70-42B5-E69479B6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8E79-0554-4AA6-9159-55F6AE083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60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EEAD-C8D8-6E3A-F873-F6E87B8E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42A68-5071-5F74-3021-DA1B8218C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42F04-5A30-2065-371C-B27CAFCB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A45-E162-48DC-941F-409862CD9ACC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7EBE0-949E-7822-6EFD-8ACB3B4D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BCC1-E930-DE1F-67BD-E0CB8BCD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8E79-0554-4AA6-9159-55F6AE083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04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7EEAF4-75B6-751F-997B-C618074F8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87E7E-1225-4FB1-9470-8B1945583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EA9E8-87C6-4BF4-FEB9-A29358B2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A45-E162-48DC-941F-409862CD9ACC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1FC82-0C1D-ADCB-6E9B-BD878BAA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CF2A7-825E-5F3D-CB52-A73696EA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8E79-0554-4AA6-9159-55F6AE083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68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FC29-8743-114E-F18D-0269DB01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16AB1-E39C-5700-73D6-77DFEE6FA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97D9E-665A-90AF-C466-E45D9483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A45-E162-48DC-941F-409862CD9ACC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7F271-7522-32BC-48B3-7DFF956D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81112-1E06-F19A-157C-FB2D2105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8E79-0554-4AA6-9159-55F6AE083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6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B157-8EB9-CC95-6E0F-6A7513D68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F7BA7-EE3E-802E-017A-D4BB6FAD3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A77B7-C9DF-5626-A069-E8BD6839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A45-E162-48DC-941F-409862CD9ACC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A5A8C-F01E-168C-A907-4752CAF9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3B5F7-D42E-9161-58AF-F94567AD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8E79-0554-4AA6-9159-55F6AE083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74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24A0-DA49-8299-3618-AE97D961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B7555-C188-AD52-79E5-6963DE2C5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8A8A6-67DA-B46D-99B9-2AA250817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0B97A-FFBF-834C-4842-4CBDCB63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A45-E162-48DC-941F-409862CD9ACC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CCFC-B158-BC1D-98D0-F1257BC1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A69FA-9488-CF97-30F1-F8E30099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8E79-0554-4AA6-9159-55F6AE083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04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B05D-700D-EE3C-8665-2F2EF65F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6FA58-644E-2678-BDE5-4AA9CDDCA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B8554-D918-5F49-9831-BE8C6F243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D36A2-E1FD-7476-65A9-DD5072830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B7D51-A23A-6FA8-765C-07502041C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FD8B32-D533-E970-B001-FC7A561D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A45-E162-48DC-941F-409862CD9ACC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9798B8-859B-EE36-E5BD-A0B661A9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FE05C-A09A-7C2E-D07B-AAA930A8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8E79-0554-4AA6-9159-55F6AE083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76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7659-A169-447E-DDBE-4B2E2C5D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F7E30-F98F-0AE6-9382-1F732651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A45-E162-48DC-941F-409862CD9ACC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7819D-C0F1-1B53-1046-BB65803F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2542C-01D2-C5F8-8B89-9CD7CA3E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8E79-0554-4AA6-9159-55F6AE083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47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04519-AEE5-2DA4-2770-D7563B54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A45-E162-48DC-941F-409862CD9ACC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D674D-8734-064B-ACAA-47C7AFE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0A632-0467-09FD-C459-F5BB1C1B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8E79-0554-4AA6-9159-55F6AE083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15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F868-9E66-8AAF-778A-4B3389C5F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CAD0-59DE-7F6E-8447-1FFE28F2E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A97AE-59CF-2170-964D-9F3753074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42321-9C40-70E2-EB75-5A86AC2C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A45-E162-48DC-941F-409862CD9ACC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40D8B-AD1B-6D08-F30D-49587A94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FFE7D-65EA-0598-FA63-7C6CAC90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8E79-0554-4AA6-9159-55F6AE083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15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46DF-B69D-FE72-5C8D-410BE32E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649B7-4042-F2F5-7010-FD630293A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D031D-E886-0600-0772-93789BFB4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CDA56-06A1-6221-E72B-F9ECB9B3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4FA45-E162-48DC-941F-409862CD9ACC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69B4F-5470-EE65-F079-D017BC57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82522-ADA9-05B8-96E3-23BB31FB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8E79-0554-4AA6-9159-55F6AE083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36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95AA61-CA2E-6BE9-AF22-44A98616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E46F-0C21-CDC1-2CC1-272E1DFFD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CB443-0879-6B57-FF97-B7AB533E7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4FA45-E162-48DC-941F-409862CD9ACC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61341-6136-31BC-F074-8B955F26B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8CA85-7913-ADDB-25FF-FAFD1684D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D8E79-0554-4AA6-9159-55F6AE083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94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1D11-71B1-A871-2B59-A95DBF2C7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23I412-EMBEDDED SYSTEM LABORATORY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ON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PLANT WATERING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1BCBA-8A86-1A02-615F-1EDC90C98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             </a:t>
            </a:r>
          </a:p>
          <a:p>
            <a:endParaRPr lang="en-IN" b="1" dirty="0"/>
          </a:p>
          <a:p>
            <a:pPr lvl="4"/>
            <a:r>
              <a:rPr lang="en-IN" b="1" dirty="0"/>
              <a:t>              R.LAKSHWANTHI DEVI-23I231</a:t>
            </a:r>
          </a:p>
          <a:p>
            <a:pPr lvl="4"/>
            <a:r>
              <a:rPr lang="en-IN" b="1" dirty="0"/>
              <a:t>T.R.CHARISMA-23I209</a:t>
            </a:r>
          </a:p>
        </p:txBody>
      </p:sp>
    </p:spTree>
    <p:extLst>
      <p:ext uri="{BB962C8B-B14F-4D97-AF65-F5344CB8AC3E}">
        <p14:creationId xmlns:p14="http://schemas.microsoft.com/office/powerpoint/2010/main" val="300138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356D-97B7-D766-8A12-33D4EF0C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D4BD79-9E88-A56D-8CEF-E96F39EA46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8965" y="2154637"/>
            <a:ext cx="1202303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this project is to design a smart system that automatically waters plants based on soil moisture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ensures that plants receive water only when needed, helping prevent overwatering or underwatering.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Automation in Plant Care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watering can be inconsistent or forgotten, especially in busy or remote environments.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Automation helps maintain healthy plant growth by providing the right amount of water at the right 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also saves time and conserves water.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 of Raspberry Pi Pico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Raspberry Pi Pico acts as the brain of the system.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reads data from the soil moisture sensor and controls the water pump through a relay module.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its low power consumption and real-time processing capabilities, it is ideal for this kind of embedded application.</a:t>
            </a:r>
          </a:p>
        </p:txBody>
      </p:sp>
    </p:spTree>
    <p:extLst>
      <p:ext uri="{BB962C8B-B14F-4D97-AF65-F5344CB8AC3E}">
        <p14:creationId xmlns:p14="http://schemas.microsoft.com/office/powerpoint/2010/main" val="55801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D5AE-100A-907B-482D-897AF5F5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 IS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8B81-B4F0-A4C2-1D1D-C5F021D06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Overwatering and Underwatering</a:t>
            </a:r>
            <a:br>
              <a:rPr lang="en-US" sz="1800" dirty="0"/>
            </a:br>
            <a:r>
              <a:rPr lang="en-US" sz="1800" dirty="0"/>
              <a:t>– Ensures the plant gets just the right amount of water based on soil moisture.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Time and Effort</a:t>
            </a:r>
            <a:br>
              <a:rPr lang="en-US" sz="1800" dirty="0"/>
            </a:br>
            <a:r>
              <a:rPr lang="en-US" sz="1800" dirty="0"/>
              <a:t>– Automates daily watering, reducing the need for manual checking and watering.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Busy or Travelling People</a:t>
            </a:r>
            <a:br>
              <a:rPr lang="en-US" sz="1800" dirty="0"/>
            </a:br>
            <a:r>
              <a:rPr lang="en-US" sz="1800" dirty="0"/>
              <a:t>– Keeps plants healthy even when the caretaker is not around.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4.Supports Smart and Sustainable Gardening</a:t>
            </a:r>
            <a:br>
              <a:rPr lang="en-US" dirty="0"/>
            </a:br>
            <a:r>
              <a:rPr lang="en-US" dirty="0"/>
              <a:t>   </a:t>
            </a:r>
            <a:r>
              <a:rPr lang="en-US" sz="1800" dirty="0"/>
              <a:t>– Uses technology to conserve water and promote eco-friendly plant care.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96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BBF3-263E-72E6-1529-779C5610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E0747-1C36-6843-9F49-75E62BF91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 sensor checks the moisture level in the soil.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Pico reads the sensor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soil is dry, Pico sends signal to relay module.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 turns on the water pump to irrigate the plant.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moisture is sufficient, the pump is turned off automatically.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26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0DA0-BB0A-3504-D5CF-F0678C5D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USING WOKWI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5A32C-F160-531E-2DA4-D9948388A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660" y="1690688"/>
            <a:ext cx="10593421" cy="4486275"/>
          </a:xfrm>
        </p:spPr>
      </p:pic>
    </p:spTree>
    <p:extLst>
      <p:ext uri="{BB962C8B-B14F-4D97-AF65-F5344CB8AC3E}">
        <p14:creationId xmlns:p14="http://schemas.microsoft.com/office/powerpoint/2010/main" val="190758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B892-BE78-ECB7-7D7A-070AD5E5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APPLICATIONS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906C16-4748-9122-3F3E-D03DC7A1D7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0638"/>
            <a:ext cx="938557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 Gardens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Automatically waters indoor and outdoor plants.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Greenhouses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Maintains controlled watering for better crop yield.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Agricultural Farms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Scalable for larger fields to improve irrigation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Offices and Commercial Spaces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Keeps decorative plants healthy without manual care.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City Projects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Supports urban green spaces with automated maintenance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Nurseries and Plant Shops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Ensures consistent watering for multiple plant types.</a:t>
            </a:r>
          </a:p>
        </p:txBody>
      </p:sp>
    </p:spTree>
    <p:extLst>
      <p:ext uri="{BB962C8B-B14F-4D97-AF65-F5344CB8AC3E}">
        <p14:creationId xmlns:p14="http://schemas.microsoft.com/office/powerpoint/2010/main" val="271667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72FF-A7C2-29B3-9ED8-64726DEF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914EC-8D45-01B2-D298-FC9F1A8FE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871"/>
            <a:ext cx="10515600" cy="513100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400" dirty="0"/>
              <a:t>from machine import ADC, Pin</a:t>
            </a:r>
          </a:p>
          <a:p>
            <a:pPr>
              <a:buNone/>
            </a:pPr>
            <a:r>
              <a:rPr lang="en-IN" sz="1400" dirty="0"/>
              <a:t>from time import sleep</a:t>
            </a:r>
          </a:p>
          <a:p>
            <a:pPr>
              <a:buNone/>
            </a:pPr>
            <a:r>
              <a:rPr lang="en-IN" sz="1400" dirty="0" err="1"/>
              <a:t>soil_sensor</a:t>
            </a:r>
            <a:r>
              <a:rPr lang="en-IN" sz="1400" dirty="0"/>
              <a:t> = ADC(26)  # GP26 (ADC0)</a:t>
            </a:r>
          </a:p>
          <a:p>
            <a:pPr>
              <a:buNone/>
            </a:pPr>
            <a:r>
              <a:rPr lang="en-IN" sz="1400" dirty="0"/>
              <a:t>pump = Pin(15, </a:t>
            </a:r>
            <a:r>
              <a:rPr lang="en-IN" sz="1400" dirty="0" err="1"/>
              <a:t>Pin.OUT</a:t>
            </a:r>
            <a:r>
              <a:rPr lang="en-IN" sz="1400" dirty="0"/>
              <a:t>)  # LED simulating pump</a:t>
            </a:r>
          </a:p>
          <a:p>
            <a:pPr>
              <a:buNone/>
            </a:pPr>
            <a:r>
              <a:rPr lang="en-IN" sz="1400" dirty="0" err="1"/>
              <a:t>dry_threshold</a:t>
            </a:r>
            <a:r>
              <a:rPr lang="en-IN" sz="1400" dirty="0"/>
              <a:t> = 30000</a:t>
            </a:r>
            <a:br>
              <a:rPr lang="en-IN" sz="1400" dirty="0"/>
            </a:br>
            <a:endParaRPr lang="en-IN" sz="1400" dirty="0"/>
          </a:p>
          <a:p>
            <a:pPr>
              <a:buNone/>
            </a:pPr>
            <a:r>
              <a:rPr lang="en-IN" sz="1400" dirty="0"/>
              <a:t>while True:</a:t>
            </a:r>
          </a:p>
          <a:p>
            <a:pPr>
              <a:buNone/>
            </a:pPr>
            <a:r>
              <a:rPr lang="en-IN" sz="1400" dirty="0"/>
              <a:t>    moisture = soil_sensor.read_u16()</a:t>
            </a:r>
          </a:p>
          <a:p>
            <a:pPr>
              <a:buNone/>
            </a:pPr>
            <a:r>
              <a:rPr lang="en-IN" sz="1400" dirty="0"/>
              <a:t>    print("Moisture Level:", moisture)</a:t>
            </a:r>
          </a:p>
          <a:p>
            <a:pPr>
              <a:buNone/>
            </a:pPr>
            <a:r>
              <a:rPr lang="en-IN" sz="1400" dirty="0"/>
              <a:t>    if moisture &lt; </a:t>
            </a:r>
            <a:r>
              <a:rPr lang="en-IN" sz="1400" dirty="0" err="1"/>
              <a:t>dry_threshold</a:t>
            </a:r>
            <a:r>
              <a:rPr lang="en-IN" sz="1400" dirty="0"/>
              <a:t>:</a:t>
            </a:r>
          </a:p>
          <a:p>
            <a:pPr>
              <a:buNone/>
            </a:pPr>
            <a:r>
              <a:rPr lang="en-IN" sz="1400" dirty="0"/>
              <a:t>        </a:t>
            </a:r>
            <a:r>
              <a:rPr lang="en-IN" sz="1400" dirty="0" err="1"/>
              <a:t>pump.value</a:t>
            </a:r>
            <a:r>
              <a:rPr lang="en-IN" sz="1400" dirty="0"/>
              <a:t>(1)</a:t>
            </a:r>
          </a:p>
          <a:p>
            <a:pPr>
              <a:buNone/>
            </a:pPr>
            <a:r>
              <a:rPr lang="en-IN" sz="1400" dirty="0"/>
              <a:t>        print("Soil is dry – watering plant.")</a:t>
            </a:r>
          </a:p>
          <a:p>
            <a:pPr>
              <a:buNone/>
            </a:pPr>
            <a:r>
              <a:rPr lang="en-IN" sz="1400" dirty="0"/>
              <a:t>    else:</a:t>
            </a:r>
          </a:p>
          <a:p>
            <a:pPr>
              <a:buNone/>
            </a:pPr>
            <a:r>
              <a:rPr lang="en-IN" sz="1400" dirty="0"/>
              <a:t>        </a:t>
            </a:r>
            <a:r>
              <a:rPr lang="en-IN" sz="1400" dirty="0" err="1"/>
              <a:t>pump.value</a:t>
            </a:r>
            <a:r>
              <a:rPr lang="en-IN" sz="1400" dirty="0"/>
              <a:t>(0)</a:t>
            </a:r>
          </a:p>
          <a:p>
            <a:pPr>
              <a:buNone/>
            </a:pPr>
            <a:r>
              <a:rPr lang="en-IN" sz="1400" dirty="0"/>
              <a:t>        print("Soil is wet – stopping water.")</a:t>
            </a:r>
          </a:p>
          <a:p>
            <a:pPr>
              <a:buNone/>
            </a:pPr>
            <a:r>
              <a:rPr lang="en-IN" sz="1400" dirty="0"/>
              <a:t>    sleep(1)</a:t>
            </a:r>
          </a:p>
          <a:p>
            <a:pPr>
              <a:buNone/>
            </a:pPr>
            <a:br>
              <a:rPr lang="en-IN" sz="1400" dirty="0"/>
            </a:b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1544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E49E-12C6-E1F6-6A34-3EC56616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519CD-3540-B5BC-7035-B2D97573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66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517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23I412-EMBEDDED SYSTEM LABORATORY  MINI PROJECT ON  AUTOMATIC PLANT WATERING SYSTEM</vt:lpstr>
      <vt:lpstr> INTRODUCTION</vt:lpstr>
      <vt:lpstr>WHY IT IS NEEDED?</vt:lpstr>
      <vt:lpstr>BASIC SYSTEM OVERVIEW</vt:lpstr>
      <vt:lpstr>IMPLEMENTATION USING WOKWI</vt:lpstr>
      <vt:lpstr>REAL TIME APPLICATIONS</vt:lpstr>
      <vt:lpstr>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23I412-EMBEDDED SYSTEM LABORATORY  MINI PROJECT ON  AUTOMATIC PLANT WATERING SYSTEM</dc:title>
  <dc:creator>Dr. P SUPRIYA</dc:creator>
  <cp:lastModifiedBy>Guest User</cp:lastModifiedBy>
  <cp:revision>12</cp:revision>
  <dcterms:created xsi:type="dcterms:W3CDTF">2025-05-07T13:13:54Z</dcterms:created>
  <dcterms:modified xsi:type="dcterms:W3CDTF">2025-07-03T16:48:48Z</dcterms:modified>
</cp:coreProperties>
</file>