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5" Type="http://schemas.openxmlformats.org/officeDocument/2006/relationships/image" Target="../media/image10.jpg"/><Relationship Id="rId6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11.jpg"/><Relationship Id="rId6" Type="http://schemas.openxmlformats.org/officeDocument/2006/relationships/image" Target="../media/image6.jpg"/><Relationship Id="rId7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5" y="2099733"/>
            <a:ext cx="9011600" cy="48910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 ELEVATOR MANAGEMENT</a:t>
            </a:r>
            <a:br>
              <a:rPr lang="en-US"/>
            </a:br>
            <a:r>
              <a:rPr lang="en-US"/>
              <a:t>               SYSTEM</a:t>
            </a:r>
            <a:br>
              <a:rPr lang="en-US"/>
            </a:br>
            <a:r>
              <a:rPr lang="en-US"/>
              <a:t>       </a:t>
            </a:r>
            <a:r>
              <a:rPr lang="en-US" sz="3200"/>
              <a:t>PYTHON PROGRAMMING(23I209)</a:t>
            </a:r>
            <a:br>
              <a:rPr lang="en-US" sz="3200"/>
            </a:br>
            <a:r>
              <a:rPr lang="en-US" sz="3200"/>
              <a:t>            </a:t>
            </a:r>
            <a:r>
              <a:rPr lang="en-US" sz="2800"/>
              <a:t>DONE BY:</a:t>
            </a:r>
            <a:br>
              <a:rPr lang="en-US" sz="2800"/>
            </a:br>
            <a:r>
              <a:rPr lang="en-US" sz="2800"/>
              <a:t>                       A GESFETHA(23I201)</a:t>
            </a:r>
            <a:br>
              <a:rPr lang="en-US" sz="2800"/>
            </a:br>
            <a:r>
              <a:rPr lang="en-US" sz="2800"/>
              <a:t>                       CHARISHMA T R(23I209)</a:t>
            </a:r>
            <a:br>
              <a:rPr lang="en-US" sz="2800"/>
            </a:br>
            <a:r>
              <a:rPr lang="en-US" sz="2800"/>
              <a:t>                       LAVANYA G(23I232)</a:t>
            </a:r>
            <a:br>
              <a:rPr lang="en-US" sz="2800"/>
            </a:br>
            <a:br>
              <a:rPr lang="en-US" sz="2800"/>
            </a:br>
            <a:r>
              <a:rPr lang="en-US" sz="2500"/>
              <a:t>                      DATE OF PRESENTATION:18.06.2024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OUTPUT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endParaRPr sz="3200"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955" y="1578809"/>
            <a:ext cx="8992907" cy="125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8027" y="3071021"/>
            <a:ext cx="1449182" cy="253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6661" y="3143880"/>
            <a:ext cx="1437004" cy="2533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77512" y="3507541"/>
            <a:ext cx="558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278" y="540543"/>
            <a:ext cx="13144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4248" y="679655"/>
            <a:ext cx="563880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4248" y="2707480"/>
            <a:ext cx="13049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0693" y="2826543"/>
            <a:ext cx="569595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66837" y="5230605"/>
            <a:ext cx="945832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ctrTitle"/>
          </p:nvPr>
        </p:nvSpPr>
        <p:spPr>
          <a:xfrm>
            <a:off x="1154954" y="2099732"/>
            <a:ext cx="10063652" cy="3711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RESULTS AND DISCUSSION</a:t>
            </a:r>
            <a:br>
              <a:rPr lang="en-US" sz="3200"/>
            </a:br>
            <a:br>
              <a:rPr lang="en-US" sz="3200"/>
            </a:br>
            <a:r>
              <a:rPr lang="en-US" sz="2900"/>
              <a:t>Outcomes of the Project: </a:t>
            </a:r>
            <a:br>
              <a:rPr lang="en-US" sz="2900"/>
            </a:br>
            <a:r>
              <a:rPr lang="en-US" sz="2900"/>
              <a:t>         </a:t>
            </a:r>
            <a:r>
              <a:rPr lang="en-US" sz="3200"/>
              <a:t>- </a:t>
            </a:r>
            <a:r>
              <a:rPr lang="en-US" sz="2400"/>
              <a:t>Successfully created a functional elevator control system</a:t>
            </a:r>
            <a:br>
              <a:rPr lang="en-US" sz="2400"/>
            </a:br>
            <a:r>
              <a:rPr lang="en-US" sz="2400"/>
              <a:t>               with a user-friendly GUI. </a:t>
            </a:r>
            <a:br>
              <a:rPr lang="en-US" sz="2400"/>
            </a:br>
            <a:br>
              <a:rPr lang="en-US" sz="2400"/>
            </a:br>
            <a:r>
              <a:rPr lang="en-US" sz="2900"/>
              <a:t>Challenges and Solutions: </a:t>
            </a:r>
            <a:br>
              <a:rPr lang="en-US" sz="3200"/>
            </a:br>
            <a:r>
              <a:rPr lang="en-US" sz="3200"/>
              <a:t>           - </a:t>
            </a:r>
            <a:r>
              <a:rPr lang="en-US" sz="2400"/>
              <a:t>Challenge: Handling invalid user inputs.  </a:t>
            </a:r>
            <a:br>
              <a:rPr lang="en-US" sz="2400"/>
            </a:br>
            <a:r>
              <a:rPr lang="en-US" sz="2400"/>
              <a:t>               - Solution: Implemented error handling </a:t>
            </a:r>
            <a:r>
              <a:rPr lang="en-US" sz="3200"/>
              <a:t>using </a:t>
            </a:r>
            <a:r>
              <a:rPr lang="en-US" sz="2400"/>
              <a:t>try- </a:t>
            </a:r>
            <a:br>
              <a:rPr lang="en-US" sz="2400"/>
            </a:br>
            <a:r>
              <a:rPr lang="en-US" sz="2400"/>
              <a:t>                                  except  blocks and messagebox dialogs.</a:t>
            </a:r>
            <a:br>
              <a:rPr lang="en-US" sz="2400"/>
            </a:b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ctrTitle"/>
          </p:nvPr>
        </p:nvSpPr>
        <p:spPr>
          <a:xfrm>
            <a:off x="639096" y="1002890"/>
            <a:ext cx="11552904" cy="52504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CONCLUSION</a:t>
            </a:r>
            <a:br>
              <a:rPr lang="en-US" sz="3200"/>
            </a:br>
            <a:br>
              <a:rPr lang="en-US" sz="2400"/>
            </a:br>
            <a:r>
              <a:rPr lang="en-US" sz="2900"/>
              <a:t>Summary of the Project:  </a:t>
            </a:r>
            <a:br>
              <a:rPr lang="en-US" sz="2900"/>
            </a:br>
            <a:r>
              <a:rPr lang="en-US" sz="2400"/>
              <a:t>       Developed a Python-based GUI for an elevator control</a:t>
            </a:r>
            <a:br>
              <a:rPr lang="en-US" sz="2400"/>
            </a:br>
            <a:r>
              <a:rPr lang="en-US" sz="2400"/>
              <a:t>          system, enabling users to manage elevator operations effectively.</a:t>
            </a:r>
            <a:br>
              <a:rPr lang="en-US" sz="2400"/>
            </a:br>
            <a:br>
              <a:rPr lang="en-US" sz="2400"/>
            </a:br>
            <a:r>
              <a:rPr lang="en-US" sz="2900"/>
              <a:t>Key Takeaways: </a:t>
            </a:r>
            <a:br>
              <a:rPr lang="en-US" sz="2900"/>
            </a:br>
            <a:r>
              <a:rPr lang="en-US" sz="2900"/>
              <a:t>      </a:t>
            </a:r>
            <a:r>
              <a:rPr lang="en-US" sz="2400"/>
              <a:t>- Importance of user-friendly interfaces for system control. </a:t>
            </a:r>
            <a:br>
              <a:rPr lang="en-US" sz="2400"/>
            </a:br>
            <a:r>
              <a:rPr lang="en-US" sz="2400"/>
              <a:t>       - Robust error handling to enhance user experience.</a:t>
            </a:r>
            <a:br>
              <a:rPr lang="en-US" sz="2400"/>
            </a:br>
            <a:br>
              <a:rPr lang="en-US" sz="2400"/>
            </a:br>
            <a:r>
              <a:rPr lang="en-US" sz="2900"/>
              <a:t>Future Enhancements or Improvements: </a:t>
            </a:r>
            <a:br>
              <a:rPr lang="en-US" sz="2900"/>
            </a:br>
            <a:r>
              <a:rPr lang="en-US" sz="2900"/>
              <a:t>  </a:t>
            </a:r>
            <a:r>
              <a:rPr lang="en-US" sz="2400"/>
              <a:t>- Adding more advanced features such as scheduling and multi- </a:t>
            </a:r>
            <a:br>
              <a:rPr lang="en-US" sz="2400"/>
            </a:br>
            <a:r>
              <a:rPr lang="en-US" sz="2400"/>
              <a:t>        elevator management.  </a:t>
            </a:r>
            <a:br>
              <a:rPr lang="en-US" sz="2400"/>
            </a:br>
            <a:r>
              <a:rPr lang="en-US" sz="2400"/>
              <a:t>  - Integrating with real-world elevator hardware for practical applications.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ctrTitle"/>
          </p:nvPr>
        </p:nvSpPr>
        <p:spPr>
          <a:xfrm>
            <a:off x="1413219" y="2001410"/>
            <a:ext cx="9365561" cy="30523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REFERENCES</a:t>
            </a:r>
            <a:br>
              <a:rPr lang="en-US" sz="3200"/>
            </a:br>
            <a:br>
              <a:rPr lang="en-US" sz="2400"/>
            </a:br>
            <a:r>
              <a:rPr lang="en-US" sz="2400"/>
              <a:t> </a:t>
            </a:r>
            <a:r>
              <a:rPr lang="en-US" sz="2900"/>
              <a:t>List of all references and resources used</a:t>
            </a:r>
            <a:br>
              <a:rPr lang="en-US" sz="2900"/>
            </a:br>
            <a:r>
              <a:rPr lang="en-US" sz="2900"/>
              <a:t>   during the project:</a:t>
            </a:r>
            <a:br>
              <a:rPr lang="en-US" sz="2400"/>
            </a:br>
            <a:br>
              <a:rPr lang="en-US" sz="2400"/>
            </a:br>
            <a:r>
              <a:rPr lang="en-US" sz="2400"/>
              <a:t>- Tkinter Documentation  </a:t>
            </a:r>
            <a:br>
              <a:rPr lang="en-US" sz="2400"/>
            </a:br>
            <a:r>
              <a:rPr lang="en-US" sz="2400"/>
              <a:t>- Python Official Documentation</a:t>
            </a:r>
            <a:br>
              <a:rPr lang="en-US" sz="2400"/>
            </a:br>
            <a:r>
              <a:rPr lang="en-US" sz="2400"/>
              <a:t>- Stack Overflow for troubleshooting and additional tips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"/>
          <p:cNvSpPr txBox="1"/>
          <p:nvPr>
            <p:ph type="ctrTitle"/>
          </p:nvPr>
        </p:nvSpPr>
        <p:spPr>
          <a:xfrm>
            <a:off x="1445342" y="1799303"/>
            <a:ext cx="9743767" cy="3795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    </a:t>
            </a:r>
            <a:br>
              <a:rPr lang="en-US"/>
            </a:br>
            <a:r>
              <a:rPr lang="en-US"/>
              <a:t>     TIME FOR QUESTIONS</a:t>
            </a:r>
            <a:br>
              <a:rPr lang="en-US"/>
            </a:br>
            <a:br>
              <a:rPr lang="en-US"/>
            </a:br>
            <a:r>
              <a:rPr lang="en-US"/>
              <a:t>           THANKYOU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ctrTitle"/>
          </p:nvPr>
        </p:nvSpPr>
        <p:spPr>
          <a:xfrm>
            <a:off x="1413219" y="2040739"/>
            <a:ext cx="9365561" cy="3661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INTRODUCTION</a:t>
            </a:r>
            <a:br>
              <a:rPr lang="en-US" sz="3200"/>
            </a:br>
            <a:br>
              <a:rPr lang="en-US" sz="3200"/>
            </a:br>
            <a:r>
              <a:rPr lang="en-US" sz="3200"/>
              <a:t> </a:t>
            </a:r>
            <a:r>
              <a:rPr lang="en-US" sz="2900"/>
              <a:t>Brief Overview of the Project: </a:t>
            </a:r>
            <a:br>
              <a:rPr lang="en-US" sz="2900"/>
            </a:br>
            <a:br>
              <a:rPr lang="en-US" sz="2900"/>
            </a:br>
            <a:r>
              <a:rPr lang="en-US" sz="3200"/>
              <a:t>               </a:t>
            </a:r>
            <a:r>
              <a:rPr lang="en-US" sz="2500"/>
              <a:t>Developing a graphical user interface (GUI)for </a:t>
            </a:r>
            <a:br>
              <a:rPr lang="en-US" sz="2500"/>
            </a:br>
            <a:r>
              <a:rPr lang="en-US" sz="2500"/>
              <a:t>                           controlling elevator movements. </a:t>
            </a:r>
            <a:br>
              <a:rPr lang="en-US" sz="2500"/>
            </a:br>
            <a:br>
              <a:rPr lang="en-US" sz="2500"/>
            </a:br>
            <a:r>
              <a:rPr lang="en-US" sz="2500"/>
              <a:t> </a:t>
            </a:r>
            <a:r>
              <a:rPr lang="en-US" sz="2900"/>
              <a:t>Importance and Relevance of the Project in </a:t>
            </a:r>
            <a:br>
              <a:rPr lang="en-US" sz="2900"/>
            </a:br>
            <a:r>
              <a:rPr lang="en-US" sz="2900"/>
              <a:t>   the Real World:</a:t>
            </a:r>
            <a:br>
              <a:rPr lang="en-US" sz="2900"/>
            </a:br>
            <a:r>
              <a:rPr lang="en-US" sz="3200"/>
              <a:t>                </a:t>
            </a:r>
            <a:r>
              <a:rPr lang="en-US" sz="2500"/>
              <a:t>  Crucial for vertical transportation in buildings.               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ctrTitle"/>
          </p:nvPr>
        </p:nvSpPr>
        <p:spPr>
          <a:xfrm>
            <a:off x="845574" y="1936955"/>
            <a:ext cx="11002297" cy="41787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PROBLEM STATEMENT</a:t>
            </a:r>
            <a:br>
              <a:rPr lang="en-US" sz="4000"/>
            </a:br>
            <a:br>
              <a:rPr lang="en-US" sz="1600"/>
            </a:br>
            <a:r>
              <a:rPr lang="en-US" sz="2900"/>
              <a:t>Description of the Problem Being Solved:</a:t>
            </a:r>
            <a:br>
              <a:rPr lang="en-US" sz="3200"/>
            </a:br>
            <a:br>
              <a:rPr lang="en-US" sz="3200"/>
            </a:br>
            <a:r>
              <a:rPr lang="en-US" sz="3200"/>
              <a:t>          </a:t>
            </a:r>
            <a:r>
              <a:rPr lang="en-US" sz="2500"/>
              <a:t>Allowing users to manage elevator operations  such as movingelevators ,opening and closing doors,viewing elevator status.</a:t>
            </a:r>
            <a:br>
              <a:rPr lang="en-US" sz="2500"/>
            </a:br>
            <a:br>
              <a:rPr lang="en-US" sz="2500"/>
            </a:br>
            <a:r>
              <a:rPr lang="en-US" sz="2900"/>
              <a:t>Objectives of the Project:</a:t>
            </a:r>
            <a:br>
              <a:rPr lang="en-US" sz="2900"/>
            </a:br>
            <a:r>
              <a:rPr lang="en-US" sz="3200"/>
              <a:t>  </a:t>
            </a:r>
            <a:br>
              <a:rPr lang="en-US" sz="3200"/>
            </a:br>
            <a:r>
              <a:rPr lang="en-US" sz="2500"/>
              <a:t>- Create a user-friendly GUI using Python and Tkinter. </a:t>
            </a:r>
            <a:br>
              <a:rPr lang="en-US" sz="2500"/>
            </a:br>
            <a:r>
              <a:rPr lang="en-US" sz="2500"/>
              <a:t>- Implement functionalities to move elevators to specified floors. </a:t>
            </a:r>
            <a:br>
              <a:rPr lang="en-US" sz="2500"/>
            </a:br>
            <a:r>
              <a:rPr lang="en-US" sz="2500"/>
              <a:t>- Enable opening and closing of elevator doors.  </a:t>
            </a:r>
            <a:br>
              <a:rPr lang="en-US" sz="2500"/>
            </a:br>
            <a:r>
              <a:rPr lang="en-US" sz="2500"/>
              <a:t>- Display the current status of the elevator system to the user.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ctrTitle"/>
          </p:nvPr>
        </p:nvSpPr>
        <p:spPr>
          <a:xfrm>
            <a:off x="1396181" y="1720644"/>
            <a:ext cx="10009238" cy="45425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en-US" sz="3000"/>
              <a:t>   SYSTEM OVERVIEW AND DESIGN</a:t>
            </a:r>
            <a:br>
              <a:rPr lang="en-US" sz="2400"/>
            </a:br>
            <a:r>
              <a:rPr lang="en-US" sz="2800"/>
              <a:t>High-Level Description of the System:  </a:t>
            </a:r>
            <a:br>
              <a:rPr lang="en-US" sz="2900"/>
            </a:br>
            <a:r>
              <a:rPr lang="en-US" sz="2400"/>
              <a:t>- A Python-based GUI </a:t>
            </a:r>
            <a:br>
              <a:rPr lang="en-US" sz="2400"/>
            </a:br>
            <a:r>
              <a:rPr lang="en-US" sz="2400"/>
              <a:t>- User inputs control the elevator </a:t>
            </a:r>
            <a:br>
              <a:rPr lang="en-US" sz="2400"/>
            </a:br>
            <a:br>
              <a:rPr lang="en-US" sz="2400"/>
            </a:br>
            <a:r>
              <a:rPr lang="en-US" sz="2800"/>
              <a:t>System Components:GUI(Graphical UseInter face):</a:t>
            </a:r>
            <a:br>
              <a:rPr lang="en-US" sz="2400"/>
            </a:br>
            <a:r>
              <a:rPr lang="en-US" sz="2400"/>
              <a:t> - Built using Tkinter library.   </a:t>
            </a:r>
            <a:br>
              <a:rPr lang="en-US" sz="2400"/>
            </a:b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Controller:   </a:t>
            </a:r>
            <a:br>
              <a:rPr lang="en-US" sz="2400"/>
            </a:br>
            <a:r>
              <a:rPr lang="en-US" sz="2400"/>
              <a:t>- Manages elevator operations </a:t>
            </a:r>
            <a:br>
              <a:rPr lang="en-US" sz="2400"/>
            </a:br>
            <a:r>
              <a:rPr lang="en-US" sz="2400"/>
              <a:t>- Handles requests to move elevators</a:t>
            </a:r>
            <a:br>
              <a:rPr lang="en-US" sz="2400"/>
            </a:br>
            <a:br>
              <a:rPr lang="en-US" sz="2400"/>
            </a:br>
            <a:r>
              <a:rPr lang="en-US" sz="2400"/>
              <a:t>Diagram:</a:t>
            </a:r>
            <a:br>
              <a:rPr lang="en-US" sz="2400"/>
            </a:br>
            <a:r>
              <a:rPr lang="en-US" sz="2400"/>
              <a:t>- System architecture diagram</a:t>
            </a:r>
            <a:br>
              <a:rPr lang="en-US" sz="2400"/>
            </a:br>
            <a:r>
              <a:rPr lang="en-US" sz="2400"/>
              <a:t>- Workflow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ctrTitle"/>
          </p:nvPr>
        </p:nvSpPr>
        <p:spPr>
          <a:xfrm>
            <a:off x="570271" y="1179872"/>
            <a:ext cx="11739716" cy="4493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TECHNOLOGIES USED</a:t>
            </a:r>
            <a:br>
              <a:rPr lang="en-US" sz="1800"/>
            </a:br>
            <a:r>
              <a:rPr lang="en-US" sz="2800"/>
              <a:t>Technologies: </a:t>
            </a:r>
            <a:r>
              <a:rPr lang="en-US" sz="2400"/>
              <a:t>Python, Tkinter, Messagebox. </a:t>
            </a:r>
            <a:br>
              <a:rPr lang="en-US" sz="2400"/>
            </a:br>
            <a:br>
              <a:rPr lang="en-US" sz="1800"/>
            </a:br>
            <a:r>
              <a:rPr lang="en-US" sz="2800"/>
              <a:t>Justification for the Choice of Each Technology:</a:t>
            </a:r>
            <a:br>
              <a:rPr lang="en-US" sz="2800"/>
            </a:br>
            <a:br>
              <a:rPr lang="en-US" sz="1800"/>
            </a:br>
            <a:r>
              <a:rPr lang="en-US" sz="1800"/>
              <a:t>       </a:t>
            </a:r>
            <a:r>
              <a:rPr lang="en-US" sz="2400"/>
              <a:t>Python:         -</a:t>
            </a:r>
            <a:r>
              <a:rPr lang="en-US" sz="2000"/>
              <a:t>Widely used and versatile programming language.   </a:t>
            </a:r>
            <a:br>
              <a:rPr lang="en-US" sz="2000"/>
            </a:br>
            <a:r>
              <a:rPr lang="en-US" sz="2000"/>
              <a:t>                                 - Provides easy integration with various libraries and tools.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</a:t>
            </a:r>
            <a:r>
              <a:rPr lang="en-US" sz="2400"/>
              <a:t>  Tkinter:          </a:t>
            </a:r>
            <a:r>
              <a:rPr lang="en-US" sz="2000"/>
              <a:t>- Standard Python library for creating GUIs.   </a:t>
            </a:r>
            <a:br>
              <a:rPr lang="en-US" sz="2000"/>
            </a:br>
            <a:r>
              <a:rPr lang="en-US" sz="2000"/>
              <a:t>                                 - Simple and effective for building desktop applications. 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</a:t>
            </a:r>
            <a:r>
              <a:rPr lang="en-US" sz="2400"/>
              <a:t>Messagebox:   </a:t>
            </a:r>
            <a:r>
              <a:rPr lang="en-US" sz="2000"/>
              <a:t>- Convenient for showing user feedback and error messages.    </a:t>
            </a:r>
            <a:br>
              <a:rPr lang="en-US" sz="2000"/>
            </a:br>
            <a:r>
              <a:rPr lang="en-US" sz="2000"/>
              <a:t>                                - Enhances user experience by providing clear instructions and alerts.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-US" sz="3200"/>
              <a:t>IMPLEMENTATION DETAILS</a:t>
            </a:r>
            <a:br>
              <a:rPr lang="en-US" sz="3200"/>
            </a:br>
            <a:r>
              <a:rPr lang="en-US" sz="2800"/>
              <a:t>Code:</a:t>
            </a: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br>
              <a:rPr lang="en-US" sz="2800"/>
            </a:br>
            <a:endParaRPr sz="2800"/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439" y="1769806"/>
            <a:ext cx="11090787" cy="4379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9" y="737419"/>
            <a:ext cx="10903974" cy="533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104" y="835742"/>
            <a:ext cx="10746563" cy="513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9" y="1268360"/>
            <a:ext cx="10813574" cy="4355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