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delay per year for each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a832329-7f69-4790-ae3c-845931e9e16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843b5bd6faa4b96" /><Relationship Type="http://schemas.openxmlformats.org/officeDocument/2006/relationships/slideLayout" Target="/ppt/slideLayouts/slideLayout8.xml" Id="R87ee54fc09844284" /><Relationship Type="http://schemas.openxmlformats.org/officeDocument/2006/relationships/hyperlink" Target="https://app.powerbi.com/groups/me/reports/ca832329-7f69-4790-ae3c-845931e9e16e/?pbi_source=PowerPoint" TargetMode="External" Id="RelId0" /><Relationship Type="http://schemas.openxmlformats.org/officeDocument/2006/relationships/image" Target="/ppt/media/image4.png" Id="imgId1481196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5/19/2023 6:51:19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5/19/2023 6:50:24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lineChart ,shape ,Average delay per year for each country ,clusteredColumnChart ,actionButton ,image ,slice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119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28825" y="0"/>
            <a:ext cx="81248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