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671" r:id="rId3"/>
  </p:sldMasterIdLst>
  <p:notesMasterIdLst>
    <p:notesMasterId r:id="rId5"/>
  </p:notesMasterIdLst>
  <p:handoutMasterIdLst>
    <p:handoutMasterId r:id="rId6"/>
  </p:handoutMasterIdLst>
  <p:sldIdLst>
    <p:sldId id="258" r:id="rId4"/>
  </p:sldIdLst>
  <p:sldSz cx="30275213" cy="21388388"/>
  <p:notesSz cx="9144000" cy="6858000"/>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1" autoAdjust="0"/>
    <p:restoredTop sz="94694" autoAdjust="0"/>
  </p:normalViewPr>
  <p:slideViewPr>
    <p:cSldViewPr snapToGrid="0" snapToObjects="1" showGuides="1">
      <p:cViewPr varScale="1">
        <p:scale>
          <a:sx n="26" d="100"/>
          <a:sy n="26" d="100"/>
        </p:scale>
        <p:origin x="1632" y="5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janya chennuri" userId="465fad07bb9f24c9" providerId="LiveId" clId="{54E00EA8-4059-4401-9E98-1BE09C9B55ED}"/>
    <pc:docChg chg="undo custSel modSld addSection delSection modSection">
      <pc:chgData name="Srijanya chennuri" userId="465fad07bb9f24c9" providerId="LiveId" clId="{54E00EA8-4059-4401-9E98-1BE09C9B55ED}" dt="2023-11-07T14:42:32.842" v="1791" actId="14100"/>
      <pc:docMkLst>
        <pc:docMk/>
      </pc:docMkLst>
      <pc:sldChg chg="addSp delSp modSp mod">
        <pc:chgData name="Srijanya chennuri" userId="465fad07bb9f24c9" providerId="LiveId" clId="{54E00EA8-4059-4401-9E98-1BE09C9B55ED}" dt="2023-11-07T14:42:32.842" v="1791" actId="14100"/>
        <pc:sldMkLst>
          <pc:docMk/>
          <pc:sldMk cId="1204858689" sldId="258"/>
        </pc:sldMkLst>
        <pc:spChg chg="mod">
          <ac:chgData name="Srijanya chennuri" userId="465fad07bb9f24c9" providerId="LiveId" clId="{54E00EA8-4059-4401-9E98-1BE09C9B55ED}" dt="2023-11-07T11:55:51.396" v="318" actId="20577"/>
          <ac:spMkLst>
            <pc:docMk/>
            <pc:sldMk cId="1204858689" sldId="258"/>
            <ac:spMk id="2" creationId="{C117BAD7-4440-454A-B49C-801959907F13}"/>
          </ac:spMkLst>
        </pc:spChg>
        <pc:spChg chg="mod">
          <ac:chgData name="Srijanya chennuri" userId="465fad07bb9f24c9" providerId="LiveId" clId="{54E00EA8-4059-4401-9E98-1BE09C9B55ED}" dt="2023-11-07T11:33:15.913" v="45" actId="14100"/>
          <ac:spMkLst>
            <pc:docMk/>
            <pc:sldMk cId="1204858689" sldId="258"/>
            <ac:spMk id="3" creationId="{90ACF97B-AB1B-5945-B9D1-356BBAE8EE1E}"/>
          </ac:spMkLst>
        </pc:spChg>
        <pc:spChg chg="mod">
          <ac:chgData name="Srijanya chennuri" userId="465fad07bb9f24c9" providerId="LiveId" clId="{54E00EA8-4059-4401-9E98-1BE09C9B55ED}" dt="2023-11-07T12:33:39.508" v="801" actId="20577"/>
          <ac:spMkLst>
            <pc:docMk/>
            <pc:sldMk cId="1204858689" sldId="258"/>
            <ac:spMk id="4" creationId="{3392A73D-5AFB-BF41-A768-F1BE2E077B04}"/>
          </ac:spMkLst>
        </pc:spChg>
        <pc:spChg chg="mod">
          <ac:chgData name="Srijanya chennuri" userId="465fad07bb9f24c9" providerId="LiveId" clId="{54E00EA8-4059-4401-9E98-1BE09C9B55ED}" dt="2023-11-07T12:00:39.122" v="343" actId="14100"/>
          <ac:spMkLst>
            <pc:docMk/>
            <pc:sldMk cId="1204858689" sldId="258"/>
            <ac:spMk id="5" creationId="{7EB8326D-DA25-9C46-ACD6-403AEEFFE0AD}"/>
          </ac:spMkLst>
        </pc:spChg>
        <pc:spChg chg="mod">
          <ac:chgData name="Srijanya chennuri" userId="465fad07bb9f24c9" providerId="LiveId" clId="{54E00EA8-4059-4401-9E98-1BE09C9B55ED}" dt="2023-11-07T12:23:50.778" v="665" actId="14100"/>
          <ac:spMkLst>
            <pc:docMk/>
            <pc:sldMk cId="1204858689" sldId="258"/>
            <ac:spMk id="6" creationId="{C380B20D-6163-0B47-86A7-026491EB3382}"/>
          </ac:spMkLst>
        </pc:spChg>
        <pc:spChg chg="mod">
          <ac:chgData name="Srijanya chennuri" userId="465fad07bb9f24c9" providerId="LiveId" clId="{54E00EA8-4059-4401-9E98-1BE09C9B55ED}" dt="2023-11-07T12:57:42.482" v="1094" actId="14100"/>
          <ac:spMkLst>
            <pc:docMk/>
            <pc:sldMk cId="1204858689" sldId="258"/>
            <ac:spMk id="7" creationId="{DF9842D3-BA9C-3F4C-97F4-ED3C19D4BE53}"/>
          </ac:spMkLst>
        </pc:spChg>
        <pc:spChg chg="mod">
          <ac:chgData name="Srijanya chennuri" userId="465fad07bb9f24c9" providerId="LiveId" clId="{54E00EA8-4059-4401-9E98-1BE09C9B55ED}" dt="2023-11-07T13:35:18.657" v="1676" actId="14100"/>
          <ac:spMkLst>
            <pc:docMk/>
            <pc:sldMk cId="1204858689" sldId="258"/>
            <ac:spMk id="8" creationId="{5F7EAF54-22B3-9540-8CC5-EE0755947415}"/>
          </ac:spMkLst>
        </pc:spChg>
        <pc:spChg chg="mod">
          <ac:chgData name="Srijanya chennuri" userId="465fad07bb9f24c9" providerId="LiveId" clId="{54E00EA8-4059-4401-9E98-1BE09C9B55ED}" dt="2023-11-07T13:46:25.624" v="1778" actId="14100"/>
          <ac:spMkLst>
            <pc:docMk/>
            <pc:sldMk cId="1204858689" sldId="258"/>
            <ac:spMk id="9" creationId="{4ECEA69A-D282-8246-ADBB-782821B520DC}"/>
          </ac:spMkLst>
        </pc:spChg>
        <pc:spChg chg="del">
          <ac:chgData name="Srijanya chennuri" userId="465fad07bb9f24c9" providerId="LiveId" clId="{54E00EA8-4059-4401-9E98-1BE09C9B55ED}" dt="2023-11-07T13:37:45.315" v="1702" actId="21"/>
          <ac:spMkLst>
            <pc:docMk/>
            <pc:sldMk cId="1204858689" sldId="258"/>
            <ac:spMk id="10" creationId="{0F7AC893-0561-D34C-B844-B571C243ED11}"/>
          </ac:spMkLst>
        </pc:spChg>
        <pc:spChg chg="del">
          <ac:chgData name="Srijanya chennuri" userId="465fad07bb9f24c9" providerId="LiveId" clId="{54E00EA8-4059-4401-9E98-1BE09C9B55ED}" dt="2023-11-07T13:37:55.426" v="1704" actId="21"/>
          <ac:spMkLst>
            <pc:docMk/>
            <pc:sldMk cId="1204858689" sldId="258"/>
            <ac:spMk id="11" creationId="{601FBED6-BF81-D747-9068-2ED11B25404B}"/>
          </ac:spMkLst>
        </pc:spChg>
        <pc:spChg chg="del">
          <ac:chgData name="Srijanya chennuri" userId="465fad07bb9f24c9" providerId="LiveId" clId="{54E00EA8-4059-4401-9E98-1BE09C9B55ED}" dt="2023-11-07T13:37:29.115" v="1701" actId="21"/>
          <ac:spMkLst>
            <pc:docMk/>
            <pc:sldMk cId="1204858689" sldId="258"/>
            <ac:spMk id="12" creationId="{48F497AF-312C-7C42-A7D6-9FAFBF0AE9CD}"/>
          </ac:spMkLst>
        </pc:spChg>
        <pc:spChg chg="del">
          <ac:chgData name="Srijanya chennuri" userId="465fad07bb9f24c9" providerId="LiveId" clId="{54E00EA8-4059-4401-9E98-1BE09C9B55ED}" dt="2023-11-07T13:37:51.307" v="1703" actId="21"/>
          <ac:spMkLst>
            <pc:docMk/>
            <pc:sldMk cId="1204858689" sldId="258"/>
            <ac:spMk id="13" creationId="{2FCC7D63-1E89-0947-BBFA-81F1547190BF}"/>
          </ac:spMkLst>
        </pc:spChg>
        <pc:spChg chg="mod">
          <ac:chgData name="Srijanya chennuri" userId="465fad07bb9f24c9" providerId="LiveId" clId="{54E00EA8-4059-4401-9E98-1BE09C9B55ED}" dt="2023-11-07T13:47:16.536" v="1782"/>
          <ac:spMkLst>
            <pc:docMk/>
            <pc:sldMk cId="1204858689" sldId="258"/>
            <ac:spMk id="14" creationId="{0F3A5AAE-86D5-1A4C-8AFE-D7E940DF7279}"/>
          </ac:spMkLst>
        </pc:spChg>
        <pc:spChg chg="mod">
          <ac:chgData name="Srijanya chennuri" userId="465fad07bb9f24c9" providerId="LiveId" clId="{54E00EA8-4059-4401-9E98-1BE09C9B55ED}" dt="2023-11-07T13:45:32.270" v="1763" actId="14100"/>
          <ac:spMkLst>
            <pc:docMk/>
            <pc:sldMk cId="1204858689" sldId="258"/>
            <ac:spMk id="15" creationId="{84BA8E32-9654-E747-ABAB-50D57322F19F}"/>
          </ac:spMkLst>
        </pc:spChg>
        <pc:spChg chg="mod">
          <ac:chgData name="Srijanya chennuri" userId="465fad07bb9f24c9" providerId="LiveId" clId="{54E00EA8-4059-4401-9E98-1BE09C9B55ED}" dt="2023-11-07T12:57:32.246" v="1091" actId="14100"/>
          <ac:spMkLst>
            <pc:docMk/>
            <pc:sldMk cId="1204858689" sldId="258"/>
            <ac:spMk id="16" creationId="{B952024D-3BD8-064B-875B-856316B7D53D}"/>
          </ac:spMkLst>
        </pc:spChg>
        <pc:spChg chg="mod">
          <ac:chgData name="Srijanya chennuri" userId="465fad07bb9f24c9" providerId="LiveId" clId="{54E00EA8-4059-4401-9E98-1BE09C9B55ED}" dt="2023-11-07T13:31:25.552" v="1659" actId="20577"/>
          <ac:spMkLst>
            <pc:docMk/>
            <pc:sldMk cId="1204858689" sldId="258"/>
            <ac:spMk id="17" creationId="{E07E862B-6710-014E-99BB-D060EF7D2853}"/>
          </ac:spMkLst>
        </pc:spChg>
        <pc:spChg chg="mod">
          <ac:chgData name="Srijanya chennuri" userId="465fad07bb9f24c9" providerId="LiveId" clId="{54E00EA8-4059-4401-9E98-1BE09C9B55ED}" dt="2023-11-07T12:56:25.384" v="1080" actId="20578"/>
          <ac:spMkLst>
            <pc:docMk/>
            <pc:sldMk cId="1204858689" sldId="258"/>
            <ac:spMk id="18" creationId="{8EC598F4-E1EC-C245-8C62-DB50DBBDCE95}"/>
          </ac:spMkLst>
        </pc:spChg>
        <pc:picChg chg="add mod">
          <ac:chgData name="Srijanya chennuri" userId="465fad07bb9f24c9" providerId="LiveId" clId="{54E00EA8-4059-4401-9E98-1BE09C9B55ED}" dt="2023-11-07T13:32:10.820" v="1667" actId="14100"/>
          <ac:picMkLst>
            <pc:docMk/>
            <pc:sldMk cId="1204858689" sldId="258"/>
            <ac:picMk id="19" creationId="{AB32DDF5-A5F5-0C05-30DF-2CC8C830C2CC}"/>
          </ac:picMkLst>
        </pc:picChg>
        <pc:picChg chg="add mod">
          <ac:chgData name="Srijanya chennuri" userId="465fad07bb9f24c9" providerId="LiveId" clId="{54E00EA8-4059-4401-9E98-1BE09C9B55ED}" dt="2023-11-07T13:44:13.555" v="1744" actId="14100"/>
          <ac:picMkLst>
            <pc:docMk/>
            <pc:sldMk cId="1204858689" sldId="258"/>
            <ac:picMk id="20" creationId="{66E07D6B-F1DC-CE65-4914-3C76199FA016}"/>
          </ac:picMkLst>
        </pc:picChg>
        <pc:picChg chg="add mod">
          <ac:chgData name="Srijanya chennuri" userId="465fad07bb9f24c9" providerId="LiveId" clId="{54E00EA8-4059-4401-9E98-1BE09C9B55ED}" dt="2023-11-07T13:44:55.500" v="1757" actId="1076"/>
          <ac:picMkLst>
            <pc:docMk/>
            <pc:sldMk cId="1204858689" sldId="258"/>
            <ac:picMk id="21" creationId="{6CE3FD48-C260-79E3-4EE0-E9AFD8B03788}"/>
          </ac:picMkLst>
        </pc:picChg>
        <pc:picChg chg="add mod">
          <ac:chgData name="Srijanya chennuri" userId="465fad07bb9f24c9" providerId="LiveId" clId="{54E00EA8-4059-4401-9E98-1BE09C9B55ED}" dt="2023-11-07T13:45:06.106" v="1762" actId="14100"/>
          <ac:picMkLst>
            <pc:docMk/>
            <pc:sldMk cId="1204858689" sldId="258"/>
            <ac:picMk id="22" creationId="{7A3BDAA9-A96F-FA1C-138F-6A49F8C8ECCC}"/>
          </ac:picMkLst>
        </pc:picChg>
        <pc:picChg chg="add mod">
          <ac:chgData name="Srijanya chennuri" userId="465fad07bb9f24c9" providerId="LiveId" clId="{54E00EA8-4059-4401-9E98-1BE09C9B55ED}" dt="2023-11-07T13:43:57.213" v="1739" actId="14100"/>
          <ac:picMkLst>
            <pc:docMk/>
            <pc:sldMk cId="1204858689" sldId="258"/>
            <ac:picMk id="23" creationId="{E4D6A63E-8F31-E334-6A1E-EA679023B182}"/>
          </ac:picMkLst>
        </pc:picChg>
        <pc:picChg chg="add mod">
          <ac:chgData name="Srijanya chennuri" userId="465fad07bb9f24c9" providerId="LiveId" clId="{54E00EA8-4059-4401-9E98-1BE09C9B55ED}" dt="2023-11-07T13:45:03.451" v="1761" actId="14100"/>
          <ac:picMkLst>
            <pc:docMk/>
            <pc:sldMk cId="1204858689" sldId="258"/>
            <ac:picMk id="24" creationId="{FF5100E4-DE64-8A04-D375-E84DC49B53CB}"/>
          </ac:picMkLst>
        </pc:picChg>
        <pc:picChg chg="add mod">
          <ac:chgData name="Srijanya chennuri" userId="465fad07bb9f24c9" providerId="LiveId" clId="{54E00EA8-4059-4401-9E98-1BE09C9B55ED}" dt="2023-11-07T14:42:32.842" v="1791" actId="14100"/>
          <ac:picMkLst>
            <pc:docMk/>
            <pc:sldMk cId="1204858689" sldId="258"/>
            <ac:picMk id="26" creationId="{C4A492F6-02EE-65FB-1D02-6F4857B40657}"/>
          </ac:picMkLst>
        </pc:picChg>
        <pc:picChg chg="add mod">
          <ac:chgData name="Srijanya chennuri" userId="465fad07bb9f24c9" providerId="LiveId" clId="{54E00EA8-4059-4401-9E98-1BE09C9B55ED}" dt="2023-11-07T14:36:22.563" v="1784" actId="1076"/>
          <ac:picMkLst>
            <pc:docMk/>
            <pc:sldMk cId="1204858689" sldId="258"/>
            <ac:picMk id="1026" creationId="{4FFCCAAE-7CA2-DE59-33DB-DD55C463CAC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11/7/2023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11/7/2023</a:t>
            </a:fld>
            <a:endParaRPr lang="en-US" dirty="0"/>
          </a:p>
        </p:txBody>
      </p:sp>
      <p:sp>
        <p:nvSpPr>
          <p:cNvPr id="4" name="Slide Image Placeholder 3"/>
          <p:cNvSpPr>
            <a:spLocks noGrp="1" noRot="1" noChangeAspect="1"/>
          </p:cNvSpPr>
          <p:nvPr>
            <p:ph type="sldImg" idx="2"/>
          </p:nvPr>
        </p:nvSpPr>
        <p:spPr>
          <a:xfrm>
            <a:off x="2751138" y="514350"/>
            <a:ext cx="36417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3812210" y="418750"/>
            <a:ext cx="22650793"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3812210" y="1167319"/>
            <a:ext cx="22650793"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3812210" y="1817450"/>
            <a:ext cx="22650793"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523575" y="3240572"/>
            <a:ext cx="14345503"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523575" y="7639979"/>
            <a:ext cx="14345503"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523578" y="14383932"/>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5408383" y="3240572"/>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5408383" y="9031428"/>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5408379" y="15140950"/>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5408384" y="19329925"/>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5408382" y="19001980"/>
            <a:ext cx="14345498"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5408375" y="15483489"/>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5408374" y="9382656"/>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5408388" y="3583111"/>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523581" y="7986903"/>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523581" y="14720602"/>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523581" y="3619736"/>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1888" userDrawn="1">
          <p15:clr>
            <a:srgbClr val="FBAE40"/>
          </p15:clr>
        </p15:guide>
        <p15:guide id="2" pos="330" userDrawn="1">
          <p15:clr>
            <a:srgbClr val="FBAE40"/>
          </p15:clr>
        </p15:guide>
        <p15:guide id="3" orient="horz" pos="13061" userDrawn="1">
          <p15:clr>
            <a:srgbClr val="FBAE40"/>
          </p15:clr>
        </p15:guide>
        <p15:guide id="4" pos="9366" userDrawn="1">
          <p15:clr>
            <a:srgbClr val="FBAE40"/>
          </p15:clr>
        </p15:guide>
        <p15:guide id="5" pos="9672" userDrawn="1">
          <p15:clr>
            <a:srgbClr val="FBAE40"/>
          </p15:clr>
        </p15:guide>
        <p15:guide id="6" pos="187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A5D61-95B0-42AF-9319-F4AA281BD6E7}"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308957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a:t>Click to edit Master title style</a:t>
            </a:r>
            <a:endParaRPr lang="en-US" dirty="0"/>
          </a:p>
        </p:txBody>
      </p:sp>
      <p:sp>
        <p:nvSpPr>
          <p:cNvPr id="3" name="Content Placeholder 2"/>
          <p:cNvSpPr>
            <a:spLocks noGrp="1"/>
          </p:cNvSpPr>
          <p:nvPr>
            <p:ph idx="1"/>
          </p:nvPr>
        </p:nvSpPr>
        <p:spPr>
          <a:xfrm>
            <a:off x="12870909" y="3079537"/>
            <a:ext cx="15326827" cy="15199618"/>
          </a:xfrm>
        </p:spPr>
        <p:txBody>
          <a:bodyPr/>
          <a:lstStyle>
            <a:lvl1pPr>
              <a:defRPr sz="9980"/>
            </a:lvl1pPr>
            <a:lvl2pPr>
              <a:defRPr sz="8733"/>
            </a:lvl2pPr>
            <a:lvl3pPr>
              <a:defRPr sz="7485"/>
            </a:lvl3pPr>
            <a:lvl4pPr>
              <a:defRPr sz="6238"/>
            </a:lvl4pPr>
            <a:lvl5pPr>
              <a:defRPr sz="6238"/>
            </a:lvl5pPr>
            <a:lvl6pPr>
              <a:defRPr sz="6238"/>
            </a:lvl6pPr>
            <a:lvl7pPr>
              <a:defRPr sz="6238"/>
            </a:lvl7pPr>
            <a:lvl8pPr>
              <a:defRPr sz="6238"/>
            </a:lvl8pPr>
            <a:lvl9pPr>
              <a:defRPr sz="6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a:t>Click to edit Master text styles</a:t>
            </a:r>
          </a:p>
        </p:txBody>
      </p:sp>
      <p:sp>
        <p:nvSpPr>
          <p:cNvPr id="5" name="Date Placeholder 4"/>
          <p:cNvSpPr>
            <a:spLocks noGrp="1"/>
          </p:cNvSpPr>
          <p:nvPr>
            <p:ph type="dt" sz="half" idx="10"/>
          </p:nvPr>
        </p:nvSpPr>
        <p:spPr/>
        <p:txBody>
          <a:bodyPr/>
          <a:lstStyle/>
          <a:p>
            <a:fld id="{1D0A5D61-95B0-42AF-9319-F4AA281BD6E7}"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250634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9537"/>
            <a:ext cx="15326827" cy="15199618"/>
          </a:xfrm>
        </p:spPr>
        <p:txBody>
          <a:bodyPr anchor="t"/>
          <a:lstStyle>
            <a:lvl1pPr marL="0" indent="0">
              <a:buNone/>
              <a:defRPr sz="9980"/>
            </a:lvl1pPr>
            <a:lvl2pPr marL="1425915" indent="0">
              <a:buNone/>
              <a:defRPr sz="8733"/>
            </a:lvl2pPr>
            <a:lvl3pPr marL="2851831" indent="0">
              <a:buNone/>
              <a:defRPr sz="7485"/>
            </a:lvl3pPr>
            <a:lvl4pPr marL="4277746" indent="0">
              <a:buNone/>
              <a:defRPr sz="6238"/>
            </a:lvl4pPr>
            <a:lvl5pPr marL="5703661" indent="0">
              <a:buNone/>
              <a:defRPr sz="6238"/>
            </a:lvl5pPr>
            <a:lvl6pPr marL="7129577" indent="0">
              <a:buNone/>
              <a:defRPr sz="6238"/>
            </a:lvl6pPr>
            <a:lvl7pPr marL="8555492" indent="0">
              <a:buNone/>
              <a:defRPr sz="6238"/>
            </a:lvl7pPr>
            <a:lvl8pPr marL="9981408" indent="0">
              <a:buNone/>
              <a:defRPr sz="6238"/>
            </a:lvl8pPr>
            <a:lvl9pPr marL="11407323" indent="0">
              <a:buNone/>
              <a:defRPr sz="6238"/>
            </a:lvl9pPr>
          </a:lstStyle>
          <a:p>
            <a:r>
              <a:rPr lang="en-US"/>
              <a:t>Click icon to add picture</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a:t>Click to edit Master text styles</a:t>
            </a:r>
          </a:p>
        </p:txBody>
      </p:sp>
      <p:sp>
        <p:nvSpPr>
          <p:cNvPr id="5" name="Date Placeholder 4"/>
          <p:cNvSpPr>
            <a:spLocks noGrp="1"/>
          </p:cNvSpPr>
          <p:nvPr>
            <p:ph type="dt" sz="half" idx="10"/>
          </p:nvPr>
        </p:nvSpPr>
        <p:spPr/>
        <p:txBody>
          <a:bodyPr/>
          <a:lstStyle/>
          <a:p>
            <a:fld id="{1D0A5D61-95B0-42AF-9319-F4AA281BD6E7}"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330465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A5D61-95B0-42AF-9319-F4AA281BD6E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2798558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734"/>
            <a:ext cx="6528093" cy="181256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734"/>
            <a:ext cx="19205838" cy="181256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A5D61-95B0-42AF-9319-F4AA281BD6E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3573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3812210" y="418750"/>
            <a:ext cx="22650793" cy="757130"/>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3812210" y="1167319"/>
            <a:ext cx="22650793" cy="5909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3812210" y="1817450"/>
            <a:ext cx="22650793" cy="535531"/>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523575" y="3240572"/>
            <a:ext cx="14345503"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523575" y="7639979"/>
            <a:ext cx="14345503"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523578" y="14383932"/>
            <a:ext cx="14345501"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5408383" y="3240572"/>
            <a:ext cx="14345501"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5408383" y="9031428"/>
            <a:ext cx="14345501"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5408379" y="15140950"/>
            <a:ext cx="14345501"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5408384" y="19329925"/>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5408382" y="19001980"/>
            <a:ext cx="14345498" cy="424732"/>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5408375" y="15483489"/>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5408374" y="9382656"/>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5408388" y="3583111"/>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523581" y="7986903"/>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523581" y="14720602"/>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523581" y="3619736"/>
            <a:ext cx="14345498" cy="2142125"/>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017557"/>
      </p:ext>
    </p:extLst>
  </p:cSld>
  <p:clrMapOvr>
    <a:masterClrMapping/>
  </p:clrMapOvr>
  <p:extLst>
    <p:ext uri="{DCECCB84-F9BA-43D5-87BE-67443E8EF086}">
      <p15:sldGuideLst xmlns:p15="http://schemas.microsoft.com/office/powerpoint/2012/main">
        <p15:guide id="1" orient="horz" pos="1888">
          <p15:clr>
            <a:srgbClr val="FBAE40"/>
          </p15:clr>
        </p15:guide>
        <p15:guide id="2" pos="330">
          <p15:clr>
            <a:srgbClr val="FBAE40"/>
          </p15:clr>
        </p15:guide>
        <p15:guide id="3" orient="horz" pos="13061">
          <p15:clr>
            <a:srgbClr val="FBAE40"/>
          </p15:clr>
        </p15:guide>
        <p15:guide id="4" pos="9366">
          <p15:clr>
            <a:srgbClr val="FBAE40"/>
          </p15:clr>
        </p15:guide>
        <p15:guide id="5" pos="9672">
          <p15:clr>
            <a:srgbClr val="FBAE40"/>
          </p15:clr>
        </p15:guide>
        <p15:guide id="6" pos="187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3812210" y="418750"/>
            <a:ext cx="22650793"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3812210" y="1167319"/>
            <a:ext cx="22650793"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3812210" y="1817450"/>
            <a:ext cx="22650793"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523575" y="3240572"/>
            <a:ext cx="14345503"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523575" y="7639979"/>
            <a:ext cx="14345503"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523578" y="14383932"/>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5408383" y="3240572"/>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5408383" y="9031428"/>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5408379" y="15140950"/>
            <a:ext cx="14345501"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5408384" y="19329925"/>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5408382" y="19001980"/>
            <a:ext cx="14345498"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5408375" y="15483489"/>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5408374" y="9382656"/>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5408388" y="3583111"/>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523581" y="7986903"/>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523581" y="14720602"/>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523581" y="3619736"/>
            <a:ext cx="14345498" cy="19328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1380881"/>
      </p:ext>
    </p:extLst>
  </p:cSld>
  <p:clrMapOvr>
    <a:masterClrMapping/>
  </p:clrMapOvr>
  <p:extLst>
    <p:ext uri="{DCECCB84-F9BA-43D5-87BE-67443E8EF086}">
      <p15:sldGuideLst xmlns:p15="http://schemas.microsoft.com/office/powerpoint/2012/main">
        <p15:guide id="1" orient="horz" pos="1888" userDrawn="1">
          <p15:clr>
            <a:srgbClr val="FBAE40"/>
          </p15:clr>
        </p15:guide>
        <p15:guide id="2" pos="330" userDrawn="1">
          <p15:clr>
            <a:srgbClr val="FBAE40"/>
          </p15:clr>
        </p15:guide>
        <p15:guide id="3" orient="horz" pos="13061" userDrawn="1">
          <p15:clr>
            <a:srgbClr val="FBAE40"/>
          </p15:clr>
        </p15:guide>
        <p15:guide id="4" pos="9366" userDrawn="1">
          <p15:clr>
            <a:srgbClr val="FBAE40"/>
          </p15:clr>
        </p15:guide>
        <p15:guide id="5" pos="9672" userDrawn="1">
          <p15:clr>
            <a:srgbClr val="FBAE40"/>
          </p15:clr>
        </p15:guide>
        <p15:guide id="6" pos="187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500370"/>
            <a:ext cx="25733931" cy="7446328"/>
          </a:xfrm>
        </p:spPr>
        <p:txBody>
          <a:bodyPr anchor="b"/>
          <a:lstStyle>
            <a:lvl1pPr algn="ctr">
              <a:defRPr sz="18713"/>
            </a:lvl1pPr>
          </a:lstStyle>
          <a:p>
            <a:r>
              <a:rPr lang="en-US"/>
              <a:t>Click to edit Master title style</a:t>
            </a:r>
            <a:endParaRPr lang="en-US" dirty="0"/>
          </a:p>
        </p:txBody>
      </p:sp>
      <p:sp>
        <p:nvSpPr>
          <p:cNvPr id="3" name="Subtitle 2"/>
          <p:cNvSpPr>
            <a:spLocks noGrp="1"/>
          </p:cNvSpPr>
          <p:nvPr>
            <p:ph type="subTitle" idx="1"/>
          </p:nvPr>
        </p:nvSpPr>
        <p:spPr>
          <a:xfrm>
            <a:off x="3784402" y="11233856"/>
            <a:ext cx="22706410" cy="5163908"/>
          </a:xfrm>
        </p:spPr>
        <p:txBody>
          <a:bodyPr/>
          <a:lstStyle>
            <a:lvl1pPr marL="0" indent="0" algn="ctr">
              <a:buNone/>
              <a:defRPr sz="7485"/>
            </a:lvl1pPr>
            <a:lvl2pPr marL="1425915" indent="0" algn="ctr">
              <a:buNone/>
              <a:defRPr sz="6238"/>
            </a:lvl2pPr>
            <a:lvl3pPr marL="2851831" indent="0" algn="ctr">
              <a:buNone/>
              <a:defRPr sz="5614"/>
            </a:lvl3pPr>
            <a:lvl4pPr marL="4277746" indent="0" algn="ctr">
              <a:buNone/>
              <a:defRPr sz="4990"/>
            </a:lvl4pPr>
            <a:lvl5pPr marL="5703661" indent="0" algn="ctr">
              <a:buNone/>
              <a:defRPr sz="4990"/>
            </a:lvl5pPr>
            <a:lvl6pPr marL="7129577" indent="0" algn="ctr">
              <a:buNone/>
              <a:defRPr sz="4990"/>
            </a:lvl6pPr>
            <a:lvl7pPr marL="8555492" indent="0" algn="ctr">
              <a:buNone/>
              <a:defRPr sz="4990"/>
            </a:lvl7pPr>
            <a:lvl8pPr marL="9981408" indent="0" algn="ctr">
              <a:buNone/>
              <a:defRPr sz="4990"/>
            </a:lvl8pPr>
            <a:lvl9pPr marL="11407323" indent="0" algn="ctr">
              <a:buNone/>
              <a:defRPr sz="49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0A5D61-95B0-42AF-9319-F4AA281BD6E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153535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A5D61-95B0-42AF-9319-F4AA281BD6E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150630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2250"/>
            <a:ext cx="26112371" cy="8896974"/>
          </a:xfrm>
        </p:spPr>
        <p:txBody>
          <a:bodyPr anchor="b"/>
          <a:lstStyle>
            <a:lvl1pPr>
              <a:defRPr sz="18713"/>
            </a:lvl1pPr>
          </a:lstStyle>
          <a:p>
            <a:r>
              <a:rPr lang="en-US"/>
              <a:t>Click to edit Master title style</a:t>
            </a:r>
            <a:endParaRPr lang="en-US" dirty="0"/>
          </a:p>
        </p:txBody>
      </p:sp>
      <p:sp>
        <p:nvSpPr>
          <p:cNvPr id="3" name="Text Placeholder 2"/>
          <p:cNvSpPr>
            <a:spLocks noGrp="1"/>
          </p:cNvSpPr>
          <p:nvPr>
            <p:ph type="body" idx="1"/>
          </p:nvPr>
        </p:nvSpPr>
        <p:spPr>
          <a:xfrm>
            <a:off x="2065654" y="14313393"/>
            <a:ext cx="26112371" cy="4678708"/>
          </a:xfrm>
        </p:spPr>
        <p:txBody>
          <a:bodyPr/>
          <a:lstStyle>
            <a:lvl1pPr marL="0" indent="0">
              <a:buNone/>
              <a:defRPr sz="7485">
                <a:solidFill>
                  <a:schemeClr val="tx1"/>
                </a:solidFill>
              </a:defRPr>
            </a:lvl1pPr>
            <a:lvl2pPr marL="1425915" indent="0">
              <a:buNone/>
              <a:defRPr sz="6238">
                <a:solidFill>
                  <a:schemeClr val="tx1">
                    <a:tint val="75000"/>
                  </a:schemeClr>
                </a:solidFill>
              </a:defRPr>
            </a:lvl2pPr>
            <a:lvl3pPr marL="2851831" indent="0">
              <a:buNone/>
              <a:defRPr sz="5614">
                <a:solidFill>
                  <a:schemeClr val="tx1">
                    <a:tint val="75000"/>
                  </a:schemeClr>
                </a:solidFill>
              </a:defRPr>
            </a:lvl3pPr>
            <a:lvl4pPr marL="4277746" indent="0">
              <a:buNone/>
              <a:defRPr sz="4990">
                <a:solidFill>
                  <a:schemeClr val="tx1">
                    <a:tint val="75000"/>
                  </a:schemeClr>
                </a:solidFill>
              </a:defRPr>
            </a:lvl4pPr>
            <a:lvl5pPr marL="5703661" indent="0">
              <a:buNone/>
              <a:defRPr sz="4990">
                <a:solidFill>
                  <a:schemeClr val="tx1">
                    <a:tint val="75000"/>
                  </a:schemeClr>
                </a:solidFill>
              </a:defRPr>
            </a:lvl5pPr>
            <a:lvl6pPr marL="7129577" indent="0">
              <a:buNone/>
              <a:defRPr sz="4990">
                <a:solidFill>
                  <a:schemeClr val="tx1">
                    <a:tint val="75000"/>
                  </a:schemeClr>
                </a:solidFill>
              </a:defRPr>
            </a:lvl6pPr>
            <a:lvl7pPr marL="8555492" indent="0">
              <a:buNone/>
              <a:defRPr sz="4990">
                <a:solidFill>
                  <a:schemeClr val="tx1">
                    <a:tint val="75000"/>
                  </a:schemeClr>
                </a:solidFill>
              </a:defRPr>
            </a:lvl7pPr>
            <a:lvl8pPr marL="9981408" indent="0">
              <a:buNone/>
              <a:defRPr sz="4990">
                <a:solidFill>
                  <a:schemeClr val="tx1">
                    <a:tint val="75000"/>
                  </a:schemeClr>
                </a:solidFill>
              </a:defRPr>
            </a:lvl8pPr>
            <a:lvl9pPr marL="11407323" indent="0">
              <a:buNone/>
              <a:defRPr sz="49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A5D61-95B0-42AF-9319-F4AA281BD6E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40717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3668"/>
            <a:ext cx="12866966" cy="13570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3668"/>
            <a:ext cx="12866966" cy="13570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0A5D61-95B0-42AF-9319-F4AA281BD6E7}"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428952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738"/>
            <a:ext cx="26112371" cy="4134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3127"/>
            <a:ext cx="12807832"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a:t>Click to edit Master text styles</a:t>
            </a:r>
          </a:p>
        </p:txBody>
      </p:sp>
      <p:sp>
        <p:nvSpPr>
          <p:cNvPr id="4" name="Content Placeholder 3"/>
          <p:cNvSpPr>
            <a:spLocks noGrp="1"/>
          </p:cNvSpPr>
          <p:nvPr>
            <p:ph sz="half" idx="2"/>
          </p:nvPr>
        </p:nvSpPr>
        <p:spPr>
          <a:xfrm>
            <a:off x="2085368" y="7812703"/>
            <a:ext cx="12807832" cy="11491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3127"/>
            <a:ext cx="12870909"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a:t>Click to edit Master text styles</a:t>
            </a:r>
          </a:p>
        </p:txBody>
      </p:sp>
      <p:sp>
        <p:nvSpPr>
          <p:cNvPr id="6" name="Content Placeholder 5"/>
          <p:cNvSpPr>
            <a:spLocks noGrp="1"/>
          </p:cNvSpPr>
          <p:nvPr>
            <p:ph sz="quarter" idx="4"/>
          </p:nvPr>
        </p:nvSpPr>
        <p:spPr>
          <a:xfrm>
            <a:off x="15326828" y="7812703"/>
            <a:ext cx="12870909" cy="11491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0A5D61-95B0-42AF-9319-F4AA281BD6E7}"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337757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0A5D61-95B0-42AF-9319-F4AA281BD6E7}"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F89B74-CD97-4BD1-807B-F2397CFFF375}" type="slidenum">
              <a:rPr lang="en-IN" smtClean="0"/>
              <a:t>‹#›</a:t>
            </a:fld>
            <a:endParaRPr lang="en-IN"/>
          </a:p>
        </p:txBody>
      </p:sp>
    </p:spTree>
    <p:extLst>
      <p:ext uri="{BB962C8B-B14F-4D97-AF65-F5344CB8AC3E}">
        <p14:creationId xmlns:p14="http://schemas.microsoft.com/office/powerpoint/2010/main" val="152777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9160"/>
            <a:ext cx="30275213" cy="2710885"/>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0912" y="20912985"/>
            <a:ext cx="3574553"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73307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23573" y="2999025"/>
            <a:ext cx="14380018" cy="17752562"/>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389900" y="2999025"/>
            <a:ext cx="14380726" cy="1775256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8" name="Table 7">
            <a:extLst>
              <a:ext uri="{FF2B5EF4-FFF2-40B4-BE49-F238E27FC236}">
                <a16:creationId xmlns:a16="http://schemas.microsoft.com/office/drawing/2014/main" id="{E32151C2-71CB-0646-9DBD-EA6D1C7712F9}"/>
              </a:ext>
            </a:extLst>
          </p:cNvPr>
          <p:cNvGraphicFramePr>
            <a:graphicFrameLocks noGrp="1"/>
          </p:cNvGraphicFramePr>
          <p:nvPr userDrawn="1">
            <p:extLst>
              <p:ext uri="{D42A27DB-BD31-4B8C-83A1-F6EECF244321}">
                <p14:modId xmlns:p14="http://schemas.microsoft.com/office/powerpoint/2010/main" val="4040906998"/>
              </p:ext>
            </p:extLst>
          </p:nvPr>
        </p:nvGraphicFramePr>
        <p:xfrm>
          <a:off x="-12352293" y="24199"/>
          <a:ext cx="11490810" cy="21342752"/>
        </p:xfrm>
        <a:graphic>
          <a:graphicData uri="http://schemas.openxmlformats.org/drawingml/2006/table">
            <a:tbl>
              <a:tblPr firstRow="1" bandRow="1">
                <a:tableStyleId>{5C22544A-7EE6-4342-B048-85BDC9FD1C3A}</a:tableStyleId>
              </a:tblPr>
              <a:tblGrid>
                <a:gridCol w="4927168">
                  <a:extLst>
                    <a:ext uri="{9D8B030D-6E8A-4147-A177-3AD203B41FA5}">
                      <a16:colId xmlns:a16="http://schemas.microsoft.com/office/drawing/2014/main" val="20000"/>
                    </a:ext>
                  </a:extLst>
                </a:gridCol>
                <a:gridCol w="6563643">
                  <a:extLst>
                    <a:ext uri="{9D8B030D-6E8A-4147-A177-3AD203B41FA5}">
                      <a16:colId xmlns:a16="http://schemas.microsoft.com/office/drawing/2014/main" val="20001"/>
                    </a:ext>
                  </a:extLst>
                </a:gridCol>
              </a:tblGrid>
              <a:tr h="8270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542521">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A1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258866" marR="129433" marT="96899" marB="3230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032646">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poster template for a </a:t>
                      </a:r>
                      <a:br>
                        <a:rPr lang="en-US" sz="1300" dirty="0">
                          <a:solidFill>
                            <a:schemeClr val="bg1"/>
                          </a:solidFill>
                          <a:latin typeface="Arial" panose="020B0604020202020204" pitchFamily="34" charset="0"/>
                          <a:cs typeface="Arial" panose="020B0604020202020204" pitchFamily="34" charset="0"/>
                        </a:rPr>
                      </a:br>
                      <a:r>
                        <a:rPr lang="en-US" sz="23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23.39 inches x 33.11 inches</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research presentation poster</a:t>
                      </a:r>
                    </a:p>
                    <a:p>
                      <a:endParaRPr lang="en-US" sz="1300" dirty="0">
                        <a:solidFill>
                          <a:srgbClr val="1F3A4E"/>
                        </a:solidFill>
                      </a:endParaRPr>
                    </a:p>
                  </a:txBody>
                  <a:tcPr marL="129433" marR="129433" marT="32300" marB="3230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endParaRPr lang="en-US" sz="1300" b="0" baseline="0" dirty="0">
                        <a:solidFill>
                          <a:srgbClr val="FFC000"/>
                        </a:solidFill>
                        <a:latin typeface="Arial" panose="020B0604020202020204" pitchFamily="34" charset="0"/>
                        <a:cs typeface="Arial" panose="020B0604020202020204" pitchFamily="34" charset="0"/>
                      </a:endParaRPr>
                    </a:p>
                  </a:txBody>
                  <a:tcPr marL="258866" marR="129433" marT="96899" marB="32300">
                    <a:solidFill>
                      <a:srgbClr val="010101"/>
                    </a:solidFill>
                  </a:tcPr>
                </a:tc>
                <a:extLst>
                  <a:ext uri="{0D108BD9-81ED-4DB2-BD59-A6C34878D82A}">
                    <a16:rowId xmlns:a16="http://schemas.microsoft.com/office/drawing/2014/main" val="10008"/>
                  </a:ext>
                </a:extLst>
              </a:tr>
              <a:tr h="2360087">
                <a:tc>
                  <a:txBody>
                    <a:bodyPr/>
                    <a:lstStyle/>
                    <a:p>
                      <a:endParaRPr lang="en-US" sz="1300" dirty="0">
                        <a:solidFill>
                          <a:srgbClr val="1F3A4E"/>
                        </a:solidFill>
                      </a:endParaRPr>
                    </a:p>
                  </a:txBody>
                  <a:tcPr marL="129433" marR="129433" marT="32300" marB="32300">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5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866" marR="129433" marT="96899" marB="32300">
                    <a:solidFill>
                      <a:srgbClr val="010101"/>
                    </a:solidFill>
                  </a:tcPr>
                </a:tc>
                <a:extLst>
                  <a:ext uri="{0D108BD9-81ED-4DB2-BD59-A6C34878D82A}">
                    <a16:rowId xmlns:a16="http://schemas.microsoft.com/office/drawing/2014/main" val="10001"/>
                  </a:ext>
                </a:extLst>
              </a:tr>
              <a:tr h="140910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433" marR="129433" marT="32300" marB="3230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787584">
                <a:tc>
                  <a:txBody>
                    <a:bodyPr/>
                    <a:lstStyle/>
                    <a:p>
                      <a:endParaRPr lang="en-US" sz="1300" dirty="0">
                        <a:solidFill>
                          <a:srgbClr val="1F3A4E"/>
                        </a:solidFill>
                      </a:endParaRPr>
                    </a:p>
                  </a:txBody>
                  <a:tcPr marL="129433" marR="129433" marT="32300" marB="32300">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866" marR="129433" marT="96899" marB="32300">
                    <a:solidFill>
                      <a:srgbClr val="010101"/>
                    </a:solidFill>
                  </a:tcPr>
                </a:tc>
                <a:extLst>
                  <a:ext uri="{0D108BD9-81ED-4DB2-BD59-A6C34878D82A}">
                    <a16:rowId xmlns:a16="http://schemas.microsoft.com/office/drawing/2014/main" val="10003"/>
                  </a:ext>
                </a:extLst>
              </a:tr>
              <a:tr h="2266826">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L="129433" marR="129433" marT="32300" marB="3230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010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866" marR="129433" marT="96899" marB="3230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2016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258866" marR="129433" marT="96899" marB="3230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083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258866" marR="129433" marT="96899" marB="3230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3488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258866" marR="129433" marT="96899" marB="3230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62A4720-39B9-1246-AEED-FF3E6E1F3FC3}"/>
              </a:ext>
            </a:extLst>
          </p:cNvPr>
          <p:cNvGraphicFramePr>
            <a:graphicFrameLocks noGrp="1"/>
          </p:cNvGraphicFramePr>
          <p:nvPr userDrawn="1">
            <p:extLst>
              <p:ext uri="{D42A27DB-BD31-4B8C-83A1-F6EECF244321}">
                <p14:modId xmlns:p14="http://schemas.microsoft.com/office/powerpoint/2010/main" val="2345326545"/>
              </p:ext>
            </p:extLst>
          </p:nvPr>
        </p:nvGraphicFramePr>
        <p:xfrm>
          <a:off x="31136696" y="0"/>
          <a:ext cx="11531839" cy="21366950"/>
        </p:xfrm>
        <a:graphic>
          <a:graphicData uri="http://schemas.openxmlformats.org/drawingml/2006/table">
            <a:tbl>
              <a:tblPr firstRow="1" bandRow="1">
                <a:tableStyleId>{5C22544A-7EE6-4342-B048-85BDC9FD1C3A}</a:tableStyleId>
              </a:tblPr>
              <a:tblGrid>
                <a:gridCol w="4074507">
                  <a:extLst>
                    <a:ext uri="{9D8B030D-6E8A-4147-A177-3AD203B41FA5}">
                      <a16:colId xmlns:a16="http://schemas.microsoft.com/office/drawing/2014/main" val="20000"/>
                    </a:ext>
                  </a:extLst>
                </a:gridCol>
                <a:gridCol w="1429657">
                  <a:extLst>
                    <a:ext uri="{9D8B030D-6E8A-4147-A177-3AD203B41FA5}">
                      <a16:colId xmlns:a16="http://schemas.microsoft.com/office/drawing/2014/main" val="997673227"/>
                    </a:ext>
                  </a:extLst>
                </a:gridCol>
                <a:gridCol w="6027675">
                  <a:extLst>
                    <a:ext uri="{9D8B030D-6E8A-4147-A177-3AD203B41FA5}">
                      <a16:colId xmlns:a16="http://schemas.microsoft.com/office/drawing/2014/main" val="20001"/>
                    </a:ext>
                  </a:extLst>
                </a:gridCol>
              </a:tblGrid>
              <a:tr h="102601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599088">
                <a:tc gridSpan="2">
                  <a:txBody>
                    <a:bodyPr/>
                    <a:lstStyle/>
                    <a:p>
                      <a:endParaRPr lang="en-US" sz="1300" dirty="0">
                        <a:solidFill>
                          <a:srgbClr val="1F3A4E"/>
                        </a:solidFill>
                      </a:endParaRPr>
                    </a:p>
                  </a:txBody>
                  <a:tcPr marL="258866" marR="129433" marT="96899" marB="3230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100" b="0" baseline="0" dirty="0">
                          <a:solidFill>
                            <a:srgbClr val="D9D9D9"/>
                          </a:solidFill>
                          <a:latin typeface="Arial" panose="020B0604020202020204" pitchFamily="34" charset="0"/>
                          <a:cs typeface="Arial" panose="020B0604020202020204" pitchFamily="34" charset="0"/>
                        </a:rPr>
                        <a:t>the</a:t>
                      </a:r>
                      <a:r>
                        <a:rPr lang="en-US" sz="13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866" marR="129433" marT="96899" marB="32300">
                    <a:solidFill>
                      <a:srgbClr val="010101"/>
                    </a:solidFill>
                  </a:tcPr>
                </a:tc>
                <a:extLst>
                  <a:ext uri="{0D108BD9-81ED-4DB2-BD59-A6C34878D82A}">
                    <a16:rowId xmlns:a16="http://schemas.microsoft.com/office/drawing/2014/main" val="10001"/>
                  </a:ext>
                </a:extLst>
              </a:tr>
              <a:tr h="2506556">
                <a:tc gridSpan="2">
                  <a:txBody>
                    <a:bodyPr/>
                    <a:lstStyle/>
                    <a:p>
                      <a:endParaRPr lang="en-US" sz="1300" dirty="0">
                        <a:solidFill>
                          <a:srgbClr val="1F3A4E"/>
                        </a:solidFill>
                      </a:endParaRPr>
                    </a:p>
                  </a:txBody>
                  <a:tcPr marL="258866" marR="129433" marT="96899" marB="3230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258866" marR="129433" marT="96899" marB="32300">
                    <a:solidFill>
                      <a:srgbClr val="010101"/>
                    </a:solidFill>
                  </a:tcPr>
                </a:tc>
                <a:extLst>
                  <a:ext uri="{0D108BD9-81ED-4DB2-BD59-A6C34878D82A}">
                    <a16:rowId xmlns:a16="http://schemas.microsoft.com/office/drawing/2014/main" val="10004"/>
                  </a:ext>
                </a:extLst>
              </a:tr>
              <a:tr h="332773">
                <a:tc gridSpan="2">
                  <a:txBody>
                    <a:bodyPr/>
                    <a:lstStyle/>
                    <a:p>
                      <a:endParaRPr lang="en-US" sz="1300" dirty="0">
                        <a:solidFill>
                          <a:srgbClr val="1F3A4E"/>
                        </a:solidFill>
                      </a:endParaRPr>
                    </a:p>
                  </a:txBody>
                  <a:tcPr marL="258866" marR="129433" marT="96899" marB="3230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30241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extLst>
                  <a:ext uri="{0D108BD9-81ED-4DB2-BD59-A6C34878D82A}">
                    <a16:rowId xmlns:a16="http://schemas.microsoft.com/office/drawing/2014/main" val="10005"/>
                  </a:ext>
                </a:extLst>
              </a:tr>
              <a:tr h="168720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2208907">
                <a:tc gridSpan="2">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258866" marR="129433" marT="96899" marB="32300">
                    <a:solidFill>
                      <a:srgbClr val="010101"/>
                    </a:solidFill>
                  </a:tcPr>
                </a:tc>
                <a:tc hMerge="1">
                  <a:txBody>
                    <a:bodyPr/>
                    <a:lstStyle/>
                    <a:p>
                      <a:endParaRPr lang="en-US"/>
                    </a:p>
                  </a:txBody>
                  <a:tcPr/>
                </a:tc>
                <a:tc>
                  <a:txBody>
                    <a:bodyPr/>
                    <a:lstStyle/>
                    <a:p>
                      <a:pPr algn="ctr"/>
                      <a:r>
                        <a:rPr lang="en-US" sz="62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sz="1700" dirty="0">
                        <a:solidFill>
                          <a:srgbClr val="1F3A4E"/>
                        </a:solidFill>
                      </a:endParaRPr>
                    </a:p>
                  </a:txBody>
                  <a:tcPr marL="258866" marR="129433" marT="96899" marB="32300" anchor="ctr">
                    <a:solidFill>
                      <a:schemeClr val="tx1">
                        <a:lumMod val="95000"/>
                        <a:lumOff val="5000"/>
                      </a:schemeClr>
                    </a:solidFill>
                  </a:tcPr>
                </a:tc>
                <a:extLst>
                  <a:ext uri="{0D108BD9-81ED-4DB2-BD59-A6C34878D82A}">
                    <a16:rowId xmlns:a16="http://schemas.microsoft.com/office/drawing/2014/main" val="10006"/>
                  </a:ext>
                </a:extLst>
              </a:tr>
              <a:tr h="331445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are ready to have your poster printed go online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and click on the "</a:t>
                      </a:r>
                      <a:r>
                        <a:rPr lang="en-US" sz="1300" noProof="0" dirty="0">
                          <a:solidFill>
                            <a:srgbClr val="FFC000"/>
                          </a:solidFill>
                          <a:latin typeface="Arial"/>
                          <a:cs typeface="Arial"/>
                        </a:rPr>
                        <a:t>Order Your Poster</a:t>
                      </a:r>
                      <a:r>
                        <a:rPr lang="en-US" sz="13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300" noProof="0" dirty="0">
                          <a:solidFill>
                            <a:srgbClr val="D9D9D9"/>
                          </a:solidFill>
                          <a:latin typeface="Arial"/>
                          <a:cs typeface="Arial"/>
                        </a:rPr>
                      </a:br>
                      <a:r>
                        <a:rPr lang="en-US" sz="1300" noProof="0" dirty="0">
                          <a:solidFill>
                            <a:srgbClr val="D9D9D9"/>
                          </a:solidFill>
                          <a:latin typeface="Arial"/>
                          <a:cs typeface="Arial"/>
                        </a:rPr>
                        <a:t>Go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for more information.</a:t>
                      </a:r>
                    </a:p>
                  </a:txBody>
                  <a:tcPr marL="258866" marR="129433" marT="96899" marB="3230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791389">
                <a:tc gridSpan="3">
                  <a:txBody>
                    <a:bodyPr/>
                    <a:lstStyle/>
                    <a:p>
                      <a:endParaRPr lang="en-US" sz="1300" dirty="0">
                        <a:solidFill>
                          <a:srgbClr val="1F3A4E"/>
                        </a:solidFill>
                      </a:endParaRPr>
                    </a:p>
                  </a:txBody>
                  <a:tcPr marL="258866" marR="129433" marT="96899" marB="3230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1876397">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258866" marR="129433" marT="96899" marB="3230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complete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1" dirty="0">
                          <a:solidFill>
                            <a:srgbClr val="FFC000"/>
                          </a:solidFill>
                          <a:latin typeface="Arial"/>
                          <a:cs typeface="Arial"/>
                        </a:rPr>
                        <a:t>https://</a:t>
                      </a:r>
                      <a:r>
                        <a:rPr lang="en-US" sz="1000" b="1" dirty="0" err="1">
                          <a:solidFill>
                            <a:srgbClr val="FFC000"/>
                          </a:solidFill>
                          <a:latin typeface="Arial"/>
                          <a:cs typeface="Arial"/>
                        </a:rPr>
                        <a:t>www.posterpresentations.com</a:t>
                      </a:r>
                      <a:r>
                        <a:rPr lang="en-US" sz="1000" b="1" dirty="0">
                          <a:solidFill>
                            <a:srgbClr val="FFC000"/>
                          </a:solidFill>
                          <a:latin typeface="Arial"/>
                          <a:cs typeface="Arial"/>
                        </a:rPr>
                        <a:t>/</a:t>
                      </a:r>
                      <a:r>
                        <a:rPr lang="en-US" sz="1000" b="1" dirty="0" err="1">
                          <a:solidFill>
                            <a:srgbClr val="FFC000"/>
                          </a:solidFill>
                          <a:latin typeface="Arial"/>
                          <a:cs typeface="Arial"/>
                        </a:rPr>
                        <a:t>helpdesk.html</a:t>
                      </a:r>
                      <a:endParaRPr lang="en-US" sz="1000" dirty="0">
                        <a:solidFill>
                          <a:schemeClr val="bg1">
                            <a:lumMod val="85000"/>
                          </a:schemeClr>
                        </a:solidFill>
                        <a:latin typeface="Arial"/>
                        <a:cs typeface="Arial"/>
                      </a:endParaRPr>
                    </a:p>
                  </a:txBody>
                  <a:tcPr marL="258866" marR="129433" marT="96899" marB="3230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11" name="Table 10">
            <a:extLst>
              <a:ext uri="{FF2B5EF4-FFF2-40B4-BE49-F238E27FC236}">
                <a16:creationId xmlns:a16="http://schemas.microsoft.com/office/drawing/2014/main" id="{DB7C260F-B602-B74C-A731-C6F151C169FA}"/>
              </a:ext>
            </a:extLst>
          </p:cNvPr>
          <p:cNvGraphicFramePr>
            <a:graphicFrameLocks noGrp="1"/>
          </p:cNvGraphicFramePr>
          <p:nvPr userDrawn="1">
            <p:extLst>
              <p:ext uri="{D42A27DB-BD31-4B8C-83A1-F6EECF244321}">
                <p14:modId xmlns:p14="http://schemas.microsoft.com/office/powerpoint/2010/main" val="3456592622"/>
              </p:ext>
            </p:extLst>
          </p:nvPr>
        </p:nvGraphicFramePr>
        <p:xfrm>
          <a:off x="31052740" y="-100340"/>
          <a:ext cx="11409845" cy="21733799"/>
        </p:xfrm>
        <a:graphic>
          <a:graphicData uri="http://schemas.openxmlformats.org/drawingml/2006/table">
            <a:tbl>
              <a:tblPr firstRow="1" bandRow="1">
                <a:tableStyleId>{5C22544A-7EE6-4342-B048-85BDC9FD1C3A}</a:tableStyleId>
              </a:tblPr>
              <a:tblGrid>
                <a:gridCol w="4477192">
                  <a:extLst>
                    <a:ext uri="{9D8B030D-6E8A-4147-A177-3AD203B41FA5}">
                      <a16:colId xmlns:a16="http://schemas.microsoft.com/office/drawing/2014/main" val="20000"/>
                    </a:ext>
                  </a:extLst>
                </a:gridCol>
                <a:gridCol w="1345057">
                  <a:extLst>
                    <a:ext uri="{9D8B030D-6E8A-4147-A177-3AD203B41FA5}">
                      <a16:colId xmlns:a16="http://schemas.microsoft.com/office/drawing/2014/main" val="764104496"/>
                    </a:ext>
                  </a:extLst>
                </a:gridCol>
                <a:gridCol w="5587596">
                  <a:extLst>
                    <a:ext uri="{9D8B030D-6E8A-4147-A177-3AD203B41FA5}">
                      <a16:colId xmlns:a16="http://schemas.microsoft.com/office/drawing/2014/main" val="4164475170"/>
                    </a:ext>
                  </a:extLst>
                </a:gridCol>
              </a:tblGrid>
              <a:tr h="85180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92736">
                <a:tc gridSpan="3">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866" marR="129433" marT="96899" marB="3230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043485">
                <a:tc gridSpan="3">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3100" u="sng" dirty="0">
                        <a:solidFill>
                          <a:srgbClr val="FFC000"/>
                        </a:solidFill>
                      </a:endParaRPr>
                    </a:p>
                  </a:txBody>
                  <a:tcPr marL="258866" marR="129433" marT="96899" marB="3230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19935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89160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305857">
                <a:tc>
                  <a:txBody>
                    <a:bodyPr/>
                    <a:lstStyle/>
                    <a:p>
                      <a:pPr rtl="0"/>
                      <a:r>
                        <a:rPr lang="en-US" sz="1700" b="1" dirty="0">
                          <a:solidFill>
                            <a:srgbClr val="FFC000"/>
                          </a:solidFill>
                          <a:latin typeface="Arial" panose="020B0604020202020204" pitchFamily="34" charset="0"/>
                          <a:cs typeface="Arial" panose="020B0604020202020204" pitchFamily="34" charset="0"/>
                        </a:rPr>
                        <a:t>How to</a:t>
                      </a:r>
                      <a:r>
                        <a:rPr lang="en-US" sz="1700" b="1" baseline="0" dirty="0">
                          <a:solidFill>
                            <a:srgbClr val="FFC000"/>
                          </a:solidFill>
                          <a:latin typeface="Arial" panose="020B0604020202020204" pitchFamily="34" charset="0"/>
                          <a:cs typeface="Arial" panose="020B0604020202020204" pitchFamily="34" charset="0"/>
                        </a:rPr>
                        <a:t> preview your poster prior to printing</a:t>
                      </a:r>
                      <a:endParaRPr lang="en-US" sz="1700" b="1" dirty="0">
                        <a:solidFill>
                          <a:srgbClr val="FFC000"/>
                        </a:solidFill>
                        <a:latin typeface="Arial" panose="020B0604020202020204" pitchFamily="34" charset="0"/>
                        <a:cs typeface="Arial" panose="020B0604020202020204" pitchFamily="34" charset="0"/>
                      </a:endParaRPr>
                    </a:p>
                    <a:p>
                      <a:pPr rtl="0"/>
                      <a:r>
                        <a:rPr lang="en-US" sz="1400" dirty="0">
                          <a:solidFill>
                            <a:srgbClr val="D9D9D9"/>
                          </a:solidFill>
                          <a:latin typeface="Arial" panose="020B0604020202020204" pitchFamily="34" charset="0"/>
                          <a:cs typeface="Arial" panose="020B0604020202020204" pitchFamily="34" charset="0"/>
                        </a:rPr>
                        <a:t>You can preview your poster at any time by pressing the </a:t>
                      </a:r>
                      <a:r>
                        <a:rPr lang="en-US" sz="1400" dirty="0">
                          <a:solidFill>
                            <a:srgbClr val="FFC000"/>
                          </a:solidFill>
                          <a:latin typeface="Arial" panose="020B0604020202020204" pitchFamily="34" charset="0"/>
                          <a:cs typeface="Arial" panose="020B0604020202020204" pitchFamily="34" charset="0"/>
                        </a:rPr>
                        <a:t>F5 key</a:t>
                      </a:r>
                      <a:r>
                        <a:rPr lang="en-US" sz="1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400" dirty="0">
                          <a:solidFill>
                            <a:srgbClr val="FFC000"/>
                          </a:solidFill>
                          <a:latin typeface="Arial" panose="020B0604020202020204" pitchFamily="34" charset="0"/>
                          <a:cs typeface="Arial" panose="020B0604020202020204" pitchFamily="34" charset="0"/>
                        </a:rPr>
                        <a:t>ESC key </a:t>
                      </a:r>
                      <a:r>
                        <a:rPr lang="en-US" sz="1400" dirty="0">
                          <a:solidFill>
                            <a:srgbClr val="D9D9D9"/>
                          </a:solidFill>
                          <a:latin typeface="Arial" panose="020B0604020202020204" pitchFamily="34" charset="0"/>
                          <a:cs typeface="Arial" panose="020B0604020202020204" pitchFamily="34" charset="0"/>
                        </a:rPr>
                        <a:t>to exit Preview.</a:t>
                      </a:r>
                    </a:p>
                  </a:txBody>
                  <a:tcPr marL="258866" marR="129433" marT="96899" marB="32300">
                    <a:solidFill>
                      <a:srgbClr val="010101"/>
                    </a:solidFill>
                  </a:tcPr>
                </a:tc>
                <a:tc gridSpan="2">
                  <a:txBody>
                    <a:bodyPr/>
                    <a:lstStyle/>
                    <a:p>
                      <a:pPr rtl="0"/>
                      <a:r>
                        <a:rPr lang="en-US" sz="62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sz="1300" dirty="0">
                        <a:solidFill>
                          <a:srgbClr val="D9D9D9"/>
                        </a:solidFill>
                        <a:latin typeface="Arial" panose="020B0604020202020204" pitchFamily="34" charset="0"/>
                        <a:cs typeface="Arial" panose="020B0604020202020204" pitchFamily="34" charset="0"/>
                      </a:endParaRPr>
                    </a:p>
                  </a:txBody>
                  <a:tcPr marL="258866" marR="129433" marT="96899" marB="3230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79326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are ready to have your poster printed go online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and click on the "</a:t>
                      </a:r>
                      <a:r>
                        <a:rPr lang="en-US" sz="1300" noProof="0" dirty="0">
                          <a:solidFill>
                            <a:srgbClr val="FFC000"/>
                          </a:solidFill>
                          <a:latin typeface="Arial"/>
                          <a:cs typeface="Arial"/>
                        </a:rPr>
                        <a:t>Order Your Poster</a:t>
                      </a:r>
                      <a:r>
                        <a:rPr lang="en-US" sz="13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300" noProof="0" dirty="0">
                          <a:solidFill>
                            <a:srgbClr val="D9D9D9"/>
                          </a:solidFill>
                          <a:latin typeface="Arial"/>
                          <a:cs typeface="Arial"/>
                        </a:rPr>
                      </a:br>
                      <a:r>
                        <a:rPr lang="en-US" sz="1300" noProof="0" dirty="0">
                          <a:solidFill>
                            <a:srgbClr val="D9D9D9"/>
                          </a:solidFill>
                          <a:latin typeface="Arial"/>
                          <a:cs typeface="Arial"/>
                        </a:rPr>
                        <a:t>Go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for more information.</a:t>
                      </a:r>
                    </a:p>
                  </a:txBody>
                  <a:tcPr marL="258866" marR="129433" marT="96899" marB="3230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48196">
                <a:tc gridSpan="3">
                  <a:txBody>
                    <a:bodyPr/>
                    <a:lstStyle/>
                    <a:p>
                      <a:endParaRPr lang="en-US" sz="1300" dirty="0">
                        <a:solidFill>
                          <a:srgbClr val="1F3A4E"/>
                        </a:solidFill>
                      </a:endParaRPr>
                    </a:p>
                  </a:txBody>
                  <a:tcPr marL="258866" marR="129433" marT="96899" marB="3230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07490">
                <a:tc gridSpan="2">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258866" marR="129433" marT="96899" marB="3230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complete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1" dirty="0">
                          <a:solidFill>
                            <a:srgbClr val="FFC000"/>
                          </a:solidFill>
                          <a:latin typeface="Arial"/>
                          <a:cs typeface="Arial"/>
                        </a:rPr>
                        <a:t>https://</a:t>
                      </a:r>
                      <a:r>
                        <a:rPr lang="en-US" sz="1000" b="1" dirty="0" err="1">
                          <a:solidFill>
                            <a:srgbClr val="FFC000"/>
                          </a:solidFill>
                          <a:latin typeface="Arial"/>
                          <a:cs typeface="Arial"/>
                        </a:rPr>
                        <a:t>www.posterpresentations.com</a:t>
                      </a:r>
                      <a:r>
                        <a:rPr lang="en-US" sz="1000" b="1" dirty="0">
                          <a:solidFill>
                            <a:srgbClr val="FFC000"/>
                          </a:solidFill>
                          <a:latin typeface="Arial"/>
                          <a:cs typeface="Arial"/>
                        </a:rPr>
                        <a:t>/</a:t>
                      </a:r>
                      <a:r>
                        <a:rPr lang="en-US" sz="1000" b="1" dirty="0" err="1">
                          <a:solidFill>
                            <a:srgbClr val="FFC000"/>
                          </a:solidFill>
                          <a:latin typeface="Arial"/>
                          <a:cs typeface="Arial"/>
                        </a:rPr>
                        <a:t>helpdesk.html</a:t>
                      </a:r>
                      <a:endParaRPr lang="en-US" sz="6800" dirty="0"/>
                    </a:p>
                  </a:txBody>
                  <a:tcPr marL="258866" marR="129433" marT="96899" marB="3230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9160"/>
            <a:ext cx="30275213" cy="2710885"/>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0912" y="20912985"/>
            <a:ext cx="3574553"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73307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23573" y="2999025"/>
            <a:ext cx="14380018" cy="17752562"/>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389900" y="2999025"/>
            <a:ext cx="14380726" cy="1775256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738"/>
            <a:ext cx="26112371" cy="41341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3668"/>
            <a:ext cx="26112371" cy="1357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23872"/>
            <a:ext cx="6811923" cy="1138734"/>
          </a:xfrm>
          <a:prstGeom prst="rect">
            <a:avLst/>
          </a:prstGeom>
        </p:spPr>
        <p:txBody>
          <a:bodyPr vert="horz" lIns="91440" tIns="45720" rIns="91440" bIns="45720" rtlCol="0" anchor="ctr"/>
          <a:lstStyle>
            <a:lvl1pPr algn="l">
              <a:defRPr sz="3743">
                <a:solidFill>
                  <a:schemeClr val="tx1">
                    <a:tint val="75000"/>
                  </a:schemeClr>
                </a:solidFill>
              </a:defRPr>
            </a:lvl1pPr>
          </a:lstStyle>
          <a:p>
            <a:fld id="{C764DE79-268F-4C1A-8933-263129D2AF90}" type="datetimeFigureOut">
              <a:rPr lang="en-US" dirty="0"/>
              <a:t>11/7/2023</a:t>
            </a:fld>
            <a:endParaRPr lang="en-US" dirty="0"/>
          </a:p>
        </p:txBody>
      </p:sp>
      <p:sp>
        <p:nvSpPr>
          <p:cNvPr id="5" name="Footer Placeholder 4"/>
          <p:cNvSpPr>
            <a:spLocks noGrp="1"/>
          </p:cNvSpPr>
          <p:nvPr>
            <p:ph type="ftr" sz="quarter" idx="3"/>
          </p:nvPr>
        </p:nvSpPr>
        <p:spPr>
          <a:xfrm>
            <a:off x="10028665" y="19823872"/>
            <a:ext cx="10217884" cy="1138734"/>
          </a:xfrm>
          <a:prstGeom prst="rect">
            <a:avLst/>
          </a:prstGeom>
        </p:spPr>
        <p:txBody>
          <a:bodyPr vert="horz" lIns="91440" tIns="45720" rIns="91440" bIns="45720" rtlCol="0" anchor="ctr"/>
          <a:lstStyle>
            <a:lvl1pPr algn="ctr">
              <a:defRPr sz="374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19823872"/>
            <a:ext cx="6811923" cy="1138734"/>
          </a:xfrm>
          <a:prstGeom prst="rect">
            <a:avLst/>
          </a:prstGeom>
        </p:spPr>
        <p:txBody>
          <a:bodyPr vert="horz" lIns="91440" tIns="45720" rIns="91440" bIns="45720" rtlCol="0" anchor="ctr"/>
          <a:lstStyle>
            <a:lvl1pPr algn="r">
              <a:defRPr sz="3743">
                <a:solidFill>
                  <a:schemeClr val="tx1">
                    <a:tint val="75000"/>
                  </a:schemeClr>
                </a:solidFill>
              </a:defRPr>
            </a:lvl1pPr>
          </a:lstStyle>
          <a:p>
            <a:fld id="{48F63A3B-78C7-47BE-AE5E-E10140E04643}" type="slidenum">
              <a:rPr lang="en-US" dirty="0"/>
              <a:t>‹#›</a:t>
            </a:fld>
            <a:endParaRPr lang="en-US" dirty="0"/>
          </a:p>
        </p:txBody>
      </p:sp>
      <p:sp>
        <p:nvSpPr>
          <p:cNvPr id="7" name="Rectangle 36">
            <a:extLst>
              <a:ext uri="{FF2B5EF4-FFF2-40B4-BE49-F238E27FC236}">
                <a16:creationId xmlns:a16="http://schemas.microsoft.com/office/drawing/2014/main" id="{EDF9A78F-2C84-E3A4-447A-89C6DCDBED1C}"/>
              </a:ext>
            </a:extLst>
          </p:cNvPr>
          <p:cNvSpPr>
            <a:spLocks noChangeArrowheads="1"/>
          </p:cNvSpPr>
          <p:nvPr userDrawn="1"/>
        </p:nvSpPr>
        <p:spPr bwMode="auto">
          <a:xfrm>
            <a:off x="0" y="9160"/>
            <a:ext cx="30275213" cy="2710885"/>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8" name="Text Box 14">
            <a:extLst>
              <a:ext uri="{FF2B5EF4-FFF2-40B4-BE49-F238E27FC236}">
                <a16:creationId xmlns:a16="http://schemas.microsoft.com/office/drawing/2014/main" id="{3695F43B-D5D7-F4B6-C4AE-810E5374EB0E}"/>
              </a:ext>
            </a:extLst>
          </p:cNvPr>
          <p:cNvSpPr txBox="1">
            <a:spLocks noChangeArrowheads="1"/>
          </p:cNvSpPr>
          <p:nvPr userDrawn="1"/>
        </p:nvSpPr>
        <p:spPr bwMode="auto">
          <a:xfrm>
            <a:off x="900912" y="20912985"/>
            <a:ext cx="3574553"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9" name="Straight Connector 8">
            <a:extLst>
              <a:ext uri="{FF2B5EF4-FFF2-40B4-BE49-F238E27FC236}">
                <a16:creationId xmlns:a16="http://schemas.microsoft.com/office/drawing/2014/main" id="{0E45023D-C2C0-F144-66EE-FF192430FB33}"/>
              </a:ext>
            </a:extLst>
          </p:cNvPr>
          <p:cNvCxnSpPr>
            <a:cxnSpLocks/>
          </p:cNvCxnSpPr>
          <p:nvPr userDrawn="1"/>
        </p:nvCxnSpPr>
        <p:spPr>
          <a:xfrm>
            <a:off x="0" y="273307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37">
            <a:extLst>
              <a:ext uri="{FF2B5EF4-FFF2-40B4-BE49-F238E27FC236}">
                <a16:creationId xmlns:a16="http://schemas.microsoft.com/office/drawing/2014/main" id="{A427B0F6-14D2-3F62-262E-4712BA3FDD69}"/>
              </a:ext>
            </a:extLst>
          </p:cNvPr>
          <p:cNvSpPr/>
          <p:nvPr userDrawn="1"/>
        </p:nvSpPr>
        <p:spPr>
          <a:xfrm>
            <a:off x="523573" y="2999025"/>
            <a:ext cx="14380018" cy="17752562"/>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11" name="Rounded Rectangle 38">
            <a:extLst>
              <a:ext uri="{FF2B5EF4-FFF2-40B4-BE49-F238E27FC236}">
                <a16:creationId xmlns:a16="http://schemas.microsoft.com/office/drawing/2014/main" id="{7EC8D3F7-1B46-892F-FD25-449D9680A514}"/>
              </a:ext>
            </a:extLst>
          </p:cNvPr>
          <p:cNvSpPr/>
          <p:nvPr userDrawn="1"/>
        </p:nvSpPr>
        <p:spPr>
          <a:xfrm>
            <a:off x="15389900" y="2999025"/>
            <a:ext cx="14380726" cy="1775256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180144540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2851831" rtl="0" eaLnBrk="1" latinLnBrk="0" hangingPunct="1">
        <a:lnSpc>
          <a:spcPct val="90000"/>
        </a:lnSpc>
        <a:spcBef>
          <a:spcPct val="0"/>
        </a:spcBef>
        <a:buNone/>
        <a:defRPr sz="13723" kern="1200">
          <a:solidFill>
            <a:schemeClr val="tx1"/>
          </a:solidFill>
          <a:latin typeface="+mj-lt"/>
          <a:ea typeface="+mj-ea"/>
          <a:cs typeface="+mj-cs"/>
        </a:defRPr>
      </a:lvl1pPr>
    </p:titleStyle>
    <p:bodyStyle>
      <a:lvl1pPr marL="712958" indent="-712958" algn="l" defTabSz="2851831" rtl="0" eaLnBrk="1" latinLnBrk="0" hangingPunct="1">
        <a:lnSpc>
          <a:spcPct val="90000"/>
        </a:lnSpc>
        <a:spcBef>
          <a:spcPts val="3119"/>
        </a:spcBef>
        <a:buFont typeface="Arial" panose="020B0604020202020204" pitchFamily="34" charset="0"/>
        <a:buChar char="•"/>
        <a:defRPr sz="8733" kern="1200">
          <a:solidFill>
            <a:schemeClr val="tx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p:bodyStyle>
    <p:otherStyle>
      <a:defPPr>
        <a:defRPr lang="en-US"/>
      </a:defPPr>
      <a:lvl1pPr marL="0" algn="l" defTabSz="2851831" rtl="0" eaLnBrk="1" latinLnBrk="0" hangingPunct="1">
        <a:defRPr sz="5614" kern="1200">
          <a:solidFill>
            <a:schemeClr val="tx1"/>
          </a:solidFill>
          <a:latin typeface="+mn-lt"/>
          <a:ea typeface="+mn-ea"/>
          <a:cs typeface="+mn-cs"/>
        </a:defRPr>
      </a:lvl1pPr>
      <a:lvl2pPr marL="1425915" algn="l" defTabSz="2851831" rtl="0" eaLnBrk="1" latinLnBrk="0" hangingPunct="1">
        <a:defRPr sz="5614" kern="1200">
          <a:solidFill>
            <a:schemeClr val="tx1"/>
          </a:solidFill>
          <a:latin typeface="+mn-lt"/>
          <a:ea typeface="+mn-ea"/>
          <a:cs typeface="+mn-cs"/>
        </a:defRPr>
      </a:lvl2pPr>
      <a:lvl3pPr marL="2851831" algn="l" defTabSz="2851831" rtl="0" eaLnBrk="1" latinLnBrk="0" hangingPunct="1">
        <a:defRPr sz="5614" kern="1200">
          <a:solidFill>
            <a:schemeClr val="tx1"/>
          </a:solidFill>
          <a:latin typeface="+mn-lt"/>
          <a:ea typeface="+mn-ea"/>
          <a:cs typeface="+mn-cs"/>
        </a:defRPr>
      </a:lvl3pPr>
      <a:lvl4pPr marL="4277746" algn="l" defTabSz="2851831" rtl="0" eaLnBrk="1" latinLnBrk="0" hangingPunct="1">
        <a:defRPr sz="5614" kern="1200">
          <a:solidFill>
            <a:schemeClr val="tx1"/>
          </a:solidFill>
          <a:latin typeface="+mn-lt"/>
          <a:ea typeface="+mn-ea"/>
          <a:cs typeface="+mn-cs"/>
        </a:defRPr>
      </a:lvl4pPr>
      <a:lvl5pPr marL="5703661" algn="l" defTabSz="2851831" rtl="0" eaLnBrk="1" latinLnBrk="0" hangingPunct="1">
        <a:defRPr sz="5614" kern="1200">
          <a:solidFill>
            <a:schemeClr val="tx1"/>
          </a:solidFill>
          <a:latin typeface="+mn-lt"/>
          <a:ea typeface="+mn-ea"/>
          <a:cs typeface="+mn-cs"/>
        </a:defRPr>
      </a:lvl5pPr>
      <a:lvl6pPr marL="7129577" algn="l" defTabSz="2851831" rtl="0" eaLnBrk="1" latinLnBrk="0" hangingPunct="1">
        <a:defRPr sz="5614" kern="1200">
          <a:solidFill>
            <a:schemeClr val="tx1"/>
          </a:solidFill>
          <a:latin typeface="+mn-lt"/>
          <a:ea typeface="+mn-ea"/>
          <a:cs typeface="+mn-cs"/>
        </a:defRPr>
      </a:lvl6pPr>
      <a:lvl7pPr marL="8555492" algn="l" defTabSz="2851831" rtl="0" eaLnBrk="1" latinLnBrk="0" hangingPunct="1">
        <a:defRPr sz="5614" kern="1200">
          <a:solidFill>
            <a:schemeClr val="tx1"/>
          </a:solidFill>
          <a:latin typeface="+mn-lt"/>
          <a:ea typeface="+mn-ea"/>
          <a:cs typeface="+mn-cs"/>
        </a:defRPr>
      </a:lvl7pPr>
      <a:lvl8pPr marL="9981408" algn="l" defTabSz="2851831" rtl="0" eaLnBrk="1" latinLnBrk="0" hangingPunct="1">
        <a:defRPr sz="5614" kern="1200">
          <a:solidFill>
            <a:schemeClr val="tx1"/>
          </a:solidFill>
          <a:latin typeface="+mn-lt"/>
          <a:ea typeface="+mn-ea"/>
          <a:cs typeface="+mn-cs"/>
        </a:defRPr>
      </a:lvl8pPr>
      <a:lvl9pPr marL="11407323" algn="l" defTabSz="2851831" rtl="0" eaLnBrk="1" latinLnBrk="0" hangingPunct="1">
        <a:defRPr sz="561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17BAD7-4440-454A-B49C-801959907F13}"/>
              </a:ext>
            </a:extLst>
          </p:cNvPr>
          <p:cNvSpPr>
            <a:spLocks noGrp="1"/>
          </p:cNvSpPr>
          <p:nvPr>
            <p:ph type="body" sz="quarter" idx="12"/>
          </p:nvPr>
        </p:nvSpPr>
        <p:spPr>
          <a:xfrm>
            <a:off x="3812209" y="189270"/>
            <a:ext cx="22650793" cy="757130"/>
          </a:xfrm>
        </p:spPr>
        <p:txBody>
          <a:bodyPr/>
          <a:lstStyle/>
          <a:p>
            <a:r>
              <a:rPr lang="en-US" dirty="0"/>
              <a:t>Stellar Enlightenment on Enhancing Star Categorization for Astronomical Insights</a:t>
            </a:r>
          </a:p>
        </p:txBody>
      </p:sp>
      <p:sp>
        <p:nvSpPr>
          <p:cNvPr id="3" name="Text Placeholder 2">
            <a:extLst>
              <a:ext uri="{FF2B5EF4-FFF2-40B4-BE49-F238E27FC236}">
                <a16:creationId xmlns:a16="http://schemas.microsoft.com/office/drawing/2014/main" id="{90ACF97B-AB1B-5945-B9D1-356BBAE8EE1E}"/>
              </a:ext>
            </a:extLst>
          </p:cNvPr>
          <p:cNvSpPr>
            <a:spLocks noGrp="1"/>
          </p:cNvSpPr>
          <p:nvPr>
            <p:ph type="body" sz="quarter" idx="11"/>
          </p:nvPr>
        </p:nvSpPr>
        <p:spPr>
          <a:xfrm>
            <a:off x="3543687" y="826548"/>
            <a:ext cx="22650793" cy="590931"/>
          </a:xfrm>
        </p:spPr>
        <p:txBody>
          <a:bodyPr/>
          <a:lstStyle/>
          <a:p>
            <a:r>
              <a:rPr lang="en-US" dirty="0"/>
              <a:t>SR University</a:t>
            </a:r>
          </a:p>
        </p:txBody>
      </p:sp>
      <p:sp>
        <p:nvSpPr>
          <p:cNvPr id="4" name="Text Placeholder 3">
            <a:extLst>
              <a:ext uri="{FF2B5EF4-FFF2-40B4-BE49-F238E27FC236}">
                <a16:creationId xmlns:a16="http://schemas.microsoft.com/office/drawing/2014/main" id="{3392A73D-5AFB-BF41-A768-F1BE2E077B04}"/>
              </a:ext>
            </a:extLst>
          </p:cNvPr>
          <p:cNvSpPr>
            <a:spLocks noGrp="1"/>
          </p:cNvSpPr>
          <p:nvPr>
            <p:ph type="body" sz="quarter" idx="10"/>
          </p:nvPr>
        </p:nvSpPr>
        <p:spPr>
          <a:xfrm>
            <a:off x="3543681" y="1489890"/>
            <a:ext cx="22650799" cy="1917961"/>
          </a:xfrm>
        </p:spPr>
        <p:txBody>
          <a:bodyPr/>
          <a:lstStyle/>
          <a:p>
            <a:pPr>
              <a:lnSpc>
                <a:spcPct val="100000"/>
              </a:lnSpc>
            </a:pPr>
            <a:r>
              <a:rPr lang="en-US" dirty="0"/>
              <a:t>Ch. Srijanya: 2003A52105 M.Charishma:2003A52081 T. Bhavana : 2003A2068 D.Phaninder:2003A52L02 D. </a:t>
            </a:r>
            <a:r>
              <a:rPr lang="en-US" dirty="0" err="1"/>
              <a:t>Jayadeep</a:t>
            </a:r>
            <a:r>
              <a:rPr lang="en-US" dirty="0"/>
              <a:t> Reddy:2003A52024 Guide: Maratha. </a:t>
            </a:r>
            <a:r>
              <a:rPr lang="en-US" dirty="0" err="1"/>
              <a:t>Sheshikala</a:t>
            </a:r>
            <a:endParaRPr lang="en-US" dirty="0"/>
          </a:p>
          <a:p>
            <a:endParaRPr lang="en-US" dirty="0"/>
          </a:p>
        </p:txBody>
      </p:sp>
      <p:sp>
        <p:nvSpPr>
          <p:cNvPr id="5" name="Text Placeholder 4">
            <a:extLst>
              <a:ext uri="{FF2B5EF4-FFF2-40B4-BE49-F238E27FC236}">
                <a16:creationId xmlns:a16="http://schemas.microsoft.com/office/drawing/2014/main" id="{7EB8326D-DA25-9C46-ACD6-403AEEFFE0AD}"/>
              </a:ext>
            </a:extLst>
          </p:cNvPr>
          <p:cNvSpPr>
            <a:spLocks noGrp="1"/>
          </p:cNvSpPr>
          <p:nvPr>
            <p:ph type="body" sz="quarter" idx="15"/>
          </p:nvPr>
        </p:nvSpPr>
        <p:spPr>
          <a:xfrm>
            <a:off x="523581" y="3179002"/>
            <a:ext cx="14345503" cy="601185"/>
          </a:xfrm>
        </p:spPr>
        <p:txBody>
          <a:bodyPr/>
          <a:lstStyle/>
          <a:p>
            <a:r>
              <a:rPr lang="en-US" dirty="0"/>
              <a:t>INTRODUCTION</a:t>
            </a:r>
          </a:p>
        </p:txBody>
      </p:sp>
      <p:sp>
        <p:nvSpPr>
          <p:cNvPr id="6" name="Text Placeholder 5">
            <a:extLst>
              <a:ext uri="{FF2B5EF4-FFF2-40B4-BE49-F238E27FC236}">
                <a16:creationId xmlns:a16="http://schemas.microsoft.com/office/drawing/2014/main" id="{C380B20D-6163-0B47-86A7-026491EB3382}"/>
              </a:ext>
            </a:extLst>
          </p:cNvPr>
          <p:cNvSpPr>
            <a:spLocks noGrp="1"/>
          </p:cNvSpPr>
          <p:nvPr>
            <p:ph type="body" sz="quarter" idx="17"/>
          </p:nvPr>
        </p:nvSpPr>
        <p:spPr>
          <a:xfrm>
            <a:off x="523575" y="6316167"/>
            <a:ext cx="14345503" cy="424732"/>
          </a:xfrm>
        </p:spPr>
        <p:txBody>
          <a:bodyPr/>
          <a:lstStyle/>
          <a:p>
            <a:r>
              <a:rPr lang="en-US" dirty="0"/>
              <a:t>OOBJECTIVES</a:t>
            </a:r>
          </a:p>
        </p:txBody>
      </p:sp>
      <p:sp>
        <p:nvSpPr>
          <p:cNvPr id="7" name="Text Placeholder 6">
            <a:extLst>
              <a:ext uri="{FF2B5EF4-FFF2-40B4-BE49-F238E27FC236}">
                <a16:creationId xmlns:a16="http://schemas.microsoft.com/office/drawing/2014/main" id="{DF9842D3-BA9C-3F4C-97F4-ED3C19D4BE53}"/>
              </a:ext>
            </a:extLst>
          </p:cNvPr>
          <p:cNvSpPr>
            <a:spLocks noGrp="1"/>
          </p:cNvSpPr>
          <p:nvPr>
            <p:ph type="body" sz="quarter" idx="18"/>
          </p:nvPr>
        </p:nvSpPr>
        <p:spPr>
          <a:xfrm>
            <a:off x="523578" y="10694194"/>
            <a:ext cx="14345501" cy="424732"/>
          </a:xfrm>
        </p:spPr>
        <p:txBody>
          <a:bodyPr/>
          <a:lstStyle/>
          <a:p>
            <a:r>
              <a:rPr lang="en-US" dirty="0"/>
              <a:t>EXISTING METHOD VS PROPOSED METHOD</a:t>
            </a:r>
          </a:p>
        </p:txBody>
      </p:sp>
      <p:sp>
        <p:nvSpPr>
          <p:cNvPr id="8" name="Text Placeholder 7">
            <a:extLst>
              <a:ext uri="{FF2B5EF4-FFF2-40B4-BE49-F238E27FC236}">
                <a16:creationId xmlns:a16="http://schemas.microsoft.com/office/drawing/2014/main" id="{5F7EAF54-22B3-9540-8CC5-EE0755947415}"/>
              </a:ext>
            </a:extLst>
          </p:cNvPr>
          <p:cNvSpPr>
            <a:spLocks noGrp="1"/>
          </p:cNvSpPr>
          <p:nvPr>
            <p:ph type="body" sz="quarter" idx="19"/>
          </p:nvPr>
        </p:nvSpPr>
        <p:spPr>
          <a:xfrm>
            <a:off x="15408388" y="3004099"/>
            <a:ext cx="14345501" cy="424732"/>
          </a:xfrm>
        </p:spPr>
        <p:txBody>
          <a:bodyPr/>
          <a:lstStyle/>
          <a:p>
            <a:r>
              <a:rPr lang="en-US" dirty="0"/>
              <a:t>RESULTS</a:t>
            </a:r>
          </a:p>
        </p:txBody>
      </p:sp>
      <p:sp>
        <p:nvSpPr>
          <p:cNvPr id="9" name="Text Placeholder 8">
            <a:extLst>
              <a:ext uri="{FF2B5EF4-FFF2-40B4-BE49-F238E27FC236}">
                <a16:creationId xmlns:a16="http://schemas.microsoft.com/office/drawing/2014/main" id="{4ECEA69A-D282-8246-ADBB-782821B520DC}"/>
              </a:ext>
            </a:extLst>
          </p:cNvPr>
          <p:cNvSpPr>
            <a:spLocks noGrp="1"/>
          </p:cNvSpPr>
          <p:nvPr>
            <p:ph type="body" sz="quarter" idx="20"/>
          </p:nvPr>
        </p:nvSpPr>
        <p:spPr>
          <a:xfrm>
            <a:off x="15408383" y="13989291"/>
            <a:ext cx="14345501" cy="424732"/>
          </a:xfrm>
        </p:spPr>
        <p:txBody>
          <a:bodyPr/>
          <a:lstStyle/>
          <a:p>
            <a:r>
              <a:rPr lang="en-US" dirty="0"/>
              <a:t>CONCLUSIONS</a:t>
            </a:r>
          </a:p>
        </p:txBody>
      </p:sp>
      <p:sp>
        <p:nvSpPr>
          <p:cNvPr id="14" name="Text Placeholder 13">
            <a:extLst>
              <a:ext uri="{FF2B5EF4-FFF2-40B4-BE49-F238E27FC236}">
                <a16:creationId xmlns:a16="http://schemas.microsoft.com/office/drawing/2014/main" id="{0F3A5AAE-86D5-1A4C-8AFE-D7E940DF7279}"/>
              </a:ext>
            </a:extLst>
          </p:cNvPr>
          <p:cNvSpPr>
            <a:spLocks noGrp="1"/>
          </p:cNvSpPr>
          <p:nvPr>
            <p:ph type="body" sz="quarter" idx="31"/>
          </p:nvPr>
        </p:nvSpPr>
        <p:spPr>
          <a:xfrm>
            <a:off x="15408374" y="14791714"/>
            <a:ext cx="14345498" cy="1486561"/>
          </a:xfrm>
        </p:spPr>
        <p:txBody>
          <a:bodyPr/>
          <a:lstStyle/>
          <a:p>
            <a:r>
              <a:rPr lang="en-US" sz="1800" dirty="0">
                <a:effectLst/>
                <a:latin typeface="Times New Roman" panose="02020603050405020304" pitchFamily="18" charset="0"/>
                <a:ea typeface="SimSun" panose="02010600030101010101" pitchFamily="2" charset="-122"/>
              </a:rPr>
              <a:t>Model is a strong candidate for stellar classification tasks, especially when dealing with multi-class problems and when seeking consistent and reliable performance across different classes of stars The Random Forest model which have good accuracy 98% to classify the stars present in dataset. </a:t>
            </a:r>
            <a:endParaRPr lang="en-US" dirty="0"/>
          </a:p>
        </p:txBody>
      </p:sp>
      <p:sp>
        <p:nvSpPr>
          <p:cNvPr id="15" name="Text Placeholder 14">
            <a:extLst>
              <a:ext uri="{FF2B5EF4-FFF2-40B4-BE49-F238E27FC236}">
                <a16:creationId xmlns:a16="http://schemas.microsoft.com/office/drawing/2014/main" id="{84BA8E32-9654-E747-ABAB-50D57322F19F}"/>
              </a:ext>
            </a:extLst>
          </p:cNvPr>
          <p:cNvSpPr>
            <a:spLocks noGrp="1"/>
          </p:cNvSpPr>
          <p:nvPr>
            <p:ph type="body" sz="quarter" idx="32"/>
          </p:nvPr>
        </p:nvSpPr>
        <p:spPr>
          <a:xfrm>
            <a:off x="15408388" y="3735793"/>
            <a:ext cx="14345498" cy="9875807"/>
          </a:xfrm>
        </p:spPr>
        <p:txBody>
          <a:bodyPr/>
          <a:lstStyle/>
          <a:p>
            <a:endParaRPr lang="en-US" dirty="0"/>
          </a:p>
        </p:txBody>
      </p:sp>
      <p:sp>
        <p:nvSpPr>
          <p:cNvPr id="16" name="Text Placeholder 15">
            <a:extLst>
              <a:ext uri="{FF2B5EF4-FFF2-40B4-BE49-F238E27FC236}">
                <a16:creationId xmlns:a16="http://schemas.microsoft.com/office/drawing/2014/main" id="{B952024D-3BD8-064B-875B-856316B7D53D}"/>
              </a:ext>
            </a:extLst>
          </p:cNvPr>
          <p:cNvSpPr>
            <a:spLocks noGrp="1"/>
          </p:cNvSpPr>
          <p:nvPr>
            <p:ph type="body" sz="quarter" idx="33"/>
          </p:nvPr>
        </p:nvSpPr>
        <p:spPr>
          <a:xfrm>
            <a:off x="523581" y="6720277"/>
            <a:ext cx="14345498" cy="3973917"/>
          </a:xfrm>
        </p:spPr>
        <p:txBody>
          <a:bodyPr/>
          <a:lstStyle/>
          <a:p>
            <a:pPr algn="just">
              <a:lnSpc>
                <a:spcPct val="100000"/>
              </a:lnSpc>
              <a:buFont typeface="Arial" panose="020B0604020202020204" pitchFamily="34" charset="0"/>
              <a:buChar char="•"/>
            </a:pPr>
            <a:r>
              <a:rPr lang="en-US" sz="2400" b="1" i="0" dirty="0">
                <a:effectLst/>
              </a:rPr>
              <a:t>Understand the physical properties of stars, such as their temperature, mass, radius, luminosity, and chemical </a:t>
            </a:r>
            <a:r>
              <a:rPr lang="en-US" sz="2400" b="1" i="0" dirty="0" err="1">
                <a:effectLst/>
              </a:rPr>
              <a:t>composition,Study</a:t>
            </a:r>
            <a:r>
              <a:rPr lang="en-US" sz="2400" b="1" i="0" dirty="0">
                <a:effectLst/>
              </a:rPr>
              <a:t> the evolution of stars and their life cycles.</a:t>
            </a:r>
          </a:p>
          <a:p>
            <a:pPr algn="just">
              <a:lnSpc>
                <a:spcPct val="100000"/>
              </a:lnSpc>
              <a:buFont typeface="Arial" panose="020B0604020202020204" pitchFamily="34" charset="0"/>
              <a:buChar char="•"/>
            </a:pPr>
            <a:r>
              <a:rPr lang="en-US" sz="2400" b="1" i="0" dirty="0" err="1">
                <a:effectLst/>
              </a:rPr>
              <a:t>i</a:t>
            </a:r>
            <a:r>
              <a:rPr lang="en-US" sz="2400" b="1" dirty="0" err="1"/>
              <a:t>dentifing</a:t>
            </a:r>
            <a:r>
              <a:rPr lang="en-US" sz="2400" b="1" dirty="0"/>
              <a:t> the Three target variables based on the wavelength, UV rays, cam col and main features </a:t>
            </a:r>
            <a:r>
              <a:rPr lang="en-US" sz="2400" b="1" dirty="0" err="1"/>
              <a:t>containg</a:t>
            </a:r>
            <a:r>
              <a:rPr lang="en-US" sz="2400" b="1" dirty="0"/>
              <a:t> 18 features.</a:t>
            </a:r>
            <a:r>
              <a:rPr lang="en-IN" sz="2400" b="1" dirty="0">
                <a:solidFill>
                  <a:srgbClr val="000000"/>
                </a:solidFill>
                <a:effectLst/>
                <a:ea typeface="Times New Roman" panose="02020603050405020304" pitchFamily="18" charset="0"/>
                <a:cs typeface="Times New Roman" panose="02020603050405020304" pitchFamily="18" charset="0"/>
              </a:rPr>
              <a:t> This classification system helps astronomers gain a better understanding of the different stages of stellar evolution, the underlying physical processes governing stars, and the relationships between various types of stars. It also aids in identifying patterns and trends in stellar populations, which in turn contributes to our broader understanding of the cosmos and the fundamental principles that govern it.</a:t>
            </a:r>
          </a:p>
          <a:p>
            <a:pPr algn="just">
              <a:lnSpc>
                <a:spcPct val="100000"/>
              </a:lnSpc>
            </a:pPr>
            <a:endParaRPr lang="en-US" b="1" i="0" dirty="0">
              <a:effectLst/>
              <a:latin typeface="-apple-system"/>
            </a:endParaRPr>
          </a:p>
        </p:txBody>
      </p:sp>
      <p:sp>
        <p:nvSpPr>
          <p:cNvPr id="17" name="Text Placeholder 16">
            <a:extLst>
              <a:ext uri="{FF2B5EF4-FFF2-40B4-BE49-F238E27FC236}">
                <a16:creationId xmlns:a16="http://schemas.microsoft.com/office/drawing/2014/main" id="{E07E862B-6710-014E-99BB-D060EF7D2853}"/>
              </a:ext>
            </a:extLst>
          </p:cNvPr>
          <p:cNvSpPr>
            <a:spLocks noGrp="1"/>
          </p:cNvSpPr>
          <p:nvPr>
            <p:ph type="body" sz="quarter" idx="34"/>
          </p:nvPr>
        </p:nvSpPr>
        <p:spPr>
          <a:xfrm>
            <a:off x="523581" y="11118926"/>
            <a:ext cx="14345498" cy="6161174"/>
          </a:xfrm>
        </p:spPr>
        <p:txBody>
          <a:bodyPr/>
          <a:lstStyle/>
          <a:p>
            <a:pPr marL="457200" indent="-457200" algn="just">
              <a:buAutoNum type="arabicPeriod"/>
            </a:pPr>
            <a:r>
              <a:rPr lang="en-US" sz="2400" i="0" dirty="0">
                <a:effectLst/>
              </a:rPr>
              <a:t>The Harvard system is based on the star’s surface temperature, which is estimated from its spectrum. The system uses the letters O, B, A, F, G, K, and M to classify stars, with O being the hottest and M being the coolest.</a:t>
            </a:r>
          </a:p>
          <a:p>
            <a:pPr algn="just"/>
            <a:r>
              <a:rPr lang="en-US" sz="2400" dirty="0" err="1"/>
              <a:t>Differwntiation</a:t>
            </a:r>
            <a:r>
              <a:rPr lang="en-US" sz="2400" dirty="0"/>
              <a:t>: Our plan focuses on the classification of  stars whether they belong the class of the respective classification and this mainly focuses on the redshift alpha and delta values of the stars on separating from the spectrum classification.</a:t>
            </a:r>
            <a:endParaRPr lang="en-US" sz="2400" i="0" dirty="0">
              <a:effectLst/>
            </a:endParaRPr>
          </a:p>
          <a:p>
            <a:pPr marL="457200" indent="-457200">
              <a:buAutoNum type="arabicPeriod"/>
            </a:pPr>
            <a:r>
              <a:rPr lang="en-US" sz="2000" b="1" i="0" dirty="0">
                <a:effectLst/>
              </a:rPr>
              <a:t>Russell system</a:t>
            </a:r>
            <a:r>
              <a:rPr lang="en-US" sz="2000" b="0" i="0" dirty="0">
                <a:effectLst/>
              </a:rPr>
              <a:t>: This is a graphical representation of stars based on </a:t>
            </a:r>
            <a:r>
              <a:rPr lang="en-US" sz="2000" b="0" i="0" dirty="0">
                <a:effectLst/>
                <a:latin typeface="-apple-system"/>
              </a:rPr>
              <a:t>their luminosity and temperature.</a:t>
            </a:r>
          </a:p>
          <a:p>
            <a:r>
              <a:rPr lang="en-US" dirty="0">
                <a:latin typeface="-apple-system"/>
              </a:rPr>
              <a:t>Differentiation:: Considering the brightness and the </a:t>
            </a:r>
            <a:r>
              <a:rPr lang="en-US" dirty="0" err="1">
                <a:latin typeface="-apple-system"/>
              </a:rPr>
              <a:t>uv</a:t>
            </a:r>
            <a:r>
              <a:rPr lang="en-US" dirty="0">
                <a:latin typeface="-apple-system"/>
              </a:rPr>
              <a:t> rays of the overall multiclass attributes it is possible to find the clusters that are repositioned or inactive stars are categorized.</a:t>
            </a:r>
          </a:p>
          <a:p>
            <a:endParaRPr lang="en-US" sz="2400" b="0" i="0" dirty="0">
              <a:effectLst/>
              <a:latin typeface="-apple-system"/>
            </a:endParaRPr>
          </a:p>
          <a:p>
            <a:pPr marL="457200" indent="-457200">
              <a:buAutoNum type="arabicPeriod"/>
            </a:pPr>
            <a:endParaRPr lang="en-US" sz="2000" b="0" i="0" dirty="0">
              <a:effectLst/>
              <a:latin typeface="-apple-system"/>
            </a:endParaRPr>
          </a:p>
        </p:txBody>
      </p:sp>
      <p:sp>
        <p:nvSpPr>
          <p:cNvPr id="18" name="Text Placeholder 17">
            <a:extLst>
              <a:ext uri="{FF2B5EF4-FFF2-40B4-BE49-F238E27FC236}">
                <a16:creationId xmlns:a16="http://schemas.microsoft.com/office/drawing/2014/main" id="{8EC598F4-E1EC-C245-8C62-DB50DBBDCE95}"/>
              </a:ext>
            </a:extLst>
          </p:cNvPr>
          <p:cNvSpPr>
            <a:spLocks noGrp="1"/>
          </p:cNvSpPr>
          <p:nvPr>
            <p:ph type="body" sz="quarter" idx="35"/>
          </p:nvPr>
        </p:nvSpPr>
        <p:spPr>
          <a:xfrm>
            <a:off x="523581" y="3583111"/>
            <a:ext cx="14345498" cy="2733056"/>
          </a:xfrm>
        </p:spPr>
        <p:txBody>
          <a:bodyPr/>
          <a:lstStyle/>
          <a:p>
            <a:pPr algn="just"/>
            <a:r>
              <a:rPr lang="en-US" sz="2400" b="1" dirty="0"/>
              <a:t>The main pillar of astronomy is the classification system that includes galaxies, quasars, stars. Stellar categorization extends well beyond the mere identification of celestial objects. It is essential to comprehending the </a:t>
            </a:r>
            <a:r>
              <a:rPr lang="en-US" sz="2400" b="1" dirty="0" err="1"/>
              <a:t>prdynamics</a:t>
            </a:r>
            <a:r>
              <a:rPr lang="en-US" sz="2400" b="1" dirty="0"/>
              <a:t> and evolution of galaxies. Understanding the star populations in various galaxies offers vital insights into the complex </a:t>
            </a:r>
            <a:r>
              <a:rPr lang="en-US" sz="2400" b="1" dirty="0" err="1"/>
              <a:t>ocesses</a:t>
            </a:r>
            <a:r>
              <a:rPr lang="en-US" sz="2400" b="1" dirty="0"/>
              <a:t> regulating galactic formations. This project   combines the power of the machine learning algorithms to improve the classification through the unique stars enhancing the stars classification into their class.</a:t>
            </a:r>
          </a:p>
        </p:txBody>
      </p:sp>
      <p:pic>
        <p:nvPicPr>
          <p:cNvPr id="19" name="Picture 18">
            <a:extLst>
              <a:ext uri="{FF2B5EF4-FFF2-40B4-BE49-F238E27FC236}">
                <a16:creationId xmlns:a16="http://schemas.microsoft.com/office/drawing/2014/main" id="{AB32DDF5-A5F5-0C05-30DF-2CC8C830C2CC}"/>
              </a:ext>
            </a:extLst>
          </p:cNvPr>
          <p:cNvPicPr>
            <a:picLocks noChangeAspect="1"/>
          </p:cNvPicPr>
          <p:nvPr/>
        </p:nvPicPr>
        <p:blipFill>
          <a:blip r:embed="rId2"/>
          <a:stretch>
            <a:fillRect/>
          </a:stretch>
        </p:blipFill>
        <p:spPr>
          <a:xfrm>
            <a:off x="1474839" y="15898760"/>
            <a:ext cx="12034684" cy="4446827"/>
          </a:xfrm>
          <a:prstGeom prst="rect">
            <a:avLst/>
          </a:prstGeom>
        </p:spPr>
      </p:pic>
      <p:pic>
        <p:nvPicPr>
          <p:cNvPr id="20" name="Picture 19">
            <a:extLst>
              <a:ext uri="{FF2B5EF4-FFF2-40B4-BE49-F238E27FC236}">
                <a16:creationId xmlns:a16="http://schemas.microsoft.com/office/drawing/2014/main" id="{66E07D6B-F1DC-CE65-4914-3C76199FA0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11500" y="4113484"/>
            <a:ext cx="4865098" cy="4617561"/>
          </a:xfrm>
          <a:prstGeom prst="rect">
            <a:avLst/>
          </a:prstGeom>
          <a:noFill/>
          <a:ln>
            <a:noFill/>
          </a:ln>
        </p:spPr>
      </p:pic>
      <p:pic>
        <p:nvPicPr>
          <p:cNvPr id="21" name="Picture 20">
            <a:extLst>
              <a:ext uri="{FF2B5EF4-FFF2-40B4-BE49-F238E27FC236}">
                <a16:creationId xmlns:a16="http://schemas.microsoft.com/office/drawing/2014/main" id="{6CE3FD48-C260-79E3-4EE0-E9AFD8B037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88136" y="8844125"/>
            <a:ext cx="3597611" cy="4134660"/>
          </a:xfrm>
          <a:prstGeom prst="rect">
            <a:avLst/>
          </a:prstGeom>
          <a:noFill/>
          <a:ln>
            <a:noFill/>
          </a:ln>
        </p:spPr>
      </p:pic>
      <p:pic>
        <p:nvPicPr>
          <p:cNvPr id="22" name="Picture 21">
            <a:extLst>
              <a:ext uri="{FF2B5EF4-FFF2-40B4-BE49-F238E27FC236}">
                <a16:creationId xmlns:a16="http://schemas.microsoft.com/office/drawing/2014/main" id="{7A3BDAA9-A96F-FA1C-138F-6A49F8C8ECC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811499" y="9038008"/>
            <a:ext cx="4874228" cy="4053858"/>
          </a:xfrm>
          <a:prstGeom prst="rect">
            <a:avLst/>
          </a:prstGeom>
          <a:noFill/>
          <a:ln>
            <a:noFill/>
          </a:ln>
        </p:spPr>
      </p:pic>
      <p:pic>
        <p:nvPicPr>
          <p:cNvPr id="23" name="Picture 22">
            <a:extLst>
              <a:ext uri="{FF2B5EF4-FFF2-40B4-BE49-F238E27FC236}">
                <a16:creationId xmlns:a16="http://schemas.microsoft.com/office/drawing/2014/main" id="{E4D6A63E-8F31-E334-6A1E-EA679023B18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215242" y="4113484"/>
            <a:ext cx="4343400" cy="4617560"/>
          </a:xfrm>
          <a:prstGeom prst="rect">
            <a:avLst/>
          </a:prstGeom>
          <a:noFill/>
          <a:ln>
            <a:noFill/>
          </a:ln>
        </p:spPr>
      </p:pic>
      <p:pic>
        <p:nvPicPr>
          <p:cNvPr id="24" name="Picture 23">
            <a:extLst>
              <a:ext uri="{FF2B5EF4-FFF2-40B4-BE49-F238E27FC236}">
                <a16:creationId xmlns:a16="http://schemas.microsoft.com/office/drawing/2014/main" id="{FF5100E4-DE64-8A04-D375-E84DC49B53C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79709" y="5486530"/>
            <a:ext cx="3741551" cy="6489160"/>
          </a:xfrm>
          <a:prstGeom prst="rect">
            <a:avLst/>
          </a:prstGeom>
          <a:noFill/>
          <a:ln>
            <a:noFill/>
          </a:ln>
        </p:spPr>
      </p:pic>
      <p:pic>
        <p:nvPicPr>
          <p:cNvPr id="1026" name="Picture 2">
            <a:extLst>
              <a:ext uri="{FF2B5EF4-FFF2-40B4-BE49-F238E27FC236}">
                <a16:creationId xmlns:a16="http://schemas.microsoft.com/office/drawing/2014/main" id="{4FFCCAAE-7CA2-DE59-33DB-DD55C463CA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02873" y="15943871"/>
            <a:ext cx="8029575" cy="49911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C4A492F6-02EE-65FB-1D02-6F4857B40657}"/>
              </a:ext>
            </a:extLst>
          </p:cNvPr>
          <p:cNvPicPr>
            <a:picLocks noChangeAspect="1"/>
          </p:cNvPicPr>
          <p:nvPr/>
        </p:nvPicPr>
        <p:blipFill>
          <a:blip r:embed="rId9"/>
          <a:stretch>
            <a:fillRect/>
          </a:stretch>
        </p:blipFill>
        <p:spPr>
          <a:xfrm>
            <a:off x="15408388" y="16278275"/>
            <a:ext cx="5873061" cy="4067312"/>
          </a:xfrm>
          <a:prstGeom prst="rect">
            <a:avLst/>
          </a:prstGeom>
        </p:spPr>
      </p:pic>
    </p:spTree>
    <p:extLst>
      <p:ext uri="{BB962C8B-B14F-4D97-AF65-F5344CB8AC3E}">
        <p14:creationId xmlns:p14="http://schemas.microsoft.com/office/powerpoint/2010/main" val="120485868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0A99B6CC-EAE3-094D-B6F2-2498A0BB92C3}"/>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353</TotalTime>
  <Words>439</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-apple-system</vt:lpstr>
      <vt:lpstr>Arial</vt:lpstr>
      <vt:lpstr>Arial Black</vt:lpstr>
      <vt:lpstr>Arial Narrow</vt:lpstr>
      <vt:lpstr>Calibri</vt:lpstr>
      <vt:lpstr>Calibri Light</vt:lpstr>
      <vt:lpstr>Times New Roman</vt:lpstr>
      <vt:lpstr>Trebuchet MS</vt:lpstr>
      <vt:lpstr>With Guides</vt:lpstr>
      <vt:lpstr>Without Guides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Srijanya chennuri</cp:lastModifiedBy>
  <cp:revision>13</cp:revision>
  <cp:lastPrinted>2018-12-21T17:51:47Z</cp:lastPrinted>
  <dcterms:created xsi:type="dcterms:W3CDTF">2019-01-10T01:27:05Z</dcterms:created>
  <dcterms:modified xsi:type="dcterms:W3CDTF">2023-11-07T14:42:43Z</dcterms:modified>
</cp:coreProperties>
</file>