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🧠 Hacxlerate – Web Navigator AI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Give instructions. Get results. Locally. Autonomously.</a:t>
            </a:r>
          </a:p>
          <a:p/>
          <a:p>
            <a:r>
              <a:t>Hackathon: OneCompiler AI Hack 2025</a:t>
            </a:r>
          </a:p>
          <a:p>
            <a:r>
              <a:t>Team Name: [Your Team Name]</a:t>
            </a:r>
          </a:p>
          <a:p>
            <a:r>
              <a:t>Members: [Your Names]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🔮 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Multi-step tasks (fill forms, login)</a:t>
            </a:r>
          </a:p>
          <a:p>
            <a:r>
              <a:t>• Voice command integration</a:t>
            </a:r>
          </a:p>
          <a:p>
            <a:r>
              <a:t>• Browser extension / UI</a:t>
            </a:r>
          </a:p>
          <a:p>
            <a:r>
              <a:t>• Support for multiple websites (Flipkart, LinkedIn, etc.)</a:t>
            </a:r>
          </a:p>
          <a:p>
            <a:r>
              <a:t>• Deployable CLI tool for users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👏 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are Team [Name]</a:t>
            </a:r>
          </a:p>
          <a:p>
            <a:r>
              <a:t>Project: Hacxlerate – Web Navigator AI Agent</a:t>
            </a:r>
          </a:p>
          <a:p>
            <a:r>
              <a:t>Built with ❤️ at OneCompiler Hackathon</a:t>
            </a:r>
          </a:p>
          <a:p>
            <a:r>
              <a:t>GitHub: [your repo link]</a:t>
            </a:r>
          </a:p>
          <a:p>
            <a:r>
              <a:t>Questions welcome!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🛑 The Problem: Manual Web Interaction is Inefficient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Users perform repetitive web tasks daily — product searches, job listings, data collection</a:t>
            </a:r>
          </a:p>
          <a:p>
            <a:r>
              <a:t>• These actions are time-consuming, require technical effort, and are not scalable</a:t>
            </a:r>
          </a:p>
          <a:p>
            <a:r>
              <a:t>• No current solution offers local + private natural language browsing automation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Our Solution: Hacxlerate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AI agent that takes natural language instructions and autonomously controls the browser using local LLMs and automation tools.</a:t>
            </a:r>
          </a:p>
          <a:p/>
          <a:p>
            <a:r>
              <a:t>Key Benefits:</a:t>
            </a:r>
          </a:p>
          <a:p>
            <a:r>
              <a:t>• Local-only (privacy)</a:t>
            </a:r>
          </a:p>
          <a:p>
            <a:r>
              <a:t>• No coding needed</a:t>
            </a:r>
          </a:p>
          <a:p>
            <a:r>
              <a:t>• Returns structured results (JSON/table)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Prompt → Local LLM (Ollama + Mistral) → Instruction Plan (LangChain)</a:t>
            </a:r>
          </a:p>
          <a:p>
            <a:r>
              <a:t>→ Browser Automation (Playwright) → Data Extraction (BeautifulSoup)</a:t>
            </a:r>
          </a:p>
          <a:p>
            <a:r>
              <a:t>→ Structured Output (JSON/Table)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 Model: Ollama + Mistral (local)</a:t>
            </a:r>
          </a:p>
          <a:p>
            <a:r>
              <a:t>Planning Engine: LangChain</a:t>
            </a:r>
          </a:p>
          <a:p>
            <a:r>
              <a:t>Browser Automation: Playwright (Python)</a:t>
            </a:r>
          </a:p>
          <a:p>
            <a:r>
              <a:t>Parsing: BeautifulSoup</a:t>
            </a:r>
          </a:p>
          <a:p>
            <a:r>
              <a:t>Orchestration: Python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Use Case – Product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Prompt Example: 'Search for laptops under ₹50,000 on Amazon and return top 5 with price and rating'</a:t>
            </a:r>
          </a:p>
          <a:p/>
          <a:p>
            <a:r>
              <a:t>What Happens:</a:t>
            </a:r>
          </a:p>
          <a:p>
            <a:r>
              <a:t>1. LLM understands the task</a:t>
            </a:r>
          </a:p>
          <a:p>
            <a:r>
              <a:t>2. Opens Amazon</a:t>
            </a:r>
          </a:p>
          <a:p>
            <a:r>
              <a:t>3. Searches &amp; scrapes product data</a:t>
            </a:r>
          </a:p>
          <a:p>
            <a:r>
              <a:t>4. Returns JSON/table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🎬 Live Demo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Enter Prompt in CLI: 'Search laptops under 50k on Amazon'</a:t>
            </a:r>
          </a:p>
          <a:p>
            <a:r>
              <a:t>2. LLM generates task steps</a:t>
            </a:r>
          </a:p>
          <a:p>
            <a:r>
              <a:t>3. Playwright opens browser, searches</a:t>
            </a:r>
          </a:p>
          <a:p>
            <a:r>
              <a:t>4. Data scraped → structured JSON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Output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</a:t>
            </a:r>
          </a:p>
          <a:p>
            <a:r>
              <a:t>  {"title": "HP 15s Ryzen 5", "price": "₹48,990", "rating": "4.2"},</a:t>
            </a:r>
          </a:p>
          <a:p>
            <a:r>
              <a:t>  ...</a:t>
            </a:r>
          </a:p>
          <a:p>
            <a:r>
              <a:t>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🚧 Challenges We Tackled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Dynamic websites (e.g., Amazon): Used Playwright for full rendering</a:t>
            </a:r>
          </a:p>
          <a:p>
            <a:r>
              <a:t>Selector breakage: Used fallback CSS/DOM parsing</a:t>
            </a:r>
          </a:p>
          <a:p>
            <a:r>
              <a:t>Local LLM slow/inaccurate: Used Mistral + prompt tuning</a:t>
            </a:r>
          </a:p>
          <a:p>
            <a:r>
              <a:t>CAPTCHA/blockers: Human-in-the-loop (future: proxy pool)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