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F0AC4D2-7F8D-421B-92B7-948AE0E93E32}"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13F585-12D8-4DC1-8157-378B262FA7EB}" type="slidenum">
              <a:rPr lang="zh-CN" altLang="en-US" smtClean="0"/>
              <a:t>‹#›</a:t>
            </a:fld>
            <a:endParaRPr lang="zh-CN" altLang="en-US"/>
          </a:p>
        </p:txBody>
      </p:sp>
    </p:spTree>
    <p:extLst>
      <p:ext uri="{BB962C8B-B14F-4D97-AF65-F5344CB8AC3E}">
        <p14:creationId xmlns:p14="http://schemas.microsoft.com/office/powerpoint/2010/main" val="57680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0AC4D2-7F8D-421B-92B7-948AE0E93E32}"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13F585-12D8-4DC1-8157-378B262FA7EB}" type="slidenum">
              <a:rPr lang="zh-CN" altLang="en-US" smtClean="0"/>
              <a:t>‹#›</a:t>
            </a:fld>
            <a:endParaRPr lang="zh-CN" altLang="en-US"/>
          </a:p>
        </p:txBody>
      </p:sp>
    </p:spTree>
    <p:extLst>
      <p:ext uri="{BB962C8B-B14F-4D97-AF65-F5344CB8AC3E}">
        <p14:creationId xmlns:p14="http://schemas.microsoft.com/office/powerpoint/2010/main" val="232317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0AC4D2-7F8D-421B-92B7-948AE0E93E32}"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13F585-12D8-4DC1-8157-378B262FA7EB}" type="slidenum">
              <a:rPr lang="zh-CN" altLang="en-US" smtClean="0"/>
              <a:t>‹#›</a:t>
            </a:fld>
            <a:endParaRPr lang="zh-CN" altLang="en-US"/>
          </a:p>
        </p:txBody>
      </p:sp>
    </p:spTree>
    <p:extLst>
      <p:ext uri="{BB962C8B-B14F-4D97-AF65-F5344CB8AC3E}">
        <p14:creationId xmlns:p14="http://schemas.microsoft.com/office/powerpoint/2010/main" val="2870128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0AC4D2-7F8D-421B-92B7-948AE0E93E32}"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13F585-12D8-4DC1-8157-378B262FA7EB}" type="slidenum">
              <a:rPr lang="zh-CN" altLang="en-US" smtClean="0"/>
              <a:t>‹#›</a:t>
            </a:fld>
            <a:endParaRPr lang="zh-CN" altLang="en-US"/>
          </a:p>
        </p:txBody>
      </p:sp>
    </p:spTree>
    <p:extLst>
      <p:ext uri="{BB962C8B-B14F-4D97-AF65-F5344CB8AC3E}">
        <p14:creationId xmlns:p14="http://schemas.microsoft.com/office/powerpoint/2010/main" val="132112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0AC4D2-7F8D-421B-92B7-948AE0E93E32}"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13F585-12D8-4DC1-8157-378B262FA7EB}" type="slidenum">
              <a:rPr lang="zh-CN" altLang="en-US" smtClean="0"/>
              <a:t>‹#›</a:t>
            </a:fld>
            <a:endParaRPr lang="zh-CN" altLang="en-US"/>
          </a:p>
        </p:txBody>
      </p:sp>
    </p:spTree>
    <p:extLst>
      <p:ext uri="{BB962C8B-B14F-4D97-AF65-F5344CB8AC3E}">
        <p14:creationId xmlns:p14="http://schemas.microsoft.com/office/powerpoint/2010/main" val="2969377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0AC4D2-7F8D-421B-92B7-948AE0E93E32}"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13F585-12D8-4DC1-8157-378B262FA7EB}" type="slidenum">
              <a:rPr lang="zh-CN" altLang="en-US" smtClean="0"/>
              <a:t>‹#›</a:t>
            </a:fld>
            <a:endParaRPr lang="zh-CN" altLang="en-US"/>
          </a:p>
        </p:txBody>
      </p:sp>
    </p:spTree>
    <p:extLst>
      <p:ext uri="{BB962C8B-B14F-4D97-AF65-F5344CB8AC3E}">
        <p14:creationId xmlns:p14="http://schemas.microsoft.com/office/powerpoint/2010/main" val="4052265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0AC4D2-7F8D-421B-92B7-948AE0E93E32}" type="datetimeFigureOut">
              <a:rPr lang="zh-CN" altLang="en-US" smtClean="0"/>
              <a:t>2018/5/24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913F585-12D8-4DC1-8157-378B262FA7EB}" type="slidenum">
              <a:rPr lang="zh-CN" altLang="en-US" smtClean="0"/>
              <a:t>‹#›</a:t>
            </a:fld>
            <a:endParaRPr lang="zh-CN" altLang="en-US"/>
          </a:p>
        </p:txBody>
      </p:sp>
    </p:spTree>
    <p:extLst>
      <p:ext uri="{BB962C8B-B14F-4D97-AF65-F5344CB8AC3E}">
        <p14:creationId xmlns:p14="http://schemas.microsoft.com/office/powerpoint/2010/main" val="91086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0AC4D2-7F8D-421B-92B7-948AE0E93E32}" type="datetimeFigureOut">
              <a:rPr lang="zh-CN" altLang="en-US" smtClean="0"/>
              <a:t>2018/5/24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913F585-12D8-4DC1-8157-378B262FA7EB}" type="slidenum">
              <a:rPr lang="zh-CN" altLang="en-US" smtClean="0"/>
              <a:t>‹#›</a:t>
            </a:fld>
            <a:endParaRPr lang="zh-CN" altLang="en-US"/>
          </a:p>
        </p:txBody>
      </p:sp>
    </p:spTree>
    <p:extLst>
      <p:ext uri="{BB962C8B-B14F-4D97-AF65-F5344CB8AC3E}">
        <p14:creationId xmlns:p14="http://schemas.microsoft.com/office/powerpoint/2010/main" val="353759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0AC4D2-7F8D-421B-92B7-948AE0E93E32}" type="datetimeFigureOut">
              <a:rPr lang="zh-CN" altLang="en-US" smtClean="0"/>
              <a:t>2018/5/24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913F585-12D8-4DC1-8157-378B262FA7EB}" type="slidenum">
              <a:rPr lang="zh-CN" altLang="en-US" smtClean="0"/>
              <a:t>‹#›</a:t>
            </a:fld>
            <a:endParaRPr lang="zh-CN" altLang="en-US"/>
          </a:p>
        </p:txBody>
      </p:sp>
    </p:spTree>
    <p:extLst>
      <p:ext uri="{BB962C8B-B14F-4D97-AF65-F5344CB8AC3E}">
        <p14:creationId xmlns:p14="http://schemas.microsoft.com/office/powerpoint/2010/main" val="147949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0AC4D2-7F8D-421B-92B7-948AE0E93E32}"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13F585-12D8-4DC1-8157-378B262FA7EB}" type="slidenum">
              <a:rPr lang="zh-CN" altLang="en-US" smtClean="0"/>
              <a:t>‹#›</a:t>
            </a:fld>
            <a:endParaRPr lang="zh-CN" altLang="en-US"/>
          </a:p>
        </p:txBody>
      </p:sp>
    </p:spTree>
    <p:extLst>
      <p:ext uri="{BB962C8B-B14F-4D97-AF65-F5344CB8AC3E}">
        <p14:creationId xmlns:p14="http://schemas.microsoft.com/office/powerpoint/2010/main" val="228610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0AC4D2-7F8D-421B-92B7-948AE0E93E32}"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13F585-12D8-4DC1-8157-378B262FA7EB}" type="slidenum">
              <a:rPr lang="zh-CN" altLang="en-US" smtClean="0"/>
              <a:t>‹#›</a:t>
            </a:fld>
            <a:endParaRPr lang="zh-CN" altLang="en-US"/>
          </a:p>
        </p:txBody>
      </p:sp>
    </p:spTree>
    <p:extLst>
      <p:ext uri="{BB962C8B-B14F-4D97-AF65-F5344CB8AC3E}">
        <p14:creationId xmlns:p14="http://schemas.microsoft.com/office/powerpoint/2010/main" val="2251862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0AC4D2-7F8D-421B-92B7-948AE0E93E32}" type="datetimeFigureOut">
              <a:rPr lang="zh-CN" altLang="en-US" smtClean="0"/>
              <a:t>2018/5/24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3F585-12D8-4DC1-8157-378B262FA7EB}" type="slidenum">
              <a:rPr lang="zh-CN" altLang="en-US" smtClean="0"/>
              <a:t>‹#›</a:t>
            </a:fld>
            <a:endParaRPr lang="zh-CN" altLang="en-US"/>
          </a:p>
        </p:txBody>
      </p:sp>
    </p:spTree>
    <p:extLst>
      <p:ext uri="{BB962C8B-B14F-4D97-AF65-F5344CB8AC3E}">
        <p14:creationId xmlns:p14="http://schemas.microsoft.com/office/powerpoint/2010/main" val="3369934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4954" y="2542268"/>
            <a:ext cx="10515600" cy="1325563"/>
          </a:xfrm>
        </p:spPr>
        <p:txBody>
          <a:bodyPr>
            <a:noAutofit/>
          </a:bodyPr>
          <a:lstStyle/>
          <a:p>
            <a:r>
              <a:rPr lang="zh-CN" altLang="en-US" sz="4000" dirty="0" smtClean="0"/>
              <a:t>为什么会有这样一个会面？</a:t>
            </a:r>
            <a:endParaRPr lang="en-US" altLang="zh-CN" sz="4000" dirty="0" smtClean="0"/>
          </a:p>
        </p:txBody>
      </p:sp>
    </p:spTree>
    <p:extLst>
      <p:ext uri="{BB962C8B-B14F-4D97-AF65-F5344CB8AC3E}">
        <p14:creationId xmlns:p14="http://schemas.microsoft.com/office/powerpoint/2010/main" val="2294868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53142" y="304800"/>
            <a:ext cx="6322423" cy="461665"/>
          </a:xfrm>
          <a:prstGeom prst="rect">
            <a:avLst/>
          </a:prstGeom>
          <a:noFill/>
        </p:spPr>
        <p:txBody>
          <a:bodyPr wrap="square" rtlCol="0">
            <a:spAutoFit/>
          </a:bodyPr>
          <a:lstStyle/>
          <a:p>
            <a:r>
              <a:rPr lang="zh-CN" altLang="en-US" sz="2400" dirty="0" smtClean="0">
                <a:ea typeface="微软雅黑" panose="020B0503020204020204" pitchFamily="34" charset="-122"/>
              </a:rPr>
              <a:t>李 黎 </a:t>
            </a:r>
            <a:r>
              <a:rPr lang="en-US" altLang="zh-CN" sz="2400" dirty="0" smtClean="0">
                <a:ea typeface="微软雅黑" panose="020B0503020204020204" pitchFamily="34" charset="-122"/>
              </a:rPr>
              <a:t>|  charismafight@Hotmail.com</a:t>
            </a:r>
            <a:r>
              <a:rPr lang="zh-CN" altLang="en-US" sz="2400" dirty="0" smtClean="0">
                <a:ea typeface="微软雅黑" panose="020B0503020204020204" pitchFamily="34" charset="-122"/>
              </a:rPr>
              <a:t> </a:t>
            </a:r>
            <a:endParaRPr lang="en-US" altLang="zh-CN" dirty="0" smtClean="0">
              <a:ea typeface="微软雅黑" panose="020B0503020204020204" pitchFamily="34" charset="-122"/>
            </a:endParaRPr>
          </a:p>
        </p:txBody>
      </p:sp>
      <p:sp>
        <p:nvSpPr>
          <p:cNvPr id="6" name="文本框 5"/>
          <p:cNvSpPr txBox="1"/>
          <p:nvPr/>
        </p:nvSpPr>
        <p:spPr>
          <a:xfrm>
            <a:off x="653142" y="1145185"/>
            <a:ext cx="10249989" cy="397031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ea typeface="微软雅黑" panose="020B0503020204020204" pitchFamily="34" charset="-122"/>
              </a:rPr>
              <a:t>6</a:t>
            </a:r>
            <a:r>
              <a:rPr lang="zh-CN" altLang="en-US" dirty="0" smtClean="0">
                <a:ea typeface="微软雅黑" panose="020B0503020204020204" pitchFamily="34" charset="-122"/>
              </a:rPr>
              <a:t>年项目管理，深交所</a:t>
            </a:r>
            <a:r>
              <a:rPr lang="en-US" altLang="zh-CN" dirty="0" smtClean="0">
                <a:ea typeface="微软雅黑" panose="020B0503020204020204" pitchFamily="34" charset="-122"/>
              </a:rPr>
              <a:t>=&gt;</a:t>
            </a:r>
            <a:r>
              <a:rPr lang="zh-CN" altLang="en-US" dirty="0" smtClean="0">
                <a:ea typeface="微软雅黑" panose="020B0503020204020204" pitchFamily="34" charset="-122"/>
              </a:rPr>
              <a:t>汇智</a:t>
            </a:r>
            <a:endParaRPr lang="en-US" altLang="zh-CN" dirty="0" smtClean="0">
              <a:ea typeface="微软雅黑" panose="020B0503020204020204" pitchFamily="34" charset="-122"/>
            </a:endParaRPr>
          </a:p>
          <a:p>
            <a:pPr marL="742950" lvl="1" indent="-285750">
              <a:buFontTx/>
              <a:buChar char="-"/>
            </a:pPr>
            <a:r>
              <a:rPr lang="zh-CN" altLang="en-US" dirty="0" smtClean="0">
                <a:ea typeface="微软雅黑" panose="020B0503020204020204" pitchFamily="34" charset="-122"/>
              </a:rPr>
              <a:t>专注于项目、研发团队管理</a:t>
            </a:r>
            <a:r>
              <a:rPr lang="en-US" altLang="zh-CN" dirty="0" smtClean="0">
                <a:ea typeface="微软雅黑" panose="020B0503020204020204" pitchFamily="34" charset="-122"/>
              </a:rPr>
              <a:t>,Web Technologies</a:t>
            </a:r>
          </a:p>
          <a:p>
            <a:pPr marL="742950" lvl="1" indent="-285750">
              <a:buFontTx/>
              <a:buChar char="-"/>
            </a:pPr>
            <a:r>
              <a:rPr lang="zh-CN" altLang="en-US" dirty="0" smtClean="0">
                <a:ea typeface="微软雅黑" panose="020B0503020204020204" pitchFamily="34" charset="-122"/>
              </a:rPr>
              <a:t>敏捷过程拥护者</a:t>
            </a:r>
            <a:endParaRPr lang="en-US" altLang="zh-CN" dirty="0" smtClean="0">
              <a:ea typeface="微软雅黑" panose="020B0503020204020204" pitchFamily="34" charset="-122"/>
            </a:endParaRPr>
          </a:p>
          <a:p>
            <a:pPr marL="742950" lvl="1" indent="-285750">
              <a:buFontTx/>
              <a:buChar char="-"/>
            </a:pPr>
            <a:endParaRPr lang="en-US" altLang="zh-CN" dirty="0">
              <a:ea typeface="微软雅黑" panose="020B0503020204020204" pitchFamily="34" charset="-122"/>
            </a:endParaRPr>
          </a:p>
          <a:p>
            <a:pPr marL="742950" lvl="1" indent="-285750">
              <a:buFontTx/>
              <a:buChar char="-"/>
            </a:pPr>
            <a:endParaRPr lang="en-US" altLang="zh-CN" dirty="0" smtClean="0">
              <a:ea typeface="微软雅黑" panose="020B0503020204020204" pitchFamily="34" charset="-122"/>
            </a:endParaRPr>
          </a:p>
          <a:p>
            <a:pPr marL="742950" lvl="1" indent="-285750">
              <a:buFontTx/>
              <a:buChar char="-"/>
            </a:pPr>
            <a:endParaRPr lang="en-US" altLang="zh-CN" dirty="0">
              <a:ea typeface="微软雅黑" panose="020B0503020204020204" pitchFamily="34" charset="-122"/>
            </a:endParaRPr>
          </a:p>
          <a:p>
            <a:pPr marL="285750" indent="-285750">
              <a:buFont typeface="Arial" panose="020B0604020202020204" pitchFamily="34" charset="0"/>
              <a:buChar char="•"/>
            </a:pPr>
            <a:r>
              <a:rPr lang="zh-CN" altLang="en-US" dirty="0" smtClean="0">
                <a:ea typeface="微软雅黑" panose="020B0503020204020204" pitchFamily="34" charset="-122"/>
              </a:rPr>
              <a:t>超过</a:t>
            </a:r>
            <a:r>
              <a:rPr lang="en-US" altLang="zh-CN" dirty="0" smtClean="0">
                <a:ea typeface="微软雅黑" panose="020B0503020204020204" pitchFamily="34" charset="-122"/>
              </a:rPr>
              <a:t>9</a:t>
            </a:r>
            <a:r>
              <a:rPr lang="zh-CN" altLang="en-US" dirty="0" smtClean="0">
                <a:ea typeface="微软雅黑" panose="020B0503020204020204" pitchFamily="34" charset="-122"/>
              </a:rPr>
              <a:t>年设计、研发、架构经验，主要使用语言：</a:t>
            </a:r>
            <a:r>
              <a:rPr lang="en-US" altLang="zh-CN" dirty="0" err="1" smtClean="0">
                <a:ea typeface="微软雅黑" panose="020B0503020204020204" pitchFamily="34" charset="-122"/>
              </a:rPr>
              <a:t>java,c#,python</a:t>
            </a:r>
            <a:endParaRPr lang="en-US" altLang="zh-CN" dirty="0" smtClean="0">
              <a:ea typeface="微软雅黑" panose="020B0503020204020204" pitchFamily="34" charset="-122"/>
            </a:endParaRPr>
          </a:p>
          <a:p>
            <a:pPr marL="742950" lvl="1" indent="-285750">
              <a:buFontTx/>
              <a:buChar char="-"/>
            </a:pPr>
            <a:r>
              <a:rPr lang="zh-CN" altLang="en-US" dirty="0"/>
              <a:t>擅长完善团队的编码和单元测试</a:t>
            </a:r>
            <a:r>
              <a:rPr lang="zh-CN" altLang="en-US" dirty="0" smtClean="0"/>
              <a:t>规范，对系统安全性、稳定性、高可用负责</a:t>
            </a:r>
            <a:endParaRPr lang="en-US" altLang="zh-CN" dirty="0" smtClean="0"/>
          </a:p>
          <a:p>
            <a:pPr marL="742950" lvl="1" indent="-285750">
              <a:buFontTx/>
              <a:buChar char="-"/>
            </a:pPr>
            <a:r>
              <a:rPr lang="zh-CN" altLang="en-US" dirty="0" smtClean="0">
                <a:ea typeface="微软雅黑" panose="020B0503020204020204" pitchFamily="34" charset="-122"/>
              </a:rPr>
              <a:t>擅长软件研发过程中的自动化，持续集成</a:t>
            </a:r>
            <a:endParaRPr lang="en-US" altLang="zh-CN" dirty="0" smtClean="0">
              <a:ea typeface="微软雅黑" panose="020B0503020204020204" pitchFamily="34" charset="-122"/>
            </a:endParaRPr>
          </a:p>
          <a:p>
            <a:pPr marL="742950" lvl="1" indent="-285750">
              <a:buFontTx/>
              <a:buChar char="-"/>
            </a:pPr>
            <a:r>
              <a:rPr lang="zh-CN" altLang="en-US" dirty="0" smtClean="0">
                <a:ea typeface="微软雅黑" panose="020B0503020204020204" pitchFamily="34" charset="-122"/>
              </a:rPr>
              <a:t>认证：</a:t>
            </a:r>
            <a:r>
              <a:rPr lang="en-US" altLang="zh-CN" dirty="0" err="1" smtClean="0">
                <a:ea typeface="微软雅黑" panose="020B0503020204020204" pitchFamily="34" charset="-122"/>
              </a:rPr>
              <a:t>PMP,Scrum</a:t>
            </a:r>
            <a:r>
              <a:rPr lang="en-US" altLang="zh-CN" dirty="0" smtClean="0">
                <a:ea typeface="微软雅黑" panose="020B0503020204020204" pitchFamily="34" charset="-122"/>
              </a:rPr>
              <a:t> </a:t>
            </a:r>
            <a:r>
              <a:rPr lang="en-US" altLang="zh-CN" dirty="0" err="1" smtClean="0">
                <a:ea typeface="微软雅黑" panose="020B0503020204020204" pitchFamily="34" charset="-122"/>
              </a:rPr>
              <a:t>master,PMI</a:t>
            </a:r>
            <a:r>
              <a:rPr lang="en-US" altLang="zh-CN" dirty="0" smtClean="0">
                <a:ea typeface="微软雅黑" panose="020B0503020204020204" pitchFamily="34" charset="-122"/>
              </a:rPr>
              <a:t>-ACP,RHCE</a:t>
            </a:r>
          </a:p>
          <a:p>
            <a:pPr marL="742950" lvl="1" indent="-285750">
              <a:buFontTx/>
              <a:buChar char="-"/>
            </a:pPr>
            <a:r>
              <a:rPr lang="zh-CN" altLang="en-US" dirty="0" smtClean="0">
                <a:ea typeface="微软雅黑" panose="020B0503020204020204" pitchFamily="34" charset="-122"/>
              </a:rPr>
              <a:t>金融从业背景，熟悉上市公司</a:t>
            </a:r>
            <a:r>
              <a:rPr lang="en-US" altLang="zh-CN" dirty="0" smtClean="0">
                <a:ea typeface="微软雅黑" panose="020B0503020204020204" pitchFamily="34" charset="-122"/>
              </a:rPr>
              <a:t>IPO</a:t>
            </a:r>
            <a:r>
              <a:rPr lang="zh-CN" altLang="en-US" dirty="0" smtClean="0">
                <a:ea typeface="微软雅黑" panose="020B0503020204020204" pitchFamily="34" charset="-122"/>
              </a:rPr>
              <a:t>业务规范以及券商业务</a:t>
            </a:r>
            <a:endParaRPr lang="en-US" altLang="zh-CN" dirty="0">
              <a:ea typeface="微软雅黑" panose="020B0503020204020204" pitchFamily="34" charset="-122"/>
            </a:endParaRPr>
          </a:p>
          <a:p>
            <a:pPr marL="742950" lvl="1" indent="-285750">
              <a:buFontTx/>
              <a:buChar char="-"/>
            </a:pPr>
            <a:endParaRPr lang="en-US" altLang="zh-CN" dirty="0" smtClean="0">
              <a:ea typeface="微软雅黑" panose="020B0503020204020204" pitchFamily="34" charset="-122"/>
            </a:endParaRPr>
          </a:p>
          <a:p>
            <a:pPr marL="285750" indent="-285750">
              <a:buFont typeface="Arial" panose="020B0604020202020204" pitchFamily="34" charset="0"/>
              <a:buChar char="•"/>
            </a:pPr>
            <a:r>
              <a:rPr lang="zh-CN" altLang="en-US" dirty="0" smtClean="0">
                <a:ea typeface="微软雅黑" panose="020B0503020204020204" pitchFamily="34" charset="-122"/>
              </a:rPr>
              <a:t>目前负责湖北省公安厅和武汉市公安局的大数据平台的项目管理工作</a:t>
            </a:r>
            <a:endParaRPr lang="en-US" altLang="zh-CN" dirty="0">
              <a:ea typeface="微软雅黑" panose="020B0503020204020204" pitchFamily="34" charset="-122"/>
            </a:endParaRPr>
          </a:p>
          <a:p>
            <a:pPr lvl="1"/>
            <a:r>
              <a:rPr lang="en-US" altLang="zh-CN" dirty="0" smtClean="0">
                <a:ea typeface="微软雅黑" panose="020B0503020204020204" pitchFamily="34" charset="-122"/>
              </a:rPr>
              <a:t>	</a:t>
            </a:r>
          </a:p>
        </p:txBody>
      </p:sp>
      <p:sp>
        <p:nvSpPr>
          <p:cNvPr id="7" name="文本框 6"/>
          <p:cNvSpPr txBox="1"/>
          <p:nvPr/>
        </p:nvSpPr>
        <p:spPr>
          <a:xfrm>
            <a:off x="653142" y="5869577"/>
            <a:ext cx="4894217" cy="369332"/>
          </a:xfrm>
          <a:prstGeom prst="rect">
            <a:avLst/>
          </a:prstGeom>
          <a:noFill/>
        </p:spPr>
        <p:txBody>
          <a:bodyPr wrap="square" rtlCol="0">
            <a:spAutoFit/>
          </a:bodyPr>
          <a:lstStyle/>
          <a:p>
            <a:r>
              <a:rPr lang="en-US" altLang="zh-CN" dirty="0" smtClean="0"/>
              <a:t>https://github.com/charismafight</a:t>
            </a:r>
            <a:endParaRPr lang="zh-CN" altLang="en-US" dirty="0"/>
          </a:p>
        </p:txBody>
      </p:sp>
    </p:spTree>
    <p:extLst>
      <p:ext uri="{BB962C8B-B14F-4D97-AF65-F5344CB8AC3E}">
        <p14:creationId xmlns:p14="http://schemas.microsoft.com/office/powerpoint/2010/main" val="995089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011" y="2411640"/>
            <a:ext cx="11390812" cy="1325563"/>
          </a:xfrm>
        </p:spPr>
        <p:txBody>
          <a:bodyPr/>
          <a:lstStyle/>
          <a:p>
            <a:r>
              <a:rPr lang="en-US" altLang="zh-CN" dirty="0" smtClean="0"/>
              <a:t>5W1H</a:t>
            </a:r>
            <a:r>
              <a:rPr lang="zh-CN" altLang="en-US" dirty="0" smtClean="0"/>
              <a:t>法则，发现、分析以及解决当前的问题。</a:t>
            </a:r>
            <a:endParaRPr lang="zh-CN" altLang="en-US" dirty="0"/>
          </a:p>
        </p:txBody>
      </p:sp>
    </p:spTree>
    <p:extLst>
      <p:ext uri="{BB962C8B-B14F-4D97-AF65-F5344CB8AC3E}">
        <p14:creationId xmlns:p14="http://schemas.microsoft.com/office/powerpoint/2010/main" val="4170541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4360" y="443503"/>
            <a:ext cx="11318966" cy="1325563"/>
          </a:xfrm>
        </p:spPr>
        <p:txBody>
          <a:bodyPr/>
          <a:lstStyle/>
          <a:p>
            <a:r>
              <a:rPr lang="en-US" altLang="zh-CN" dirty="0" smtClean="0"/>
              <a:t>What		</a:t>
            </a:r>
            <a:endParaRPr lang="zh-CN" altLang="en-US" dirty="0"/>
          </a:p>
        </p:txBody>
      </p:sp>
      <p:sp>
        <p:nvSpPr>
          <p:cNvPr id="5" name="文本框 4"/>
          <p:cNvSpPr txBox="1"/>
          <p:nvPr/>
        </p:nvSpPr>
        <p:spPr>
          <a:xfrm>
            <a:off x="594360" y="2699656"/>
            <a:ext cx="9805852" cy="3108543"/>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smtClean="0"/>
              <a:t>项目背景</a:t>
            </a:r>
            <a:endParaRPr lang="en-US" altLang="zh-CN" sz="2800" dirty="0" smtClean="0"/>
          </a:p>
          <a:p>
            <a:pPr marL="457200" indent="-457200">
              <a:buFont typeface="Arial" panose="020B0604020202020204" pitchFamily="34" charset="0"/>
              <a:buChar char="•"/>
            </a:pPr>
            <a:endParaRPr lang="en-US" altLang="zh-CN" sz="2800" dirty="0" smtClean="0"/>
          </a:p>
          <a:p>
            <a:pPr marL="457200" indent="-457200">
              <a:buFont typeface="Arial" panose="020B0604020202020204" pitchFamily="34" charset="0"/>
              <a:buChar char="•"/>
            </a:pPr>
            <a:r>
              <a:rPr lang="zh-CN" altLang="en-US" sz="2800" dirty="0" smtClean="0"/>
              <a:t>组织架构</a:t>
            </a:r>
            <a:endParaRPr lang="en-US" altLang="zh-CN" sz="2800" dirty="0" smtClean="0"/>
          </a:p>
          <a:p>
            <a:pPr marL="457200" indent="-457200">
              <a:buFont typeface="Arial" panose="020B0604020202020204" pitchFamily="34" charset="0"/>
              <a:buChar char="•"/>
            </a:pPr>
            <a:endParaRPr lang="en-US" altLang="zh-CN" sz="2800" dirty="0" smtClean="0"/>
          </a:p>
          <a:p>
            <a:pPr marL="457200" indent="-457200">
              <a:buFont typeface="Arial" panose="020B0604020202020204" pitchFamily="34" charset="0"/>
              <a:buChar char="•"/>
            </a:pPr>
            <a:r>
              <a:rPr lang="zh-CN" altLang="en-US" sz="2800" dirty="0" smtClean="0"/>
              <a:t>团队组成</a:t>
            </a:r>
            <a:endParaRPr lang="en-US" altLang="zh-CN" sz="2800" dirty="0" smtClean="0"/>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zh-CN" altLang="en-US" sz="2800" dirty="0" smtClean="0"/>
              <a:t>问题是什么？</a:t>
            </a:r>
            <a:endParaRPr lang="zh-CN" altLang="en-US" sz="2800" dirty="0"/>
          </a:p>
        </p:txBody>
      </p:sp>
    </p:spTree>
    <p:extLst>
      <p:ext uri="{BB962C8B-B14F-4D97-AF65-F5344CB8AC3E}">
        <p14:creationId xmlns:p14="http://schemas.microsoft.com/office/powerpoint/2010/main" val="1393234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73834"/>
            <a:ext cx="10515600" cy="1325563"/>
          </a:xfrm>
        </p:spPr>
        <p:txBody>
          <a:bodyPr/>
          <a:lstStyle/>
          <a:p>
            <a:r>
              <a:rPr lang="en-US" altLang="zh-CN" dirty="0" smtClean="0"/>
              <a:t>Why=&gt;Where	</a:t>
            </a:r>
            <a:endParaRPr lang="zh-CN" altLang="en-US" dirty="0"/>
          </a:p>
        </p:txBody>
      </p:sp>
      <p:sp>
        <p:nvSpPr>
          <p:cNvPr id="3" name="内容占位符 2"/>
          <p:cNvSpPr>
            <a:spLocks noGrp="1"/>
          </p:cNvSpPr>
          <p:nvPr>
            <p:ph idx="1"/>
          </p:nvPr>
        </p:nvSpPr>
        <p:spPr/>
        <p:txBody>
          <a:bodyPr/>
          <a:lstStyle/>
          <a:p>
            <a:r>
              <a:rPr lang="zh-CN" altLang="en-US" dirty="0" smtClean="0"/>
              <a:t>在哪里出现了问题？</a:t>
            </a:r>
          </a:p>
          <a:p>
            <a:endParaRPr lang="en-US" altLang="zh-CN" dirty="0"/>
          </a:p>
          <a:p>
            <a:endParaRPr lang="en-US" altLang="zh-CN" dirty="0" smtClean="0"/>
          </a:p>
          <a:p>
            <a:endParaRPr lang="en-US" altLang="zh-CN" dirty="0"/>
          </a:p>
          <a:p>
            <a:r>
              <a:rPr lang="zh-CN" altLang="en-US" dirty="0" smtClean="0"/>
              <a:t>为什么会出现这些问题？</a:t>
            </a:r>
            <a:endParaRPr lang="en-US" altLang="zh-CN" dirty="0" smtClean="0"/>
          </a:p>
          <a:p>
            <a:endParaRPr lang="en-US" altLang="zh-CN" dirty="0"/>
          </a:p>
        </p:txBody>
      </p:sp>
    </p:spTree>
    <p:extLst>
      <p:ext uri="{BB962C8B-B14F-4D97-AF65-F5344CB8AC3E}">
        <p14:creationId xmlns:p14="http://schemas.microsoft.com/office/powerpoint/2010/main" val="3787530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When</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r>
              <a:rPr lang="zh-CN" altLang="en-US" dirty="0" smtClean="0"/>
              <a:t>什么时候开始出现的这些问题？</a:t>
            </a:r>
            <a:endParaRPr lang="zh-CN" altLang="en-US" dirty="0"/>
          </a:p>
        </p:txBody>
      </p:sp>
    </p:spTree>
    <p:extLst>
      <p:ext uri="{BB962C8B-B14F-4D97-AF65-F5344CB8AC3E}">
        <p14:creationId xmlns:p14="http://schemas.microsoft.com/office/powerpoint/2010/main" val="2495419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Who</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r>
              <a:rPr lang="zh-CN" altLang="en-US" dirty="0" smtClean="0"/>
              <a:t>谁负责解决这些问题？</a:t>
            </a:r>
            <a:endParaRPr lang="zh-CN" altLang="en-US" dirty="0"/>
          </a:p>
        </p:txBody>
      </p:sp>
    </p:spTree>
    <p:extLst>
      <p:ext uri="{BB962C8B-B14F-4D97-AF65-F5344CB8AC3E}">
        <p14:creationId xmlns:p14="http://schemas.microsoft.com/office/powerpoint/2010/main" val="1831143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r>
              <a:rPr lang="zh-CN" altLang="en-US" dirty="0" smtClean="0"/>
              <a:t>如何解决这些问题？</a:t>
            </a:r>
            <a:endParaRPr lang="zh-CN" altLang="en-US" dirty="0"/>
          </a:p>
        </p:txBody>
      </p:sp>
    </p:spTree>
    <p:extLst>
      <p:ext uri="{BB962C8B-B14F-4D97-AF65-F5344CB8AC3E}">
        <p14:creationId xmlns:p14="http://schemas.microsoft.com/office/powerpoint/2010/main" val="714937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174</Words>
  <Application>Microsoft Office PowerPoint</Application>
  <PresentationFormat>宽屏</PresentationFormat>
  <Paragraphs>49</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华文楷体</vt:lpstr>
      <vt:lpstr>微软雅黑</vt:lpstr>
      <vt:lpstr>Arial</vt:lpstr>
      <vt:lpstr>Consolas</vt:lpstr>
      <vt:lpstr>Verdana</vt:lpstr>
      <vt:lpstr>Office 主题</vt:lpstr>
      <vt:lpstr>为什么会有这样一个会面？</vt:lpstr>
      <vt:lpstr>PowerPoint 演示文稿</vt:lpstr>
      <vt:lpstr>5W1H法则，发现、分析以及解决当前的问题。</vt:lpstr>
      <vt:lpstr>What  </vt:lpstr>
      <vt:lpstr>Why=&gt;Where </vt:lpstr>
      <vt:lpstr>When</vt:lpstr>
      <vt:lpstr>Who</vt:lpstr>
      <vt:lpstr>How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LEE</cp:lastModifiedBy>
  <cp:revision>43</cp:revision>
  <dcterms:created xsi:type="dcterms:W3CDTF">2018-05-24T13:18:47Z</dcterms:created>
  <dcterms:modified xsi:type="dcterms:W3CDTF">2018-05-24T16:21:44Z</dcterms:modified>
</cp:coreProperties>
</file>