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5" r:id="rId6"/>
    <p:sldId id="268" r:id="rId7"/>
    <p:sldId id="264" r:id="rId8"/>
    <p:sldId id="269" r:id="rId9"/>
    <p:sldId id="266" r:id="rId10"/>
    <p:sldId id="270" r:id="rId11"/>
    <p:sldId id="27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ACFC4A-6D27-4FCE-8C41-C94E4EDF1E70}" type="datetimeFigureOut">
              <a:rPr lang="zh-TW" altLang="en-US" smtClean="0"/>
              <a:pPr/>
              <a:t>2014/5/18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91B6B-D083-4465-AE1F-B9C8338D704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H:\Embedded%20Systems\presentation\Robai%20Cyton%20Robot%20Pouring%20Water%20from%20a%20Bottle.mp4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8046640" cy="1894362"/>
          </a:xfrm>
        </p:spPr>
        <p:txBody>
          <a:bodyPr/>
          <a:lstStyle/>
          <a:p>
            <a:r>
              <a:rPr lang="en-US" altLang="zh-TW" dirty="0" smtClean="0"/>
              <a:t>Remote Controlled Armed Car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100060004 </a:t>
            </a:r>
            <a:r>
              <a:rPr lang="zh-TW" altLang="en-US" dirty="0" smtClean="0"/>
              <a:t>謝宜君</a:t>
            </a:r>
            <a:endParaRPr lang="en-US" altLang="zh-TW" dirty="0" smtClean="0"/>
          </a:p>
          <a:p>
            <a:r>
              <a:rPr lang="en-US" altLang="zh-TW" dirty="0" smtClean="0"/>
              <a:t>100060007</a:t>
            </a:r>
            <a:r>
              <a:rPr lang="zh-TW" altLang="en-US" dirty="0" smtClean="0"/>
              <a:t> 邱名彰</a:t>
            </a:r>
            <a:endParaRPr lang="en-US" altLang="zh-TW" dirty="0" smtClean="0"/>
          </a:p>
          <a:p>
            <a:r>
              <a:rPr lang="en-US" altLang="zh-TW" dirty="0" smtClean="0"/>
              <a:t>100060008</a:t>
            </a:r>
            <a:r>
              <a:rPr lang="zh-TW" altLang="en-US" dirty="0" smtClean="0"/>
              <a:t> 孫晨瑄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Walk out a maze by using obstacle detector</a:t>
            </a:r>
          </a:p>
          <a:p>
            <a:r>
              <a:rPr lang="en-US" altLang="zh-TW" dirty="0" smtClean="0"/>
              <a:t>Use hand gestures to fetch and pour the water</a:t>
            </a:r>
          </a:p>
          <a:p>
            <a:r>
              <a:rPr lang="en-US" altLang="zh-TW" dirty="0" smtClean="0"/>
              <a:t>Use APP to perform certain routines</a:t>
            </a:r>
            <a:endParaRPr lang="zh-TW" altLang="en-US" dirty="0"/>
          </a:p>
        </p:txBody>
      </p:sp>
      <p:pic>
        <p:nvPicPr>
          <p:cNvPr id="4" name="圖片 3" descr="Electronic-diy-parts-mcu-font-b-maze-b-font-font-b-robot-b-font-mcu-fo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060848"/>
            <a:ext cx="5866811" cy="4401392"/>
          </a:xfrm>
          <a:prstGeom prst="rect">
            <a:avLst/>
          </a:prstGeom>
        </p:spPr>
      </p:pic>
      <p:pic>
        <p:nvPicPr>
          <p:cNvPr id="5" name="Robai Cyton Robot Pouring Water from a Bottl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475656" y="2636912"/>
            <a:ext cx="5376597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3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43808" y="285293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/>
              <a:t>THE END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Block Diagram</a:t>
            </a:r>
          </a:p>
          <a:p>
            <a:r>
              <a:rPr lang="en-US" altLang="zh-TW" dirty="0" smtClean="0"/>
              <a:t>Functionality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Block Diagram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Functionality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en-US" altLang="zh-TW" dirty="0" smtClean="0"/>
              <a:t>emote control car</a:t>
            </a:r>
          </a:p>
          <a:p>
            <a:pPr>
              <a:buNone/>
            </a:pPr>
            <a:r>
              <a:rPr lang="en-US" altLang="zh-TW" dirty="0" smtClean="0"/>
              <a:t>				+  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			 machine arm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28832a-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068960"/>
            <a:ext cx="2880320" cy="2839173"/>
          </a:xfrm>
          <a:prstGeom prst="rect">
            <a:avLst/>
          </a:prstGeom>
        </p:spPr>
      </p:pic>
      <p:pic>
        <p:nvPicPr>
          <p:cNvPr id="5" name="圖片 4" descr="Robotic Arm_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3140968"/>
            <a:ext cx="4128458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Abstract</a:t>
            </a:r>
          </a:p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Block Diagram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Functionality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 machine arm</a:t>
            </a:r>
          </a:p>
          <a:p>
            <a:r>
              <a:rPr lang="en-US" altLang="zh-TW" dirty="0" smtClean="0"/>
              <a:t>A remote control car</a:t>
            </a:r>
          </a:p>
          <a:p>
            <a:r>
              <a:rPr lang="en-US" altLang="zh-TW" dirty="0" smtClean="0"/>
              <a:t>Hand-gesture sensors</a:t>
            </a:r>
          </a:p>
          <a:p>
            <a:r>
              <a:rPr lang="en-US" altLang="zh-TW" dirty="0" smtClean="0"/>
              <a:t>APP --- perform service routines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Abstract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altLang="zh-TW" dirty="0" smtClean="0"/>
              <a:t>Block Diagram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Functionality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pic>
        <p:nvPicPr>
          <p:cNvPr id="5" name="image00.jpg" descr="embedded_systems_block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7544" y="1628800"/>
            <a:ext cx="8136904" cy="1078513"/>
          </a:xfrm>
          <a:prstGeom prst="rect">
            <a:avLst/>
          </a:prstGeom>
          <a:ln/>
        </p:spPr>
      </p:pic>
      <p:sp>
        <p:nvSpPr>
          <p:cNvPr id="4" name="矩形 3"/>
          <p:cNvSpPr/>
          <p:nvPr/>
        </p:nvSpPr>
        <p:spPr>
          <a:xfrm>
            <a:off x="467544" y="3140968"/>
            <a:ext cx="129614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39752" y="3140968"/>
            <a:ext cx="129614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Service Routines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4" idx="3"/>
            <a:endCxn id="6" idx="1"/>
          </p:cNvCxnSpPr>
          <p:nvPr/>
        </p:nvCxnSpPr>
        <p:spPr>
          <a:xfrm>
            <a:off x="1763688" y="3573016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Abstract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Block Diagram</a:t>
            </a:r>
          </a:p>
          <a:p>
            <a:r>
              <a:rPr lang="en-US" altLang="zh-TW" dirty="0" smtClean="0"/>
              <a:t>Functionality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</TotalTime>
  <Words>94</Words>
  <Application>Microsoft Office PowerPoint</Application>
  <PresentationFormat>如螢幕大小 (4:3)</PresentationFormat>
  <Paragraphs>46</Paragraphs>
  <Slides>11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壁窗</vt:lpstr>
      <vt:lpstr>Remote Controlled Armed Car</vt:lpstr>
      <vt:lpstr>OUTLINE</vt:lpstr>
      <vt:lpstr>OUTLINE</vt:lpstr>
      <vt:lpstr>Abstract</vt:lpstr>
      <vt:lpstr>OUTLINE</vt:lpstr>
      <vt:lpstr>Overview</vt:lpstr>
      <vt:lpstr>OUTLINE</vt:lpstr>
      <vt:lpstr>Block Diagram</vt:lpstr>
      <vt:lpstr>OUTLINE</vt:lpstr>
      <vt:lpstr>Functionality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Controlled Armed Car</dc:title>
  <dc:creator>jennysun</dc:creator>
  <cp:lastModifiedBy>jennysun</cp:lastModifiedBy>
  <cp:revision>33</cp:revision>
  <dcterms:created xsi:type="dcterms:W3CDTF">2014-05-18T14:28:03Z</dcterms:created>
  <dcterms:modified xsi:type="dcterms:W3CDTF">2014-05-18T15:38:53Z</dcterms:modified>
</cp:coreProperties>
</file>