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CD1D8CFE-4A18-4CDF-92EB-48B65FFD753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LibreOffice/6.4.5.2$Linux_X86_64 LibreOffice_project/a726b36747cf2001e06b58ad5db1aa3a9a1872d6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2020-07-20T12:26:42Z</dcterms:created>
  <dc:creator/>
  <dc:description/>
  <dc:language>en-US</dc:language>
  <cp:lastModifiedBy/>
  <cp:revision>0</cp:revision>
  <dc:subject/>
  <dc:title/>
</cp:coreProperties>
</file>