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 My Game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854696" cy="1752600"/>
          </a:xfrm>
        </p:spPr>
        <p:txBody>
          <a:bodyPr>
            <a:normAutofit fontScale="85000" lnSpcReduction="20000"/>
          </a:bodyPr>
          <a:lstStyle/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D.CHARITH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>
              <a:buNone/>
            </a:pPr>
            <a:r>
              <a:rPr lang="en-US" b="1" dirty="0" smtClean="0"/>
              <a:t>THE DINO GAME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all about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Description:  The main aim of this game is to survive without collision with all the </a:t>
            </a:r>
            <a:r>
              <a:rPr lang="en-US" dirty="0" smtClean="0"/>
              <a:t>coming </a:t>
            </a:r>
            <a:r>
              <a:rPr lang="en-US" dirty="0" smtClean="0"/>
              <a:t>obstacles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Screenshot (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73" y="1935163"/>
            <a:ext cx="7807254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37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 My Game Project</vt:lpstr>
      <vt:lpstr>TITLE</vt:lpstr>
      <vt:lpstr>Project all about ?</vt:lpstr>
      <vt:lpstr>OUTPUT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My Project</dc:title>
  <dc:creator>user</dc:creator>
  <cp:lastModifiedBy>user</cp:lastModifiedBy>
  <cp:revision>7</cp:revision>
  <dcterms:created xsi:type="dcterms:W3CDTF">2006-08-16T00:00:00Z</dcterms:created>
  <dcterms:modified xsi:type="dcterms:W3CDTF">2020-07-11T16:08:30Z</dcterms:modified>
</cp:coreProperties>
</file>