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56" r:id="rId2"/>
    <p:sldId id="258" r:id="rId3"/>
    <p:sldId id="257" r:id="rId4"/>
    <p:sldId id="259" r:id="rId5"/>
    <p:sldId id="260" r:id="rId6"/>
    <p:sldId id="276" r:id="rId7"/>
    <p:sldId id="261" r:id="rId8"/>
    <p:sldId id="275" r:id="rId9"/>
    <p:sldId id="262" r:id="rId10"/>
    <p:sldId id="263" r:id="rId11"/>
    <p:sldId id="264" r:id="rId12"/>
    <p:sldId id="265" r:id="rId13"/>
    <p:sldId id="269" r:id="rId14"/>
    <p:sldId id="266" r:id="rId15"/>
    <p:sldId id="267" r:id="rId16"/>
    <p:sldId id="268" r:id="rId17"/>
    <p:sldId id="270" r:id="rId18"/>
    <p:sldId id="271" r:id="rId19"/>
    <p:sldId id="273"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B3F65E-458E-4958-B236-24986FC46ED6}" v="30" dt="2024-12-13T16:04:20.7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49" autoAdjust="0"/>
    <p:restoredTop sz="94660"/>
  </p:normalViewPr>
  <p:slideViewPr>
    <p:cSldViewPr snapToGrid="0">
      <p:cViewPr varScale="1">
        <p:scale>
          <a:sx n="71" d="100"/>
          <a:sy n="71" d="100"/>
        </p:scale>
        <p:origin x="86"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itha Duvvuru" userId="5264545295d631c9" providerId="LiveId" clId="{F8B3F65E-458E-4958-B236-24986FC46ED6}"/>
    <pc:docChg chg="undo custSel addSld delSld modSld">
      <pc:chgData name="Charitha Duvvuru" userId="5264545295d631c9" providerId="LiveId" clId="{F8B3F65E-458E-4958-B236-24986FC46ED6}" dt="2024-12-13T16:09:12.652" v="136" actId="26606"/>
      <pc:docMkLst>
        <pc:docMk/>
      </pc:docMkLst>
      <pc:sldChg chg="addSp delSp modSp mod setBg setClrOvrMap">
        <pc:chgData name="Charitha Duvvuru" userId="5264545295d631c9" providerId="LiveId" clId="{F8B3F65E-458E-4958-B236-24986FC46ED6}" dt="2024-12-13T15:54:49.847" v="2" actId="26606"/>
        <pc:sldMkLst>
          <pc:docMk/>
          <pc:sldMk cId="357447432" sldId="258"/>
        </pc:sldMkLst>
        <pc:spChg chg="mod ord">
          <ac:chgData name="Charitha Duvvuru" userId="5264545295d631c9" providerId="LiveId" clId="{F8B3F65E-458E-4958-B236-24986FC46ED6}" dt="2024-12-13T15:54:49.847" v="2" actId="26606"/>
          <ac:spMkLst>
            <pc:docMk/>
            <pc:sldMk cId="357447432" sldId="258"/>
            <ac:spMk id="2" creationId="{D0CF58A9-A8D3-E6A2-5EF1-96F6150EE612}"/>
          </ac:spMkLst>
        </pc:spChg>
        <pc:spChg chg="mod">
          <ac:chgData name="Charitha Duvvuru" userId="5264545295d631c9" providerId="LiveId" clId="{F8B3F65E-458E-4958-B236-24986FC46ED6}" dt="2024-12-13T15:54:49.847" v="2" actId="26606"/>
          <ac:spMkLst>
            <pc:docMk/>
            <pc:sldMk cId="357447432" sldId="258"/>
            <ac:spMk id="3" creationId="{B0815324-A5E2-6DD1-DD8C-13BF89B53123}"/>
          </ac:spMkLst>
        </pc:spChg>
        <pc:spChg chg="del">
          <ac:chgData name="Charitha Duvvuru" userId="5264545295d631c9" providerId="LiveId" clId="{F8B3F65E-458E-4958-B236-24986FC46ED6}" dt="2024-12-13T15:54:25.726" v="0" actId="26606"/>
          <ac:spMkLst>
            <pc:docMk/>
            <pc:sldMk cId="357447432" sldId="258"/>
            <ac:spMk id="36" creationId="{2FCD9B94-D70B-4446-85E5-ACD3904289CB}"/>
          </ac:spMkLst>
        </pc:spChg>
        <pc:spChg chg="add del">
          <ac:chgData name="Charitha Duvvuru" userId="5264545295d631c9" providerId="LiveId" clId="{F8B3F65E-458E-4958-B236-24986FC46ED6}" dt="2024-12-13T15:54:34.131" v="1" actId="26606"/>
          <ac:spMkLst>
            <pc:docMk/>
            <pc:sldMk cId="357447432" sldId="258"/>
            <ac:spMk id="42" creationId="{85428F22-76B3-4107-AADE-3F9EC95FD325}"/>
          </ac:spMkLst>
        </pc:spChg>
        <pc:spChg chg="add del">
          <ac:chgData name="Charitha Duvvuru" userId="5264545295d631c9" providerId="LiveId" clId="{F8B3F65E-458E-4958-B236-24986FC46ED6}" dt="2024-12-13T15:54:49.847" v="2" actId="26606"/>
          <ac:spMkLst>
            <pc:docMk/>
            <pc:sldMk cId="357447432" sldId="258"/>
            <ac:spMk id="59" creationId="{6AD30037-67ED-4367-9BE0-45787510BF13}"/>
          </ac:spMkLst>
        </pc:spChg>
        <pc:spChg chg="add">
          <ac:chgData name="Charitha Duvvuru" userId="5264545295d631c9" providerId="LiveId" clId="{F8B3F65E-458E-4958-B236-24986FC46ED6}" dt="2024-12-13T15:54:49.847" v="2" actId="26606"/>
          <ac:spMkLst>
            <pc:docMk/>
            <pc:sldMk cId="357447432" sldId="258"/>
            <ac:spMk id="72" creationId="{2FCD9B94-D70B-4446-85E5-ACD3904289CB}"/>
          </ac:spMkLst>
        </pc:spChg>
        <pc:grpChg chg="add del">
          <ac:chgData name="Charitha Duvvuru" userId="5264545295d631c9" providerId="LiveId" clId="{F8B3F65E-458E-4958-B236-24986FC46ED6}" dt="2024-12-13T15:54:34.131" v="1" actId="26606"/>
          <ac:grpSpMkLst>
            <pc:docMk/>
            <pc:sldMk cId="357447432" sldId="258"/>
            <ac:grpSpMk id="44" creationId="{5346FBCF-5353-4172-96F5-4B7EB07777C4}"/>
          </ac:grpSpMkLst>
        </pc:grpChg>
        <pc:grpChg chg="add del">
          <ac:chgData name="Charitha Duvvuru" userId="5264545295d631c9" providerId="LiveId" clId="{F8B3F65E-458E-4958-B236-24986FC46ED6}" dt="2024-12-13T15:54:34.131" v="1" actId="26606"/>
          <ac:grpSpMkLst>
            <pc:docMk/>
            <pc:sldMk cId="357447432" sldId="258"/>
            <ac:grpSpMk id="48" creationId="{78326E10-C8CB-487F-A110-F861268DE619}"/>
          </ac:grpSpMkLst>
        </pc:grpChg>
        <pc:grpChg chg="add del">
          <ac:chgData name="Charitha Duvvuru" userId="5264545295d631c9" providerId="LiveId" clId="{F8B3F65E-458E-4958-B236-24986FC46ED6}" dt="2024-12-13T15:54:49.847" v="2" actId="26606"/>
          <ac:grpSpMkLst>
            <pc:docMk/>
            <pc:sldMk cId="357447432" sldId="258"/>
            <ac:grpSpMk id="61" creationId="{50841A4E-5BC1-44B4-83CF-D524E8AEAD64}"/>
          </ac:grpSpMkLst>
        </pc:grpChg>
        <pc:picChg chg="mod ord">
          <ac:chgData name="Charitha Duvvuru" userId="5264545295d631c9" providerId="LiveId" clId="{F8B3F65E-458E-4958-B236-24986FC46ED6}" dt="2024-12-13T15:54:49.847" v="2" actId="26606"/>
          <ac:picMkLst>
            <pc:docMk/>
            <pc:sldMk cId="357447432" sldId="258"/>
            <ac:picMk id="5" creationId="{CCC7E5C7-D3C9-DF59-8B84-E96A56F0AD51}"/>
          </ac:picMkLst>
        </pc:picChg>
        <pc:cxnChg chg="del">
          <ac:chgData name="Charitha Duvvuru" userId="5264545295d631c9" providerId="LiveId" clId="{F8B3F65E-458E-4958-B236-24986FC46ED6}" dt="2024-12-13T15:54:25.726" v="0" actId="26606"/>
          <ac:cxnSpMkLst>
            <pc:docMk/>
            <pc:sldMk cId="357447432" sldId="258"/>
            <ac:cxnSpMk id="37" creationId="{3378FF8B-3743-48E1-88E3-F4CADB3DECE5}"/>
          </ac:cxnSpMkLst>
        </pc:cxnChg>
        <pc:cxnChg chg="add">
          <ac:chgData name="Charitha Duvvuru" userId="5264545295d631c9" providerId="LiveId" clId="{F8B3F65E-458E-4958-B236-24986FC46ED6}" dt="2024-12-13T15:54:49.847" v="2" actId="26606"/>
          <ac:cxnSpMkLst>
            <pc:docMk/>
            <pc:sldMk cId="357447432" sldId="258"/>
            <ac:cxnSpMk id="74" creationId="{3378FF8B-3743-48E1-88E3-F4CADB3DECE5}"/>
          </ac:cxnSpMkLst>
        </pc:cxnChg>
      </pc:sldChg>
      <pc:sldChg chg="addSp delSp modSp mod setBg">
        <pc:chgData name="Charitha Duvvuru" userId="5264545295d631c9" providerId="LiveId" clId="{F8B3F65E-458E-4958-B236-24986FC46ED6}" dt="2024-12-13T15:55:39.670" v="8" actId="26606"/>
        <pc:sldMkLst>
          <pc:docMk/>
          <pc:sldMk cId="1532137461" sldId="259"/>
        </pc:sldMkLst>
        <pc:spChg chg="mod">
          <ac:chgData name="Charitha Duvvuru" userId="5264545295d631c9" providerId="LiveId" clId="{F8B3F65E-458E-4958-B236-24986FC46ED6}" dt="2024-12-13T15:55:39.670" v="8" actId="26606"/>
          <ac:spMkLst>
            <pc:docMk/>
            <pc:sldMk cId="1532137461" sldId="259"/>
            <ac:spMk id="2" creationId="{B208A66C-FDC8-1392-FDCA-C5603C0FDC9E}"/>
          </ac:spMkLst>
        </pc:spChg>
        <pc:spChg chg="mod">
          <ac:chgData name="Charitha Duvvuru" userId="5264545295d631c9" providerId="LiveId" clId="{F8B3F65E-458E-4958-B236-24986FC46ED6}" dt="2024-12-13T15:55:39.670" v="8" actId="26606"/>
          <ac:spMkLst>
            <pc:docMk/>
            <pc:sldMk cId="1532137461" sldId="259"/>
            <ac:spMk id="3" creationId="{791446D0-38FB-42E6-918B-DBB931449A1A}"/>
          </ac:spMkLst>
        </pc:spChg>
        <pc:spChg chg="add del">
          <ac:chgData name="Charitha Duvvuru" userId="5264545295d631c9" providerId="LiveId" clId="{F8B3F65E-458E-4958-B236-24986FC46ED6}" dt="2024-12-13T15:55:39.670" v="8" actId="26606"/>
          <ac:spMkLst>
            <pc:docMk/>
            <pc:sldMk cId="1532137461" sldId="259"/>
            <ac:spMk id="8" creationId="{24C41CF4-4A13-4AA9-9300-CB7A2E37C861}"/>
          </ac:spMkLst>
        </pc:spChg>
        <pc:cxnChg chg="add del">
          <ac:chgData name="Charitha Duvvuru" userId="5264545295d631c9" providerId="LiveId" clId="{F8B3F65E-458E-4958-B236-24986FC46ED6}" dt="2024-12-13T15:55:39.670" v="8" actId="26606"/>
          <ac:cxnSpMkLst>
            <pc:docMk/>
            <pc:sldMk cId="1532137461" sldId="259"/>
            <ac:cxnSpMk id="10" creationId="{7A77B115-9FF3-46AE-AE08-826DEB9A6246}"/>
          </ac:cxnSpMkLst>
        </pc:cxnChg>
      </pc:sldChg>
      <pc:sldChg chg="modSp mod">
        <pc:chgData name="Charitha Duvvuru" userId="5264545295d631c9" providerId="LiveId" clId="{F8B3F65E-458E-4958-B236-24986FC46ED6}" dt="2024-12-13T15:56:21.842" v="11" actId="20577"/>
        <pc:sldMkLst>
          <pc:docMk/>
          <pc:sldMk cId="4091022903" sldId="260"/>
        </pc:sldMkLst>
        <pc:spChg chg="mod">
          <ac:chgData name="Charitha Duvvuru" userId="5264545295d631c9" providerId="LiveId" clId="{F8B3F65E-458E-4958-B236-24986FC46ED6}" dt="2024-12-13T15:56:21.842" v="11" actId="20577"/>
          <ac:spMkLst>
            <pc:docMk/>
            <pc:sldMk cId="4091022903" sldId="260"/>
            <ac:spMk id="2" creationId="{9C13BBE5-42A9-752D-0F24-9470FADF4C3A}"/>
          </ac:spMkLst>
        </pc:spChg>
        <pc:spChg chg="mod">
          <ac:chgData name="Charitha Duvvuru" userId="5264545295d631c9" providerId="LiveId" clId="{F8B3F65E-458E-4958-B236-24986FC46ED6}" dt="2024-12-13T15:56:07.657" v="10" actId="14100"/>
          <ac:spMkLst>
            <pc:docMk/>
            <pc:sldMk cId="4091022903" sldId="260"/>
            <ac:spMk id="3" creationId="{3B3ACA5B-E8A8-A825-4355-A90A6CA07B7F}"/>
          </ac:spMkLst>
        </pc:spChg>
      </pc:sldChg>
      <pc:sldChg chg="addSp delSp modSp mod setBg setClrOvrMap">
        <pc:chgData name="Charitha Duvvuru" userId="5264545295d631c9" providerId="LiveId" clId="{F8B3F65E-458E-4958-B236-24986FC46ED6}" dt="2024-12-13T15:59:58.253" v="58" actId="14100"/>
        <pc:sldMkLst>
          <pc:docMk/>
          <pc:sldMk cId="311050403" sldId="261"/>
        </pc:sldMkLst>
        <pc:spChg chg="mod">
          <ac:chgData name="Charitha Duvvuru" userId="5264545295d631c9" providerId="LiveId" clId="{F8B3F65E-458E-4958-B236-24986FC46ED6}" dt="2024-12-13T15:59:58.253" v="58" actId="14100"/>
          <ac:spMkLst>
            <pc:docMk/>
            <pc:sldMk cId="311050403" sldId="261"/>
            <ac:spMk id="2" creationId="{CCC51B1A-89B6-7364-B3BD-62AED8587766}"/>
          </ac:spMkLst>
        </pc:spChg>
        <pc:spChg chg="add del mod">
          <ac:chgData name="Charitha Duvvuru" userId="5264545295d631c9" providerId="LiveId" clId="{F8B3F65E-458E-4958-B236-24986FC46ED6}" dt="2024-12-13T15:59:38.610" v="54" actId="27636"/>
          <ac:spMkLst>
            <pc:docMk/>
            <pc:sldMk cId="311050403" sldId="261"/>
            <ac:spMk id="3" creationId="{6774E457-FC3C-A4A6-A951-BFE6423FF4FD}"/>
          </ac:spMkLst>
        </pc:spChg>
        <pc:spChg chg="add del">
          <ac:chgData name="Charitha Duvvuru" userId="5264545295d631c9" providerId="LiveId" clId="{F8B3F65E-458E-4958-B236-24986FC46ED6}" dt="2024-12-13T15:59:01.990" v="52" actId="26606"/>
          <ac:spMkLst>
            <pc:docMk/>
            <pc:sldMk cId="311050403" sldId="261"/>
            <ac:spMk id="8" creationId="{F659138C-74A1-445B-848C-3608AE871A9F}"/>
          </ac:spMkLst>
        </pc:spChg>
        <pc:spChg chg="add del">
          <ac:chgData name="Charitha Duvvuru" userId="5264545295d631c9" providerId="LiveId" clId="{F8B3F65E-458E-4958-B236-24986FC46ED6}" dt="2024-12-13T15:59:01.990" v="52" actId="26606"/>
          <ac:spMkLst>
            <pc:docMk/>
            <pc:sldMk cId="311050403" sldId="261"/>
            <ac:spMk id="18" creationId="{225F4217-4021-45A0-812B-398F9A7A93F9}"/>
          </ac:spMkLst>
        </pc:spChg>
        <pc:grpChg chg="add del">
          <ac:chgData name="Charitha Duvvuru" userId="5264545295d631c9" providerId="LiveId" clId="{F8B3F65E-458E-4958-B236-24986FC46ED6}" dt="2024-12-13T15:59:01.990" v="52" actId="26606"/>
          <ac:grpSpMkLst>
            <pc:docMk/>
            <pc:sldMk cId="311050403" sldId="261"/>
            <ac:grpSpMk id="10" creationId="{7DFD7409-66D7-4C9C-B528-E79EB64A4D31}"/>
          </ac:grpSpMkLst>
        </pc:grpChg>
        <pc:graphicFrameChg chg="add del">
          <ac:chgData name="Charitha Duvvuru" userId="5264545295d631c9" providerId="LiveId" clId="{F8B3F65E-458E-4958-B236-24986FC46ED6}" dt="2024-12-13T15:58:45.406" v="50" actId="26606"/>
          <ac:graphicFrameMkLst>
            <pc:docMk/>
            <pc:sldMk cId="311050403" sldId="261"/>
            <ac:graphicFrameMk id="5" creationId="{D0976D18-F6EF-43F0-A136-4F00C7000DEF}"/>
          </ac:graphicFrameMkLst>
        </pc:graphicFrameChg>
        <pc:cxnChg chg="add del">
          <ac:chgData name="Charitha Duvvuru" userId="5264545295d631c9" providerId="LiveId" clId="{F8B3F65E-458E-4958-B236-24986FC46ED6}" dt="2024-12-13T15:59:01.990" v="52" actId="26606"/>
          <ac:cxnSpMkLst>
            <pc:docMk/>
            <pc:sldMk cId="311050403" sldId="261"/>
            <ac:cxnSpMk id="20" creationId="{486F4EBC-E415-40E4-A8BA-BA66F0B632CB}"/>
          </ac:cxnSpMkLst>
        </pc:cxnChg>
      </pc:sldChg>
      <pc:sldChg chg="addSp delSp modSp mod setBg">
        <pc:chgData name="Charitha Duvvuru" userId="5264545295d631c9" providerId="LiveId" clId="{F8B3F65E-458E-4958-B236-24986FC46ED6}" dt="2024-12-13T16:01:23.545" v="68" actId="26606"/>
        <pc:sldMkLst>
          <pc:docMk/>
          <pc:sldMk cId="2669840675" sldId="262"/>
        </pc:sldMkLst>
        <pc:spChg chg="mod">
          <ac:chgData name="Charitha Duvvuru" userId="5264545295d631c9" providerId="LiveId" clId="{F8B3F65E-458E-4958-B236-24986FC46ED6}" dt="2024-12-13T16:01:23.545" v="68" actId="26606"/>
          <ac:spMkLst>
            <pc:docMk/>
            <pc:sldMk cId="2669840675" sldId="262"/>
            <ac:spMk id="2" creationId="{071D4623-B106-9877-F37C-87D5CF5E6A7B}"/>
          </ac:spMkLst>
        </pc:spChg>
        <pc:spChg chg="mod">
          <ac:chgData name="Charitha Duvvuru" userId="5264545295d631c9" providerId="LiveId" clId="{F8B3F65E-458E-4958-B236-24986FC46ED6}" dt="2024-12-13T16:01:23.545" v="68" actId="26606"/>
          <ac:spMkLst>
            <pc:docMk/>
            <pc:sldMk cId="2669840675" sldId="262"/>
            <ac:spMk id="3" creationId="{494732F2-CDC3-1BFE-C34A-AA6D3F4EC95A}"/>
          </ac:spMkLst>
        </pc:spChg>
        <pc:spChg chg="add del">
          <ac:chgData name="Charitha Duvvuru" userId="5264545295d631c9" providerId="LiveId" clId="{F8B3F65E-458E-4958-B236-24986FC46ED6}" dt="2024-12-13T16:01:23.542" v="67" actId="26606"/>
          <ac:spMkLst>
            <pc:docMk/>
            <pc:sldMk cId="2669840675" sldId="262"/>
            <ac:spMk id="8" creationId="{E03BF673-8C68-4092-BF1B-53C57EFEC21F}"/>
          </ac:spMkLst>
        </pc:spChg>
        <pc:spChg chg="add del">
          <ac:chgData name="Charitha Duvvuru" userId="5264545295d631c9" providerId="LiveId" clId="{F8B3F65E-458E-4958-B236-24986FC46ED6}" dt="2024-12-13T16:01:11.015" v="65" actId="26606"/>
          <ac:spMkLst>
            <pc:docMk/>
            <pc:sldMk cId="2669840675" sldId="262"/>
            <ac:spMk id="9" creationId="{6AD30037-67ED-4367-9BE0-45787510BF13}"/>
          </ac:spMkLst>
        </pc:spChg>
        <pc:spChg chg="add del">
          <ac:chgData name="Charitha Duvvuru" userId="5264545295d631c9" providerId="LiveId" clId="{F8B3F65E-458E-4958-B236-24986FC46ED6}" dt="2024-12-13T16:01:23.542" v="67" actId="26606"/>
          <ac:spMkLst>
            <pc:docMk/>
            <pc:sldMk cId="2669840675" sldId="262"/>
            <ac:spMk id="10" creationId="{B1BDB70B-F0E6-4867-818F-C582494FB6D6}"/>
          </ac:spMkLst>
        </pc:spChg>
        <pc:spChg chg="add">
          <ac:chgData name="Charitha Duvvuru" userId="5264545295d631c9" providerId="LiveId" clId="{F8B3F65E-458E-4958-B236-24986FC46ED6}" dt="2024-12-13T16:01:23.545" v="68" actId="26606"/>
          <ac:spMkLst>
            <pc:docMk/>
            <pc:sldMk cId="2669840675" sldId="262"/>
            <ac:spMk id="26" creationId="{E03BF673-8C68-4092-BF1B-53C57EFEC21F}"/>
          </ac:spMkLst>
        </pc:spChg>
        <pc:spChg chg="add">
          <ac:chgData name="Charitha Duvvuru" userId="5264545295d631c9" providerId="LiveId" clId="{F8B3F65E-458E-4958-B236-24986FC46ED6}" dt="2024-12-13T16:01:23.545" v="68" actId="26606"/>
          <ac:spMkLst>
            <pc:docMk/>
            <pc:sldMk cId="2669840675" sldId="262"/>
            <ac:spMk id="27" creationId="{08751D95-C333-4DEB-90B4-1EAC9A91DCA3}"/>
          </ac:spMkLst>
        </pc:spChg>
        <pc:grpChg chg="add del">
          <ac:chgData name="Charitha Duvvuru" userId="5264545295d631c9" providerId="LiveId" clId="{F8B3F65E-458E-4958-B236-24986FC46ED6}" dt="2024-12-13T16:01:11.015" v="65" actId="26606"/>
          <ac:grpSpMkLst>
            <pc:docMk/>
            <pc:sldMk cId="2669840675" sldId="262"/>
            <ac:grpSpMk id="11" creationId="{50841A4E-5BC1-44B4-83CF-D524E8AEAD64}"/>
          </ac:grpSpMkLst>
        </pc:grpChg>
        <pc:grpChg chg="add">
          <ac:chgData name="Charitha Duvvuru" userId="5264545295d631c9" providerId="LiveId" clId="{F8B3F65E-458E-4958-B236-24986FC46ED6}" dt="2024-12-13T16:01:23.545" v="68" actId="26606"/>
          <ac:grpSpMkLst>
            <pc:docMk/>
            <pc:sldMk cId="2669840675" sldId="262"/>
            <ac:grpSpMk id="12" creationId="{FBBA7535-3851-431E-BDA9-B4F6C1201291}"/>
          </ac:grpSpMkLst>
        </pc:grpChg>
        <pc:grpChg chg="add del">
          <ac:chgData name="Charitha Duvvuru" userId="5264545295d631c9" providerId="LiveId" clId="{F8B3F65E-458E-4958-B236-24986FC46ED6}" dt="2024-12-13T16:01:23.542" v="67" actId="26606"/>
          <ac:grpSpMkLst>
            <pc:docMk/>
            <pc:sldMk cId="2669840675" sldId="262"/>
            <ac:grpSpMk id="19" creationId="{1E52C707-F508-47B5-8864-8CC3EE0F030B}"/>
          </ac:grpSpMkLst>
        </pc:grpChg>
        <pc:picChg chg="add del">
          <ac:chgData name="Charitha Duvvuru" userId="5264545295d631c9" providerId="LiveId" clId="{F8B3F65E-458E-4958-B236-24986FC46ED6}" dt="2024-12-13T16:01:11.015" v="65" actId="26606"/>
          <ac:picMkLst>
            <pc:docMk/>
            <pc:sldMk cId="2669840675" sldId="262"/>
            <ac:picMk id="5" creationId="{3CC238BC-6820-683B-3FD3-F42494527B40}"/>
          </ac:picMkLst>
        </pc:picChg>
      </pc:sldChg>
      <pc:sldChg chg="addSp delSp modSp mod setBg">
        <pc:chgData name="Charitha Duvvuru" userId="5264545295d631c9" providerId="LiveId" clId="{F8B3F65E-458E-4958-B236-24986FC46ED6}" dt="2024-12-13T16:09:12.652" v="136" actId="26606"/>
        <pc:sldMkLst>
          <pc:docMk/>
          <pc:sldMk cId="4144977745" sldId="263"/>
        </pc:sldMkLst>
        <pc:spChg chg="mod">
          <ac:chgData name="Charitha Duvvuru" userId="5264545295d631c9" providerId="LiveId" clId="{F8B3F65E-458E-4958-B236-24986FC46ED6}" dt="2024-12-13T16:09:12.652" v="136" actId="26606"/>
          <ac:spMkLst>
            <pc:docMk/>
            <pc:sldMk cId="4144977745" sldId="263"/>
            <ac:spMk id="2" creationId="{071D8485-A2F6-E1EA-BF05-E38E3E9A24A5}"/>
          </ac:spMkLst>
        </pc:spChg>
        <pc:spChg chg="mod">
          <ac:chgData name="Charitha Duvvuru" userId="5264545295d631c9" providerId="LiveId" clId="{F8B3F65E-458E-4958-B236-24986FC46ED6}" dt="2024-12-13T16:09:12.652" v="136" actId="26606"/>
          <ac:spMkLst>
            <pc:docMk/>
            <pc:sldMk cId="4144977745" sldId="263"/>
            <ac:spMk id="3" creationId="{077CFB90-761D-5B7B-EEE6-E7517ECB6F07}"/>
          </ac:spMkLst>
        </pc:spChg>
        <pc:spChg chg="add del">
          <ac:chgData name="Charitha Duvvuru" userId="5264545295d631c9" providerId="LiveId" clId="{F8B3F65E-458E-4958-B236-24986FC46ED6}" dt="2024-12-13T16:09:12.652" v="136" actId="26606"/>
          <ac:spMkLst>
            <pc:docMk/>
            <pc:sldMk cId="4144977745" sldId="263"/>
            <ac:spMk id="9" creationId="{6AD30037-67ED-4367-9BE0-45787510BF13}"/>
          </ac:spMkLst>
        </pc:spChg>
        <pc:spChg chg="add">
          <ac:chgData name="Charitha Duvvuru" userId="5264545295d631c9" providerId="LiveId" clId="{F8B3F65E-458E-4958-B236-24986FC46ED6}" dt="2024-12-13T16:09:12.652" v="136" actId="26606"/>
          <ac:spMkLst>
            <pc:docMk/>
            <pc:sldMk cId="4144977745" sldId="263"/>
            <ac:spMk id="22" creationId="{85428F22-76B3-4107-AADE-3F9EC95FD325}"/>
          </ac:spMkLst>
        </pc:spChg>
        <pc:grpChg chg="add del">
          <ac:chgData name="Charitha Duvvuru" userId="5264545295d631c9" providerId="LiveId" clId="{F8B3F65E-458E-4958-B236-24986FC46ED6}" dt="2024-12-13T16:09:12.652" v="136" actId="26606"/>
          <ac:grpSpMkLst>
            <pc:docMk/>
            <pc:sldMk cId="4144977745" sldId="263"/>
            <ac:grpSpMk id="11" creationId="{50841A4E-5BC1-44B4-83CF-D524E8AEAD64}"/>
          </ac:grpSpMkLst>
        </pc:grpChg>
        <pc:grpChg chg="add">
          <ac:chgData name="Charitha Duvvuru" userId="5264545295d631c9" providerId="LiveId" clId="{F8B3F65E-458E-4958-B236-24986FC46ED6}" dt="2024-12-13T16:09:12.652" v="136" actId="26606"/>
          <ac:grpSpMkLst>
            <pc:docMk/>
            <pc:sldMk cId="4144977745" sldId="263"/>
            <ac:grpSpMk id="24" creationId="{5346FBCF-5353-4172-96F5-4B7EB07777C4}"/>
          </ac:grpSpMkLst>
        </pc:grpChg>
        <pc:grpChg chg="add">
          <ac:chgData name="Charitha Duvvuru" userId="5264545295d631c9" providerId="LiveId" clId="{F8B3F65E-458E-4958-B236-24986FC46ED6}" dt="2024-12-13T16:09:12.652" v="136" actId="26606"/>
          <ac:grpSpMkLst>
            <pc:docMk/>
            <pc:sldMk cId="4144977745" sldId="263"/>
            <ac:grpSpMk id="28" creationId="{78326E10-C8CB-487F-A110-F861268DE619}"/>
          </ac:grpSpMkLst>
        </pc:grpChg>
        <pc:picChg chg="add mod ord">
          <ac:chgData name="Charitha Duvvuru" userId="5264545295d631c9" providerId="LiveId" clId="{F8B3F65E-458E-4958-B236-24986FC46ED6}" dt="2024-12-13T16:09:12.652" v="136" actId="26606"/>
          <ac:picMkLst>
            <pc:docMk/>
            <pc:sldMk cId="4144977745" sldId="263"/>
            <ac:picMk id="5" creationId="{81A648E1-5639-1638-81CA-E56648F24EB2}"/>
          </ac:picMkLst>
        </pc:picChg>
      </pc:sldChg>
      <pc:sldChg chg="modSp mod">
        <pc:chgData name="Charitha Duvvuru" userId="5264545295d631c9" providerId="LiveId" clId="{F8B3F65E-458E-4958-B236-24986FC46ED6}" dt="2024-12-13T16:02:15.326" v="72" actId="20577"/>
        <pc:sldMkLst>
          <pc:docMk/>
          <pc:sldMk cId="3158872954" sldId="264"/>
        </pc:sldMkLst>
        <pc:spChg chg="mod">
          <ac:chgData name="Charitha Duvvuru" userId="5264545295d631c9" providerId="LiveId" clId="{F8B3F65E-458E-4958-B236-24986FC46ED6}" dt="2024-12-13T16:02:15.326" v="72" actId="20577"/>
          <ac:spMkLst>
            <pc:docMk/>
            <pc:sldMk cId="3158872954" sldId="264"/>
            <ac:spMk id="3" creationId="{BE78D1BA-4E42-14B2-07C0-E90EF97CD82F}"/>
          </ac:spMkLst>
        </pc:spChg>
      </pc:sldChg>
      <pc:sldChg chg="addSp delSp modSp mod setBg">
        <pc:chgData name="Charitha Duvvuru" userId="5264545295d631c9" providerId="LiveId" clId="{F8B3F65E-458E-4958-B236-24986FC46ED6}" dt="2024-12-13T16:09:06.889" v="135" actId="26606"/>
        <pc:sldMkLst>
          <pc:docMk/>
          <pc:sldMk cId="2873776862" sldId="265"/>
        </pc:sldMkLst>
        <pc:spChg chg="mod">
          <ac:chgData name="Charitha Duvvuru" userId="5264545295d631c9" providerId="LiveId" clId="{F8B3F65E-458E-4958-B236-24986FC46ED6}" dt="2024-12-13T16:09:06.889" v="135" actId="26606"/>
          <ac:spMkLst>
            <pc:docMk/>
            <pc:sldMk cId="2873776862" sldId="265"/>
            <ac:spMk id="2" creationId="{267FC461-9593-5E6F-87C5-F11FAB1F46D2}"/>
          </ac:spMkLst>
        </pc:spChg>
        <pc:spChg chg="mod">
          <ac:chgData name="Charitha Duvvuru" userId="5264545295d631c9" providerId="LiveId" clId="{F8B3F65E-458E-4958-B236-24986FC46ED6}" dt="2024-12-13T16:09:06.889" v="135" actId="26606"/>
          <ac:spMkLst>
            <pc:docMk/>
            <pc:sldMk cId="2873776862" sldId="265"/>
            <ac:spMk id="3" creationId="{089DF22E-1EA8-2E02-647F-5DACC3FF756C}"/>
          </ac:spMkLst>
        </pc:spChg>
        <pc:spChg chg="add del">
          <ac:chgData name="Charitha Duvvuru" userId="5264545295d631c9" providerId="LiveId" clId="{F8B3F65E-458E-4958-B236-24986FC46ED6}" dt="2024-12-13T16:09:06.873" v="134" actId="26606"/>
          <ac:spMkLst>
            <pc:docMk/>
            <pc:sldMk cId="2873776862" sldId="265"/>
            <ac:spMk id="9" creationId="{85428F22-76B3-4107-AADE-3F9EC95FD325}"/>
          </ac:spMkLst>
        </pc:spChg>
        <pc:spChg chg="add">
          <ac:chgData name="Charitha Duvvuru" userId="5264545295d631c9" providerId="LiveId" clId="{F8B3F65E-458E-4958-B236-24986FC46ED6}" dt="2024-12-13T16:09:06.889" v="135" actId="26606"/>
          <ac:spMkLst>
            <pc:docMk/>
            <pc:sldMk cId="2873776862" sldId="265"/>
            <ac:spMk id="23" creationId="{6AD30037-67ED-4367-9BE0-45787510BF13}"/>
          </ac:spMkLst>
        </pc:spChg>
        <pc:grpChg chg="add del">
          <ac:chgData name="Charitha Duvvuru" userId="5264545295d631c9" providerId="LiveId" clId="{F8B3F65E-458E-4958-B236-24986FC46ED6}" dt="2024-12-13T16:09:06.873" v="134" actId="26606"/>
          <ac:grpSpMkLst>
            <pc:docMk/>
            <pc:sldMk cId="2873776862" sldId="265"/>
            <ac:grpSpMk id="11" creationId="{5346FBCF-5353-4172-96F5-4B7EB07777C4}"/>
          </ac:grpSpMkLst>
        </pc:grpChg>
        <pc:grpChg chg="add del">
          <ac:chgData name="Charitha Duvvuru" userId="5264545295d631c9" providerId="LiveId" clId="{F8B3F65E-458E-4958-B236-24986FC46ED6}" dt="2024-12-13T16:09:06.873" v="134" actId="26606"/>
          <ac:grpSpMkLst>
            <pc:docMk/>
            <pc:sldMk cId="2873776862" sldId="265"/>
            <ac:grpSpMk id="15" creationId="{78326E10-C8CB-487F-A110-F861268DE619}"/>
          </ac:grpSpMkLst>
        </pc:grpChg>
        <pc:grpChg chg="add">
          <ac:chgData name="Charitha Duvvuru" userId="5264545295d631c9" providerId="LiveId" clId="{F8B3F65E-458E-4958-B236-24986FC46ED6}" dt="2024-12-13T16:09:06.889" v="135" actId="26606"/>
          <ac:grpSpMkLst>
            <pc:docMk/>
            <pc:sldMk cId="2873776862" sldId="265"/>
            <ac:grpSpMk id="25" creationId="{50841A4E-5BC1-44B4-83CF-D524E8AEAD64}"/>
          </ac:grpSpMkLst>
        </pc:grpChg>
        <pc:picChg chg="add del">
          <ac:chgData name="Charitha Duvvuru" userId="5264545295d631c9" providerId="LiveId" clId="{F8B3F65E-458E-4958-B236-24986FC46ED6}" dt="2024-12-13T16:09:06.873" v="134" actId="26606"/>
          <ac:picMkLst>
            <pc:docMk/>
            <pc:sldMk cId="2873776862" sldId="265"/>
            <ac:picMk id="5" creationId="{74D2897C-FA27-8831-0D0D-CB2CF15D32E6}"/>
          </ac:picMkLst>
        </pc:picChg>
        <pc:picChg chg="add">
          <ac:chgData name="Charitha Duvvuru" userId="5264545295d631c9" providerId="LiveId" clId="{F8B3F65E-458E-4958-B236-24986FC46ED6}" dt="2024-12-13T16:09:06.889" v="135" actId="26606"/>
          <ac:picMkLst>
            <pc:docMk/>
            <pc:sldMk cId="2873776862" sldId="265"/>
            <ac:picMk id="24" creationId="{9BA1BB22-CDEC-03B8-5BB7-3D081CED8FBF}"/>
          </ac:picMkLst>
        </pc:picChg>
      </pc:sldChg>
      <pc:sldChg chg="addSp delSp modSp mod setBg">
        <pc:chgData name="Charitha Duvvuru" userId="5264545295d631c9" providerId="LiveId" clId="{F8B3F65E-458E-4958-B236-24986FC46ED6}" dt="2024-12-13T16:04:54.495" v="88" actId="1076"/>
        <pc:sldMkLst>
          <pc:docMk/>
          <pc:sldMk cId="3192786404" sldId="266"/>
        </pc:sldMkLst>
        <pc:spChg chg="mod">
          <ac:chgData name="Charitha Duvvuru" userId="5264545295d631c9" providerId="LiveId" clId="{F8B3F65E-458E-4958-B236-24986FC46ED6}" dt="2024-12-13T16:04:54.495" v="88" actId="1076"/>
          <ac:spMkLst>
            <pc:docMk/>
            <pc:sldMk cId="3192786404" sldId="266"/>
            <ac:spMk id="2" creationId="{73B900E1-8280-A374-30ED-2E0C8A9B1FEA}"/>
          </ac:spMkLst>
        </pc:spChg>
        <pc:spChg chg="add del mod">
          <ac:chgData name="Charitha Duvvuru" userId="5264545295d631c9" providerId="LiveId" clId="{F8B3F65E-458E-4958-B236-24986FC46ED6}" dt="2024-12-13T16:04:20.146" v="84" actId="478"/>
          <ac:spMkLst>
            <pc:docMk/>
            <pc:sldMk cId="3192786404" sldId="266"/>
            <ac:spMk id="7" creationId="{ED005A21-52D6-413F-B1A4-B03CF042E74A}"/>
          </ac:spMkLst>
        </pc:spChg>
        <pc:spChg chg="add del">
          <ac:chgData name="Charitha Duvvuru" userId="5264545295d631c9" providerId="LiveId" clId="{F8B3F65E-458E-4958-B236-24986FC46ED6}" dt="2024-12-13T16:04:23.583" v="86" actId="478"/>
          <ac:spMkLst>
            <pc:docMk/>
            <pc:sldMk cId="3192786404" sldId="266"/>
            <ac:spMk id="13" creationId="{62247E85-FE9A-23EF-2ED2-4A98C76A64AC}"/>
          </ac:spMkLst>
        </pc:spChg>
        <pc:spChg chg="add">
          <ac:chgData name="Charitha Duvvuru" userId="5264545295d631c9" providerId="LiveId" clId="{F8B3F65E-458E-4958-B236-24986FC46ED6}" dt="2024-12-13T16:03:41.852" v="80" actId="26606"/>
          <ac:spMkLst>
            <pc:docMk/>
            <pc:sldMk cId="3192786404" sldId="266"/>
            <ac:spMk id="24" creationId="{21ECAAB0-702B-4C08-B30F-0AFAC3479ADF}"/>
          </ac:spMkLst>
        </pc:spChg>
        <pc:grpChg chg="add">
          <ac:chgData name="Charitha Duvvuru" userId="5264545295d631c9" providerId="LiveId" clId="{F8B3F65E-458E-4958-B236-24986FC46ED6}" dt="2024-12-13T16:03:41.852" v="80" actId="26606"/>
          <ac:grpSpMkLst>
            <pc:docMk/>
            <pc:sldMk cId="3192786404" sldId="266"/>
            <ac:grpSpMk id="16" creationId="{28A4A409-9242-444A-AC1F-809866828B50}"/>
          </ac:grpSpMkLst>
        </pc:grpChg>
        <pc:graphicFrameChg chg="add del mod">
          <ac:chgData name="Charitha Duvvuru" userId="5264545295d631c9" providerId="LiveId" clId="{F8B3F65E-458E-4958-B236-24986FC46ED6}" dt="2024-12-13T16:04:20.728" v="85" actId="1957"/>
          <ac:graphicFrameMkLst>
            <pc:docMk/>
            <pc:sldMk cId="3192786404" sldId="266"/>
            <ac:graphicFrameMk id="5" creationId="{4FF9CCCA-A78A-1785-7586-77347C8EEBE5}"/>
          </ac:graphicFrameMkLst>
        </pc:graphicFrameChg>
        <pc:picChg chg="mod">
          <ac:chgData name="Charitha Duvvuru" userId="5264545295d631c9" providerId="LiveId" clId="{F8B3F65E-458E-4958-B236-24986FC46ED6}" dt="2024-12-13T16:03:41.852" v="80" actId="26606"/>
          <ac:picMkLst>
            <pc:docMk/>
            <pc:sldMk cId="3192786404" sldId="266"/>
            <ac:picMk id="9" creationId="{D1752462-EB5A-6EAF-6AB1-07310BD63673}"/>
          </ac:picMkLst>
        </pc:picChg>
      </pc:sldChg>
      <pc:sldChg chg="addSp delSp modSp mod setBg">
        <pc:chgData name="Charitha Duvvuru" userId="5264545295d631c9" providerId="LiveId" clId="{F8B3F65E-458E-4958-B236-24986FC46ED6}" dt="2024-12-13T16:05:19.798" v="91" actId="1076"/>
        <pc:sldMkLst>
          <pc:docMk/>
          <pc:sldMk cId="1042948346" sldId="267"/>
        </pc:sldMkLst>
        <pc:spChg chg="mod">
          <ac:chgData name="Charitha Duvvuru" userId="5264545295d631c9" providerId="LiveId" clId="{F8B3F65E-458E-4958-B236-24986FC46ED6}" dt="2024-12-13T16:05:19.798" v="91" actId="1076"/>
          <ac:spMkLst>
            <pc:docMk/>
            <pc:sldMk cId="1042948346" sldId="267"/>
            <ac:spMk id="2" creationId="{74FA9143-8CCE-0BC4-B499-D3716706D158}"/>
          </ac:spMkLst>
        </pc:spChg>
        <pc:spChg chg="add del">
          <ac:chgData name="Charitha Duvvuru" userId="5264545295d631c9" providerId="LiveId" clId="{F8B3F65E-458E-4958-B236-24986FC46ED6}" dt="2024-12-13T16:05:15.758" v="90" actId="478"/>
          <ac:spMkLst>
            <pc:docMk/>
            <pc:sldMk cId="1042948346" sldId="267"/>
            <ac:spMk id="13" creationId="{3AC9D961-4482-C047-D740-0B9132DB704B}"/>
          </ac:spMkLst>
        </pc:spChg>
        <pc:spChg chg="add">
          <ac:chgData name="Charitha Duvvuru" userId="5264545295d631c9" providerId="LiveId" clId="{F8B3F65E-458E-4958-B236-24986FC46ED6}" dt="2024-12-13T16:05:07.123" v="89" actId="26606"/>
          <ac:spMkLst>
            <pc:docMk/>
            <pc:sldMk cId="1042948346" sldId="267"/>
            <ac:spMk id="24" creationId="{21ECAAB0-702B-4C08-B30F-0AFAC3479ADF}"/>
          </ac:spMkLst>
        </pc:spChg>
        <pc:grpChg chg="add">
          <ac:chgData name="Charitha Duvvuru" userId="5264545295d631c9" providerId="LiveId" clId="{F8B3F65E-458E-4958-B236-24986FC46ED6}" dt="2024-12-13T16:05:07.123" v="89" actId="26606"/>
          <ac:grpSpMkLst>
            <pc:docMk/>
            <pc:sldMk cId="1042948346" sldId="267"/>
            <ac:grpSpMk id="16" creationId="{28A4A409-9242-444A-AC1F-809866828B50}"/>
          </ac:grpSpMkLst>
        </pc:grpChg>
        <pc:picChg chg="mod">
          <ac:chgData name="Charitha Duvvuru" userId="5264545295d631c9" providerId="LiveId" clId="{F8B3F65E-458E-4958-B236-24986FC46ED6}" dt="2024-12-13T16:05:07.123" v="89" actId="26606"/>
          <ac:picMkLst>
            <pc:docMk/>
            <pc:sldMk cId="1042948346" sldId="267"/>
            <ac:picMk id="9" creationId="{E4C65617-7F27-9180-27F1-B531F2B85A61}"/>
          </ac:picMkLst>
        </pc:picChg>
      </pc:sldChg>
      <pc:sldChg chg="addSp delSp modSp mod setBg">
        <pc:chgData name="Charitha Duvvuru" userId="5264545295d631c9" providerId="LiveId" clId="{F8B3F65E-458E-4958-B236-24986FC46ED6}" dt="2024-12-13T16:05:41.452" v="94" actId="26606"/>
        <pc:sldMkLst>
          <pc:docMk/>
          <pc:sldMk cId="1319476678" sldId="268"/>
        </pc:sldMkLst>
        <pc:spChg chg="add">
          <ac:chgData name="Charitha Duvvuru" userId="5264545295d631c9" providerId="LiveId" clId="{F8B3F65E-458E-4958-B236-24986FC46ED6}" dt="2024-12-13T16:05:41.452" v="94" actId="26606"/>
          <ac:spMkLst>
            <pc:docMk/>
            <pc:sldMk cId="1319476678" sldId="268"/>
            <ac:spMk id="26" creationId="{084966D2-3C9B-4F47-8231-1DEC33D3BDFE}"/>
          </ac:spMkLst>
        </pc:spChg>
        <pc:grpChg chg="add">
          <ac:chgData name="Charitha Duvvuru" userId="5264545295d631c9" providerId="LiveId" clId="{F8B3F65E-458E-4958-B236-24986FC46ED6}" dt="2024-12-13T16:05:41.452" v="94" actId="26606"/>
          <ac:grpSpMkLst>
            <pc:docMk/>
            <pc:sldMk cId="1319476678" sldId="268"/>
            <ac:grpSpMk id="7" creationId="{089D35B1-0ED5-4358-8CAE-A9E49412AAA1}"/>
          </ac:grpSpMkLst>
        </pc:grpChg>
        <pc:grpChg chg="add del">
          <ac:chgData name="Charitha Duvvuru" userId="5264545295d631c9" providerId="LiveId" clId="{F8B3F65E-458E-4958-B236-24986FC46ED6}" dt="2024-12-13T16:05:32.712" v="93" actId="26606"/>
          <ac:grpSpMkLst>
            <pc:docMk/>
            <pc:sldMk cId="1319476678" sldId="268"/>
            <ac:grpSpMk id="10" creationId="{6ADA8EC3-01C5-453C-91A6-D01B9E15BF0B}"/>
          </ac:grpSpMkLst>
        </pc:grpChg>
        <pc:grpChg chg="add">
          <ac:chgData name="Charitha Duvvuru" userId="5264545295d631c9" providerId="LiveId" clId="{F8B3F65E-458E-4958-B236-24986FC46ED6}" dt="2024-12-13T16:05:41.452" v="94" actId="26606"/>
          <ac:grpSpMkLst>
            <pc:docMk/>
            <pc:sldMk cId="1319476678" sldId="268"/>
            <ac:grpSpMk id="18" creationId="{DD65B30C-427F-449E-B039-E288E85D8AFA}"/>
          </ac:grpSpMkLst>
        </pc:grpChg>
        <pc:picChg chg="mod">
          <ac:chgData name="Charitha Duvvuru" userId="5264545295d631c9" providerId="LiveId" clId="{F8B3F65E-458E-4958-B236-24986FC46ED6}" dt="2024-12-13T16:05:41.452" v="94" actId="26606"/>
          <ac:picMkLst>
            <pc:docMk/>
            <pc:sldMk cId="1319476678" sldId="268"/>
            <ac:picMk id="5" creationId="{C4E47B72-52E9-4A04-B4B5-B30FA1210CAE}"/>
          </ac:picMkLst>
        </pc:picChg>
      </pc:sldChg>
      <pc:sldChg chg="addSp delSp modSp mod">
        <pc:chgData name="Charitha Duvvuru" userId="5264545295d631c9" providerId="LiveId" clId="{F8B3F65E-458E-4958-B236-24986FC46ED6}" dt="2024-12-13T16:03:09.698" v="79" actId="14100"/>
        <pc:sldMkLst>
          <pc:docMk/>
          <pc:sldMk cId="96934529" sldId="269"/>
        </pc:sldMkLst>
        <pc:spChg chg="mod">
          <ac:chgData name="Charitha Duvvuru" userId="5264545295d631c9" providerId="LiveId" clId="{F8B3F65E-458E-4958-B236-24986FC46ED6}" dt="2024-12-13T16:02:47.843" v="75" actId="20577"/>
          <ac:spMkLst>
            <pc:docMk/>
            <pc:sldMk cId="96934529" sldId="269"/>
            <ac:spMk id="2" creationId="{7BFFC99D-CCF2-59F3-6B52-D6F7345659CA}"/>
          </ac:spMkLst>
        </pc:spChg>
        <pc:spChg chg="del">
          <ac:chgData name="Charitha Duvvuru" userId="5264545295d631c9" providerId="LiveId" clId="{F8B3F65E-458E-4958-B236-24986FC46ED6}" dt="2024-12-13T16:02:35.447" v="73" actId="26606"/>
          <ac:spMkLst>
            <pc:docMk/>
            <pc:sldMk cId="96934529" sldId="269"/>
            <ac:spMk id="3" creationId="{F3F522C0-871B-3D1F-1610-C00EB6ADDE14}"/>
          </ac:spMkLst>
        </pc:spChg>
        <pc:graphicFrameChg chg="add mod">
          <ac:chgData name="Charitha Duvvuru" userId="5264545295d631c9" providerId="LiveId" clId="{F8B3F65E-458E-4958-B236-24986FC46ED6}" dt="2024-12-13T16:03:09.698" v="79" actId="14100"/>
          <ac:graphicFrameMkLst>
            <pc:docMk/>
            <pc:sldMk cId="96934529" sldId="269"/>
            <ac:graphicFrameMk id="5" creationId="{3CEA0047-C9FB-7B2A-8F00-4EDC712147AC}"/>
          </ac:graphicFrameMkLst>
        </pc:graphicFrameChg>
      </pc:sldChg>
      <pc:sldChg chg="addSp modSp mod setBg">
        <pc:chgData name="Charitha Duvvuru" userId="5264545295d631c9" providerId="LiveId" clId="{F8B3F65E-458E-4958-B236-24986FC46ED6}" dt="2024-12-13T16:06:21.328" v="99" actId="14100"/>
        <pc:sldMkLst>
          <pc:docMk/>
          <pc:sldMk cId="3561103642" sldId="270"/>
        </pc:sldMkLst>
        <pc:spChg chg="mod">
          <ac:chgData name="Charitha Duvvuru" userId="5264545295d631c9" providerId="LiveId" clId="{F8B3F65E-458E-4958-B236-24986FC46ED6}" dt="2024-12-13T16:06:10.187" v="96" actId="14100"/>
          <ac:spMkLst>
            <pc:docMk/>
            <pc:sldMk cId="3561103642" sldId="270"/>
            <ac:spMk id="2" creationId="{CE38475F-493E-2036-584F-99FBC0D655EE}"/>
          </ac:spMkLst>
        </pc:spChg>
        <pc:spChg chg="mod">
          <ac:chgData name="Charitha Duvvuru" userId="5264545295d631c9" providerId="LiveId" clId="{F8B3F65E-458E-4958-B236-24986FC46ED6}" dt="2024-12-13T16:06:21.328" v="99" actId="14100"/>
          <ac:spMkLst>
            <pc:docMk/>
            <pc:sldMk cId="3561103642" sldId="270"/>
            <ac:spMk id="3" creationId="{A2E3C716-8088-9E67-F6AE-9C03D39C1116}"/>
          </ac:spMkLst>
        </pc:spChg>
        <pc:spChg chg="add">
          <ac:chgData name="Charitha Duvvuru" userId="5264545295d631c9" providerId="LiveId" clId="{F8B3F65E-458E-4958-B236-24986FC46ED6}" dt="2024-12-13T16:05:59.030" v="95" actId="26606"/>
          <ac:spMkLst>
            <pc:docMk/>
            <pc:sldMk cId="3561103642" sldId="270"/>
            <ac:spMk id="9" creationId="{6AD30037-67ED-4367-9BE0-45787510BF13}"/>
          </ac:spMkLst>
        </pc:spChg>
        <pc:grpChg chg="add">
          <ac:chgData name="Charitha Duvvuru" userId="5264545295d631c9" providerId="LiveId" clId="{F8B3F65E-458E-4958-B236-24986FC46ED6}" dt="2024-12-13T16:05:59.030" v="95" actId="26606"/>
          <ac:grpSpMkLst>
            <pc:docMk/>
            <pc:sldMk cId="3561103642" sldId="270"/>
            <ac:grpSpMk id="11" creationId="{50841A4E-5BC1-44B4-83CF-D524E8AEAD64}"/>
          </ac:grpSpMkLst>
        </pc:grpChg>
        <pc:picChg chg="add">
          <ac:chgData name="Charitha Duvvuru" userId="5264545295d631c9" providerId="LiveId" clId="{F8B3F65E-458E-4958-B236-24986FC46ED6}" dt="2024-12-13T16:05:59.030" v="95" actId="26606"/>
          <ac:picMkLst>
            <pc:docMk/>
            <pc:sldMk cId="3561103642" sldId="270"/>
            <ac:picMk id="5" creationId="{F79F3F83-C6E1-FFDD-0118-8FBAEFC58DCC}"/>
          </ac:picMkLst>
        </pc:picChg>
      </pc:sldChg>
      <pc:sldChg chg="addSp delSp modSp mod setBg">
        <pc:chgData name="Charitha Duvvuru" userId="5264545295d631c9" providerId="LiveId" clId="{F8B3F65E-458E-4958-B236-24986FC46ED6}" dt="2024-12-13T16:08:36.130" v="132" actId="20577"/>
        <pc:sldMkLst>
          <pc:docMk/>
          <pc:sldMk cId="617281969" sldId="271"/>
        </pc:sldMkLst>
        <pc:spChg chg="mod">
          <ac:chgData name="Charitha Duvvuru" userId="5264545295d631c9" providerId="LiveId" clId="{F8B3F65E-458E-4958-B236-24986FC46ED6}" dt="2024-12-13T16:08:36.130" v="132" actId="20577"/>
          <ac:spMkLst>
            <pc:docMk/>
            <pc:sldMk cId="617281969" sldId="271"/>
            <ac:spMk id="2" creationId="{F8FA79DE-5444-0C83-86B8-B3AB32666ECE}"/>
          </ac:spMkLst>
        </pc:spChg>
        <pc:spChg chg="mod">
          <ac:chgData name="Charitha Duvvuru" userId="5264545295d631c9" providerId="LiveId" clId="{F8B3F65E-458E-4958-B236-24986FC46ED6}" dt="2024-12-13T16:08:25.613" v="131" actId="26606"/>
          <ac:spMkLst>
            <pc:docMk/>
            <pc:sldMk cId="617281969" sldId="271"/>
            <ac:spMk id="3" creationId="{133AE624-0865-AAF8-40EF-71F6A2EC6309}"/>
          </ac:spMkLst>
        </pc:spChg>
        <pc:spChg chg="add del">
          <ac:chgData name="Charitha Duvvuru" userId="5264545295d631c9" providerId="LiveId" clId="{F8B3F65E-458E-4958-B236-24986FC46ED6}" dt="2024-12-13T16:08:25.613" v="131" actId="26606"/>
          <ac:spMkLst>
            <pc:docMk/>
            <pc:sldMk cId="617281969" sldId="271"/>
            <ac:spMk id="9" creationId="{6AD30037-67ED-4367-9BE0-45787510BF13}"/>
          </ac:spMkLst>
        </pc:spChg>
        <pc:spChg chg="add">
          <ac:chgData name="Charitha Duvvuru" userId="5264545295d631c9" providerId="LiveId" clId="{F8B3F65E-458E-4958-B236-24986FC46ED6}" dt="2024-12-13T16:08:25.613" v="131" actId="26606"/>
          <ac:spMkLst>
            <pc:docMk/>
            <pc:sldMk cId="617281969" sldId="271"/>
            <ac:spMk id="22" creationId="{85428F22-76B3-4107-AADE-3F9EC95FD325}"/>
          </ac:spMkLst>
        </pc:spChg>
        <pc:grpChg chg="add del">
          <ac:chgData name="Charitha Duvvuru" userId="5264545295d631c9" providerId="LiveId" clId="{F8B3F65E-458E-4958-B236-24986FC46ED6}" dt="2024-12-13T16:08:25.613" v="131" actId="26606"/>
          <ac:grpSpMkLst>
            <pc:docMk/>
            <pc:sldMk cId="617281969" sldId="271"/>
            <ac:grpSpMk id="11" creationId="{50841A4E-5BC1-44B4-83CF-D524E8AEAD64}"/>
          </ac:grpSpMkLst>
        </pc:grpChg>
        <pc:grpChg chg="add">
          <ac:chgData name="Charitha Duvvuru" userId="5264545295d631c9" providerId="LiveId" clId="{F8B3F65E-458E-4958-B236-24986FC46ED6}" dt="2024-12-13T16:08:25.613" v="131" actId="26606"/>
          <ac:grpSpMkLst>
            <pc:docMk/>
            <pc:sldMk cId="617281969" sldId="271"/>
            <ac:grpSpMk id="24" creationId="{5346FBCF-5353-4172-96F5-4B7EB07777C4}"/>
          </ac:grpSpMkLst>
        </pc:grpChg>
        <pc:grpChg chg="add">
          <ac:chgData name="Charitha Duvvuru" userId="5264545295d631c9" providerId="LiveId" clId="{F8B3F65E-458E-4958-B236-24986FC46ED6}" dt="2024-12-13T16:08:25.613" v="131" actId="26606"/>
          <ac:grpSpMkLst>
            <pc:docMk/>
            <pc:sldMk cId="617281969" sldId="271"/>
            <ac:grpSpMk id="28" creationId="{78326E10-C8CB-487F-A110-F861268DE619}"/>
          </ac:grpSpMkLst>
        </pc:grpChg>
        <pc:picChg chg="add mod ord">
          <ac:chgData name="Charitha Duvvuru" userId="5264545295d631c9" providerId="LiveId" clId="{F8B3F65E-458E-4958-B236-24986FC46ED6}" dt="2024-12-13T16:08:25.613" v="131" actId="26606"/>
          <ac:picMkLst>
            <pc:docMk/>
            <pc:sldMk cId="617281969" sldId="271"/>
            <ac:picMk id="5" creationId="{9DBE68CF-0A3E-8693-E4EA-72B438DC1409}"/>
          </ac:picMkLst>
        </pc:picChg>
      </pc:sldChg>
      <pc:sldChg chg="addSp modSp mod setBg addAnim setClrOvrMap">
        <pc:chgData name="Charitha Duvvuru" userId="5264545295d631c9" providerId="LiveId" clId="{F8B3F65E-458E-4958-B236-24986FC46ED6}" dt="2024-12-13T16:07:09.949" v="127"/>
        <pc:sldMkLst>
          <pc:docMk/>
          <pc:sldMk cId="767149133" sldId="272"/>
        </pc:sldMkLst>
        <pc:spChg chg="mod">
          <ac:chgData name="Charitha Duvvuru" userId="5264545295d631c9" providerId="LiveId" clId="{F8B3F65E-458E-4958-B236-24986FC46ED6}" dt="2024-12-13T16:07:09.934" v="126" actId="26606"/>
          <ac:spMkLst>
            <pc:docMk/>
            <pc:sldMk cId="767149133" sldId="272"/>
            <ac:spMk id="2" creationId="{3A8A0D0D-B496-2231-C9A5-C0641E870126}"/>
          </ac:spMkLst>
        </pc:spChg>
        <pc:spChg chg="add">
          <ac:chgData name="Charitha Duvvuru" userId="5264545295d631c9" providerId="LiveId" clId="{F8B3F65E-458E-4958-B236-24986FC46ED6}" dt="2024-12-13T16:07:09.934" v="126" actId="26606"/>
          <ac:spMkLst>
            <pc:docMk/>
            <pc:sldMk cId="767149133" sldId="272"/>
            <ac:spMk id="16" creationId="{F64080D6-34DE-4277-97CC-2FB3812846DA}"/>
          </ac:spMkLst>
        </pc:spChg>
        <pc:grpChg chg="add">
          <ac:chgData name="Charitha Duvvuru" userId="5264545295d631c9" providerId="LiveId" clId="{F8B3F65E-458E-4958-B236-24986FC46ED6}" dt="2024-12-13T16:07:09.934" v="126" actId="26606"/>
          <ac:grpSpMkLst>
            <pc:docMk/>
            <pc:sldMk cId="767149133" sldId="272"/>
            <ac:grpSpMk id="8" creationId="{08F94D66-27EC-4CB8-8226-D7F41C161863}"/>
          </ac:grpSpMkLst>
        </pc:grpChg>
        <pc:picChg chg="add">
          <ac:chgData name="Charitha Duvvuru" userId="5264545295d631c9" providerId="LiveId" clId="{F8B3F65E-458E-4958-B236-24986FC46ED6}" dt="2024-12-13T16:07:09.934" v="126" actId="26606"/>
          <ac:picMkLst>
            <pc:docMk/>
            <pc:sldMk cId="767149133" sldId="272"/>
            <ac:picMk id="4" creationId="{1C26718D-91F9-0A5F-DB36-AFFC4ADCEA1A}"/>
          </ac:picMkLst>
        </pc:picChg>
      </pc:sldChg>
      <pc:sldChg chg="addSp modSp mod setBg">
        <pc:chgData name="Charitha Duvvuru" userId="5264545295d631c9" providerId="LiveId" clId="{F8B3F65E-458E-4958-B236-24986FC46ED6}" dt="2024-12-13T16:06:59.883" v="125" actId="14100"/>
        <pc:sldMkLst>
          <pc:docMk/>
          <pc:sldMk cId="199948239" sldId="273"/>
        </pc:sldMkLst>
        <pc:spChg chg="mod">
          <ac:chgData name="Charitha Duvvuru" userId="5264545295d631c9" providerId="LiveId" clId="{F8B3F65E-458E-4958-B236-24986FC46ED6}" dt="2024-12-13T16:06:59.883" v="125" actId="14100"/>
          <ac:spMkLst>
            <pc:docMk/>
            <pc:sldMk cId="199948239" sldId="273"/>
            <ac:spMk id="2" creationId="{6E0CFDCC-66CD-C367-D224-80D2576CBC59}"/>
          </ac:spMkLst>
        </pc:spChg>
        <pc:spChg chg="mod">
          <ac:chgData name="Charitha Duvvuru" userId="5264545295d631c9" providerId="LiveId" clId="{F8B3F65E-458E-4958-B236-24986FC46ED6}" dt="2024-12-13T16:06:51.450" v="124" actId="14100"/>
          <ac:spMkLst>
            <pc:docMk/>
            <pc:sldMk cId="199948239" sldId="273"/>
            <ac:spMk id="3" creationId="{7B4D5BE9-7CA1-731E-9EB7-4CDF62E2C7B4}"/>
          </ac:spMkLst>
        </pc:spChg>
        <pc:spChg chg="add">
          <ac:chgData name="Charitha Duvvuru" userId="5264545295d631c9" providerId="LiveId" clId="{F8B3F65E-458E-4958-B236-24986FC46ED6}" dt="2024-12-13T16:06:36.450" v="100" actId="26606"/>
          <ac:spMkLst>
            <pc:docMk/>
            <pc:sldMk cId="199948239" sldId="273"/>
            <ac:spMk id="9" creationId="{6AD30037-67ED-4367-9BE0-45787510BF13}"/>
          </ac:spMkLst>
        </pc:spChg>
        <pc:grpChg chg="add">
          <ac:chgData name="Charitha Duvvuru" userId="5264545295d631c9" providerId="LiveId" clId="{F8B3F65E-458E-4958-B236-24986FC46ED6}" dt="2024-12-13T16:06:36.450" v="100" actId="26606"/>
          <ac:grpSpMkLst>
            <pc:docMk/>
            <pc:sldMk cId="199948239" sldId="273"/>
            <ac:grpSpMk id="11" creationId="{50841A4E-5BC1-44B4-83CF-D524E8AEAD64}"/>
          </ac:grpSpMkLst>
        </pc:grpChg>
        <pc:picChg chg="add">
          <ac:chgData name="Charitha Duvvuru" userId="5264545295d631c9" providerId="LiveId" clId="{F8B3F65E-458E-4958-B236-24986FC46ED6}" dt="2024-12-13T16:06:36.450" v="100" actId="26606"/>
          <ac:picMkLst>
            <pc:docMk/>
            <pc:sldMk cId="199948239" sldId="273"/>
            <ac:picMk id="5" creationId="{809F3E8A-115E-2608-7D9A-DE08B7BFBF4B}"/>
          </ac:picMkLst>
        </pc:picChg>
      </pc:sldChg>
      <pc:sldChg chg="addSp delSp modSp del mod">
        <pc:chgData name="Charitha Duvvuru" userId="5264545295d631c9" providerId="LiveId" clId="{F8B3F65E-458E-4958-B236-24986FC46ED6}" dt="2024-12-13T15:58:10.198" v="48" actId="2696"/>
        <pc:sldMkLst>
          <pc:docMk/>
          <pc:sldMk cId="1459097596" sldId="274"/>
        </pc:sldMkLst>
        <pc:spChg chg="add mod">
          <ac:chgData name="Charitha Duvvuru" userId="5264545295d631c9" providerId="LiveId" clId="{F8B3F65E-458E-4958-B236-24986FC46ED6}" dt="2024-12-13T15:57:20.289" v="41" actId="21"/>
          <ac:spMkLst>
            <pc:docMk/>
            <pc:sldMk cId="1459097596" sldId="274"/>
            <ac:spMk id="3" creationId="{DDCCBAB0-525E-1C99-FA24-48DC4EDE57D5}"/>
          </ac:spMkLst>
        </pc:spChg>
        <pc:picChg chg="del mod">
          <ac:chgData name="Charitha Duvvuru" userId="5264545295d631c9" providerId="LiveId" clId="{F8B3F65E-458E-4958-B236-24986FC46ED6}" dt="2024-12-13T15:57:20.289" v="41" actId="21"/>
          <ac:picMkLst>
            <pc:docMk/>
            <pc:sldMk cId="1459097596" sldId="274"/>
            <ac:picMk id="5" creationId="{43BFDC1B-45EC-779C-5919-DE82AD059DBF}"/>
          </ac:picMkLst>
        </pc:picChg>
      </pc:sldChg>
      <pc:sldChg chg="addSp modSp mod setBg">
        <pc:chgData name="Charitha Duvvuru" userId="5264545295d631c9" providerId="LiveId" clId="{F8B3F65E-458E-4958-B236-24986FC46ED6}" dt="2024-12-13T16:00:08.122" v="59" actId="26606"/>
        <pc:sldMkLst>
          <pc:docMk/>
          <pc:sldMk cId="1444474780" sldId="275"/>
        </pc:sldMkLst>
        <pc:spChg chg="add">
          <ac:chgData name="Charitha Duvvuru" userId="5264545295d631c9" providerId="LiveId" clId="{F8B3F65E-458E-4958-B236-24986FC46ED6}" dt="2024-12-13T16:00:08.122" v="59" actId="26606"/>
          <ac:spMkLst>
            <pc:docMk/>
            <pc:sldMk cId="1444474780" sldId="275"/>
            <ac:spMk id="18" creationId="{7FF78026-DEBB-4D5A-9A4E-872456603835}"/>
          </ac:spMkLst>
        </pc:spChg>
        <pc:spChg chg="add">
          <ac:chgData name="Charitha Duvvuru" userId="5264545295d631c9" providerId="LiveId" clId="{F8B3F65E-458E-4958-B236-24986FC46ED6}" dt="2024-12-13T16:00:08.122" v="59" actId="26606"/>
          <ac:spMkLst>
            <pc:docMk/>
            <pc:sldMk cId="1444474780" sldId="275"/>
            <ac:spMk id="20" creationId="{E05E1684-CF44-4EAD-B3A4-FCE98461F3EE}"/>
          </ac:spMkLst>
        </pc:spChg>
        <pc:grpChg chg="add">
          <ac:chgData name="Charitha Duvvuru" userId="5264545295d631c9" providerId="LiveId" clId="{F8B3F65E-458E-4958-B236-24986FC46ED6}" dt="2024-12-13T16:00:08.122" v="59" actId="26606"/>
          <ac:grpSpMkLst>
            <pc:docMk/>
            <pc:sldMk cId="1444474780" sldId="275"/>
            <ac:grpSpMk id="10" creationId="{089D35B1-0ED5-4358-8CAE-A9E49412AAA1}"/>
          </ac:grpSpMkLst>
        </pc:grpChg>
        <pc:picChg chg="mod">
          <ac:chgData name="Charitha Duvvuru" userId="5264545295d631c9" providerId="LiveId" clId="{F8B3F65E-458E-4958-B236-24986FC46ED6}" dt="2024-12-13T16:00:08.122" v="59" actId="26606"/>
          <ac:picMkLst>
            <pc:docMk/>
            <pc:sldMk cId="1444474780" sldId="275"/>
            <ac:picMk id="5" creationId="{EADEF508-F224-D5B7-91ED-8870707172A9}"/>
          </ac:picMkLst>
        </pc:picChg>
      </pc:sldChg>
      <pc:sldChg chg="addSp delSp modSp new mod setBg">
        <pc:chgData name="Charitha Duvvuru" userId="5264545295d631c9" providerId="LiveId" clId="{F8B3F65E-458E-4958-B236-24986FC46ED6}" dt="2024-12-13T16:00:33.363" v="62" actId="26606"/>
        <pc:sldMkLst>
          <pc:docMk/>
          <pc:sldMk cId="619489344" sldId="276"/>
        </pc:sldMkLst>
        <pc:spChg chg="mod">
          <ac:chgData name="Charitha Duvvuru" userId="5264545295d631c9" providerId="LiveId" clId="{F8B3F65E-458E-4958-B236-24986FC46ED6}" dt="2024-12-13T16:00:33.363" v="62" actId="26606"/>
          <ac:spMkLst>
            <pc:docMk/>
            <pc:sldMk cId="619489344" sldId="276"/>
            <ac:spMk id="2" creationId="{96883D3A-D5C6-0082-681B-1D12298DF2B7}"/>
          </ac:spMkLst>
        </pc:spChg>
        <pc:spChg chg="del">
          <ac:chgData name="Charitha Duvvuru" userId="5264545295d631c9" providerId="LiveId" clId="{F8B3F65E-458E-4958-B236-24986FC46ED6}" dt="2024-12-13T15:57:25.269" v="42"/>
          <ac:spMkLst>
            <pc:docMk/>
            <pc:sldMk cId="619489344" sldId="276"/>
            <ac:spMk id="3" creationId="{1840D967-3229-4C2D-92F1-0D39CF722E6C}"/>
          </ac:spMkLst>
        </pc:spChg>
        <pc:spChg chg="add del">
          <ac:chgData name="Charitha Duvvuru" userId="5264545295d631c9" providerId="LiveId" clId="{F8B3F65E-458E-4958-B236-24986FC46ED6}" dt="2024-12-13T16:00:27.852" v="61" actId="26606"/>
          <ac:spMkLst>
            <pc:docMk/>
            <pc:sldMk cId="619489344" sldId="276"/>
            <ac:spMk id="18" creationId="{A6073935-E043-4801-AF06-06093A9145F7}"/>
          </ac:spMkLst>
        </pc:spChg>
        <pc:spChg chg="add del">
          <ac:chgData name="Charitha Duvvuru" userId="5264545295d631c9" providerId="LiveId" clId="{F8B3F65E-458E-4958-B236-24986FC46ED6}" dt="2024-12-13T16:00:27.852" v="61" actId="26606"/>
          <ac:spMkLst>
            <pc:docMk/>
            <pc:sldMk cId="619489344" sldId="276"/>
            <ac:spMk id="28" creationId="{8D6B9972-4A81-4223-9901-0E559A1D5E59}"/>
          </ac:spMkLst>
        </pc:spChg>
        <pc:spChg chg="add">
          <ac:chgData name="Charitha Duvvuru" userId="5264545295d631c9" providerId="LiveId" clId="{F8B3F65E-458E-4958-B236-24986FC46ED6}" dt="2024-12-13T16:00:33.363" v="62" actId="26606"/>
          <ac:spMkLst>
            <pc:docMk/>
            <pc:sldMk cId="619489344" sldId="276"/>
            <ac:spMk id="30" creationId="{A6073935-E043-4801-AF06-06093A9145F7}"/>
          </ac:spMkLst>
        </pc:spChg>
        <pc:spChg chg="add">
          <ac:chgData name="Charitha Duvvuru" userId="5264545295d631c9" providerId="LiveId" clId="{F8B3F65E-458E-4958-B236-24986FC46ED6}" dt="2024-12-13T16:00:33.363" v="62" actId="26606"/>
          <ac:spMkLst>
            <pc:docMk/>
            <pc:sldMk cId="619489344" sldId="276"/>
            <ac:spMk id="38" creationId="{8D6B9972-4A81-4223-9901-0E559A1D5E59}"/>
          </ac:spMkLst>
        </pc:spChg>
        <pc:grpChg chg="add">
          <ac:chgData name="Charitha Duvvuru" userId="5264545295d631c9" providerId="LiveId" clId="{F8B3F65E-458E-4958-B236-24986FC46ED6}" dt="2024-12-13T16:00:33.363" v="62" actId="26606"/>
          <ac:grpSpMkLst>
            <pc:docMk/>
            <pc:sldMk cId="619489344" sldId="276"/>
            <ac:grpSpMk id="7" creationId="{C616B3DC-C165-433D-9187-62DCC0E317D3}"/>
          </ac:grpSpMkLst>
        </pc:grpChg>
        <pc:grpChg chg="add del">
          <ac:chgData name="Charitha Duvvuru" userId="5264545295d631c9" providerId="LiveId" clId="{F8B3F65E-458E-4958-B236-24986FC46ED6}" dt="2024-12-13T16:00:27.852" v="61" actId="26606"/>
          <ac:grpSpMkLst>
            <pc:docMk/>
            <pc:sldMk cId="619489344" sldId="276"/>
            <ac:grpSpMk id="10" creationId="{C616B3DC-C165-433D-9187-62DCC0E317D3}"/>
          </ac:grpSpMkLst>
        </pc:grpChg>
        <pc:grpChg chg="add del">
          <ac:chgData name="Charitha Duvvuru" userId="5264545295d631c9" providerId="LiveId" clId="{F8B3F65E-458E-4958-B236-24986FC46ED6}" dt="2024-12-13T16:00:27.852" v="61" actId="26606"/>
          <ac:grpSpMkLst>
            <pc:docMk/>
            <pc:sldMk cId="619489344" sldId="276"/>
            <ac:grpSpMk id="20" creationId="{8AC26FF4-D6F9-4A94-A837-D051A101EDD3}"/>
          </ac:grpSpMkLst>
        </pc:grpChg>
        <pc:grpChg chg="add">
          <ac:chgData name="Charitha Duvvuru" userId="5264545295d631c9" providerId="LiveId" clId="{F8B3F65E-458E-4958-B236-24986FC46ED6}" dt="2024-12-13T16:00:33.363" v="62" actId="26606"/>
          <ac:grpSpMkLst>
            <pc:docMk/>
            <pc:sldMk cId="619489344" sldId="276"/>
            <ac:grpSpMk id="31" creationId="{8AC26FF4-D6F9-4A94-A837-D051A101EDD3}"/>
          </ac:grpSpMkLst>
        </pc:grpChg>
        <pc:picChg chg="add mod">
          <ac:chgData name="Charitha Duvvuru" userId="5264545295d631c9" providerId="LiveId" clId="{F8B3F65E-458E-4958-B236-24986FC46ED6}" dt="2024-12-13T16:00:33.363" v="62" actId="26606"/>
          <ac:picMkLst>
            <pc:docMk/>
            <pc:sldMk cId="619489344" sldId="276"/>
            <ac:picMk id="5" creationId="{43BFDC1B-45EC-779C-5919-DE82AD059DBF}"/>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B26969-1FE7-4E51-B726-19F325175D9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B141F73-F41E-420C-9D8E-A8DDAA602C1D}">
      <dgm:prSet custT="1"/>
      <dgm:spPr/>
      <dgm:t>
        <a:bodyPr/>
        <a:lstStyle/>
        <a:p>
          <a:r>
            <a:rPr lang="en-US" sz="1600" dirty="0">
              <a:latin typeface="Times New Roman" panose="02020603050405020304" pitchFamily="18" charset="0"/>
              <a:cs typeface="Times New Roman" panose="02020603050405020304" pitchFamily="18" charset="0"/>
            </a:rPr>
            <a:t>Early detection of diabetes is crucial to prevent severe complications such as cardiovascular diseases, kidney failure, and neuropathy</a:t>
          </a:r>
          <a:r>
            <a:rPr lang="en-US" sz="1100" dirty="0">
              <a:latin typeface="Times New Roman" panose="02020603050405020304" pitchFamily="18" charset="0"/>
              <a:cs typeface="Times New Roman" panose="02020603050405020304" pitchFamily="18" charset="0"/>
            </a:rPr>
            <a:t>. </a:t>
          </a:r>
        </a:p>
      </dgm:t>
    </dgm:pt>
    <dgm:pt modelId="{BE80B752-7649-46FB-BA29-564CCD02721E}" type="parTrans" cxnId="{90E382E3-D6B0-4F47-8F3F-BB4D613D148A}">
      <dgm:prSet/>
      <dgm:spPr/>
      <dgm:t>
        <a:bodyPr/>
        <a:lstStyle/>
        <a:p>
          <a:endParaRPr lang="en-US"/>
        </a:p>
      </dgm:t>
    </dgm:pt>
    <dgm:pt modelId="{7F8952B8-A892-4E8D-89A6-7850863366A6}" type="sibTrans" cxnId="{90E382E3-D6B0-4F47-8F3F-BB4D613D148A}">
      <dgm:prSet/>
      <dgm:spPr/>
      <dgm:t>
        <a:bodyPr/>
        <a:lstStyle/>
        <a:p>
          <a:endParaRPr lang="en-US"/>
        </a:p>
      </dgm:t>
    </dgm:pt>
    <dgm:pt modelId="{D98E1EBE-1FA3-45E0-BE8A-ACD3850AD5CA}">
      <dgm:prSet custT="1"/>
      <dgm:spPr/>
      <dgm:t>
        <a:bodyPr/>
        <a:lstStyle/>
        <a:p>
          <a:r>
            <a:rPr lang="en-US" sz="1600" dirty="0">
              <a:latin typeface="Times New Roman" panose="02020603050405020304" pitchFamily="18" charset="0"/>
              <a:cs typeface="Times New Roman" panose="02020603050405020304" pitchFamily="18" charset="0"/>
            </a:rPr>
            <a:t>Identifying the condition at an early stage enables timely interventions, including lifestyle changes and medical treatments, which can help manage blood sugar levels, reduce long-term health risks, and improve overall quality of life. </a:t>
          </a:r>
        </a:p>
      </dgm:t>
    </dgm:pt>
    <dgm:pt modelId="{2C94972E-8791-49FA-8AC7-D853BB006FF2}" type="parTrans" cxnId="{4A6346EA-D993-48CF-83A6-4A5838B2B82D}">
      <dgm:prSet/>
      <dgm:spPr/>
      <dgm:t>
        <a:bodyPr/>
        <a:lstStyle/>
        <a:p>
          <a:endParaRPr lang="en-US"/>
        </a:p>
      </dgm:t>
    </dgm:pt>
    <dgm:pt modelId="{1DDC127B-6B02-49A4-91F5-484CD08D84A4}" type="sibTrans" cxnId="{4A6346EA-D993-48CF-83A6-4A5838B2B82D}">
      <dgm:prSet/>
      <dgm:spPr/>
      <dgm:t>
        <a:bodyPr/>
        <a:lstStyle/>
        <a:p>
          <a:endParaRPr lang="en-US"/>
        </a:p>
      </dgm:t>
    </dgm:pt>
    <dgm:pt modelId="{D351C1D8-2594-4CD5-BA44-41E2224B8B52}">
      <dgm:prSet custT="1"/>
      <dgm:spPr/>
      <dgm:t>
        <a:bodyPr/>
        <a:lstStyle/>
        <a:p>
          <a:r>
            <a:rPr lang="en-US" sz="1600" dirty="0">
              <a:latin typeface="Times New Roman" panose="02020603050405020304" pitchFamily="18" charset="0"/>
              <a:cs typeface="Times New Roman" panose="02020603050405020304" pitchFamily="18" charset="0"/>
            </a:rPr>
            <a:t>Early diagnosis also lowers healthcare costs by minimizing the need for extensive treatments and hospitalizations.</a:t>
          </a:r>
        </a:p>
      </dgm:t>
    </dgm:pt>
    <dgm:pt modelId="{B40E96BC-BCB5-4D8D-AE66-8E660FC06AC7}" type="parTrans" cxnId="{35825248-E5AB-4069-9240-E1C71E53C79F}">
      <dgm:prSet/>
      <dgm:spPr/>
      <dgm:t>
        <a:bodyPr/>
        <a:lstStyle/>
        <a:p>
          <a:endParaRPr lang="en-US"/>
        </a:p>
      </dgm:t>
    </dgm:pt>
    <dgm:pt modelId="{9840A839-4E73-409C-B041-39AA337C44A5}" type="sibTrans" cxnId="{35825248-E5AB-4069-9240-E1C71E53C79F}">
      <dgm:prSet/>
      <dgm:spPr/>
      <dgm:t>
        <a:bodyPr/>
        <a:lstStyle/>
        <a:p>
          <a:endParaRPr lang="en-US"/>
        </a:p>
      </dgm:t>
    </dgm:pt>
    <dgm:pt modelId="{71A6A06E-725F-4803-AD3D-6CCE48A0AB22}" type="pres">
      <dgm:prSet presAssocID="{E6B26969-1FE7-4E51-B726-19F325175D90}" presName="root" presStyleCnt="0">
        <dgm:presLayoutVars>
          <dgm:dir/>
          <dgm:resizeHandles val="exact"/>
        </dgm:presLayoutVars>
      </dgm:prSet>
      <dgm:spPr/>
    </dgm:pt>
    <dgm:pt modelId="{194F6A71-FEB8-4101-9168-C679808C9A04}" type="pres">
      <dgm:prSet presAssocID="{AB141F73-F41E-420C-9D8E-A8DDAA602C1D}" presName="compNode" presStyleCnt="0"/>
      <dgm:spPr/>
    </dgm:pt>
    <dgm:pt modelId="{F8CB2E81-7E6A-41AD-B29D-71B9687C3BA3}" type="pres">
      <dgm:prSet presAssocID="{AB141F73-F41E-420C-9D8E-A8DDAA602C1D}" presName="iconRect" presStyleLbl="node1" presStyleIdx="0" presStyleCnt="3" custLinFactX="-30323" custLinFactNeighborX="-100000" custLinFactNeighborY="-823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dney"/>
        </a:ext>
      </dgm:extLst>
    </dgm:pt>
    <dgm:pt modelId="{DD87CC45-ECBE-46A0-B0F6-A6600D66D07B}" type="pres">
      <dgm:prSet presAssocID="{AB141F73-F41E-420C-9D8E-A8DDAA602C1D}" presName="spaceRect" presStyleCnt="0"/>
      <dgm:spPr/>
    </dgm:pt>
    <dgm:pt modelId="{108F7E24-D636-478C-975D-46715718C99D}" type="pres">
      <dgm:prSet presAssocID="{AB141F73-F41E-420C-9D8E-A8DDAA602C1D}" presName="textRect" presStyleLbl="revTx" presStyleIdx="0" presStyleCnt="3" custLinFactNeighborX="-56176" custLinFactNeighborY="-5723">
        <dgm:presLayoutVars>
          <dgm:chMax val="1"/>
          <dgm:chPref val="1"/>
        </dgm:presLayoutVars>
      </dgm:prSet>
      <dgm:spPr/>
    </dgm:pt>
    <dgm:pt modelId="{C0B76CBE-6F82-48AD-9B6C-13D3BAA3D369}" type="pres">
      <dgm:prSet presAssocID="{7F8952B8-A892-4E8D-89A6-7850863366A6}" presName="sibTrans" presStyleCnt="0"/>
      <dgm:spPr/>
    </dgm:pt>
    <dgm:pt modelId="{491EF988-3D17-471C-A6C6-BDC272A1C36A}" type="pres">
      <dgm:prSet presAssocID="{D98E1EBE-1FA3-45E0-BE8A-ACD3850AD5CA}" presName="compNode" presStyleCnt="0"/>
      <dgm:spPr/>
    </dgm:pt>
    <dgm:pt modelId="{5FBDB98B-E46C-4711-9CB5-71D6AD5F65CF}" type="pres">
      <dgm:prSet presAssocID="{D98E1EBE-1FA3-45E0-BE8A-ACD3850AD5C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ruit Bowl"/>
        </a:ext>
      </dgm:extLst>
    </dgm:pt>
    <dgm:pt modelId="{6289643C-482A-4776-87CB-D2D5DB800B07}" type="pres">
      <dgm:prSet presAssocID="{D98E1EBE-1FA3-45E0-BE8A-ACD3850AD5CA}" presName="spaceRect" presStyleCnt="0"/>
      <dgm:spPr/>
    </dgm:pt>
    <dgm:pt modelId="{6F7BEA2B-3BAE-4EDF-876B-0681BD33E87E}" type="pres">
      <dgm:prSet presAssocID="{D98E1EBE-1FA3-45E0-BE8A-ACD3850AD5CA}" presName="textRect" presStyleLbl="revTx" presStyleIdx="1" presStyleCnt="3" custScaleX="186801">
        <dgm:presLayoutVars>
          <dgm:chMax val="1"/>
          <dgm:chPref val="1"/>
        </dgm:presLayoutVars>
      </dgm:prSet>
      <dgm:spPr/>
    </dgm:pt>
    <dgm:pt modelId="{738CB92A-926E-4B5D-AF1E-79A64C34ED53}" type="pres">
      <dgm:prSet presAssocID="{1DDC127B-6B02-49A4-91F5-484CD08D84A4}" presName="sibTrans" presStyleCnt="0"/>
      <dgm:spPr/>
    </dgm:pt>
    <dgm:pt modelId="{2D5E868B-A0CB-4367-83DC-BC56976904DB}" type="pres">
      <dgm:prSet presAssocID="{D351C1D8-2594-4CD5-BA44-41E2224B8B52}" presName="compNode" presStyleCnt="0"/>
      <dgm:spPr/>
    </dgm:pt>
    <dgm:pt modelId="{43CC95D2-4B0A-4717-8ADB-EF5CF0C36F43}" type="pres">
      <dgm:prSet presAssocID="{D351C1D8-2594-4CD5-BA44-41E2224B8B52}" presName="iconRect" presStyleLbl="node1" presStyleIdx="2" presStyleCnt="3" custLinFactX="39026" custLinFactNeighborX="100000" custLinFactNeighborY="542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ethoscope"/>
        </a:ext>
      </dgm:extLst>
    </dgm:pt>
    <dgm:pt modelId="{E975DC9C-2AC0-4C90-93E1-A218467FA7EE}" type="pres">
      <dgm:prSet presAssocID="{D351C1D8-2594-4CD5-BA44-41E2224B8B52}" presName="spaceRect" presStyleCnt="0"/>
      <dgm:spPr/>
    </dgm:pt>
    <dgm:pt modelId="{0908C773-A804-42F6-B59D-CB53D893BAF6}" type="pres">
      <dgm:prSet presAssocID="{D351C1D8-2594-4CD5-BA44-41E2224B8B52}" presName="textRect" presStyleLbl="revTx" presStyleIdx="2" presStyleCnt="3" custScaleX="134819" custLinFactNeighborX="58900" custLinFactNeighborY="-2459">
        <dgm:presLayoutVars>
          <dgm:chMax val="1"/>
          <dgm:chPref val="1"/>
        </dgm:presLayoutVars>
      </dgm:prSet>
      <dgm:spPr/>
    </dgm:pt>
  </dgm:ptLst>
  <dgm:cxnLst>
    <dgm:cxn modelId="{E87BFA28-F966-4D23-8D1D-93471C5D3ABD}" type="presOf" srcId="{AB141F73-F41E-420C-9D8E-A8DDAA602C1D}" destId="{108F7E24-D636-478C-975D-46715718C99D}" srcOrd="0" destOrd="0" presId="urn:microsoft.com/office/officeart/2018/2/layout/IconLabelList"/>
    <dgm:cxn modelId="{35825248-E5AB-4069-9240-E1C71E53C79F}" srcId="{E6B26969-1FE7-4E51-B726-19F325175D90}" destId="{D351C1D8-2594-4CD5-BA44-41E2224B8B52}" srcOrd="2" destOrd="0" parTransId="{B40E96BC-BCB5-4D8D-AE66-8E660FC06AC7}" sibTransId="{9840A839-4E73-409C-B041-39AA337C44A5}"/>
    <dgm:cxn modelId="{201ACFA9-337E-4D0C-8DA6-BC7D60C45039}" type="presOf" srcId="{E6B26969-1FE7-4E51-B726-19F325175D90}" destId="{71A6A06E-725F-4803-AD3D-6CCE48A0AB22}" srcOrd="0" destOrd="0" presId="urn:microsoft.com/office/officeart/2018/2/layout/IconLabelList"/>
    <dgm:cxn modelId="{825D5ABD-014A-4D5C-8F30-741868E6C862}" type="presOf" srcId="{D98E1EBE-1FA3-45E0-BE8A-ACD3850AD5CA}" destId="{6F7BEA2B-3BAE-4EDF-876B-0681BD33E87E}" srcOrd="0" destOrd="0" presId="urn:microsoft.com/office/officeart/2018/2/layout/IconLabelList"/>
    <dgm:cxn modelId="{581029DF-2BC8-469C-ACE2-3882A93FC87A}" type="presOf" srcId="{D351C1D8-2594-4CD5-BA44-41E2224B8B52}" destId="{0908C773-A804-42F6-B59D-CB53D893BAF6}" srcOrd="0" destOrd="0" presId="urn:microsoft.com/office/officeart/2018/2/layout/IconLabelList"/>
    <dgm:cxn modelId="{90E382E3-D6B0-4F47-8F3F-BB4D613D148A}" srcId="{E6B26969-1FE7-4E51-B726-19F325175D90}" destId="{AB141F73-F41E-420C-9D8E-A8DDAA602C1D}" srcOrd="0" destOrd="0" parTransId="{BE80B752-7649-46FB-BA29-564CCD02721E}" sibTransId="{7F8952B8-A892-4E8D-89A6-7850863366A6}"/>
    <dgm:cxn modelId="{4A6346EA-D993-48CF-83A6-4A5838B2B82D}" srcId="{E6B26969-1FE7-4E51-B726-19F325175D90}" destId="{D98E1EBE-1FA3-45E0-BE8A-ACD3850AD5CA}" srcOrd="1" destOrd="0" parTransId="{2C94972E-8791-49FA-8AC7-D853BB006FF2}" sibTransId="{1DDC127B-6B02-49A4-91F5-484CD08D84A4}"/>
    <dgm:cxn modelId="{C6F2C1E4-4A97-4019-BDF5-AFA5684A9783}" type="presParOf" srcId="{71A6A06E-725F-4803-AD3D-6CCE48A0AB22}" destId="{194F6A71-FEB8-4101-9168-C679808C9A04}" srcOrd="0" destOrd="0" presId="urn:microsoft.com/office/officeart/2018/2/layout/IconLabelList"/>
    <dgm:cxn modelId="{8AF0463E-06B6-426C-9EF6-347CF89D86EC}" type="presParOf" srcId="{194F6A71-FEB8-4101-9168-C679808C9A04}" destId="{F8CB2E81-7E6A-41AD-B29D-71B9687C3BA3}" srcOrd="0" destOrd="0" presId="urn:microsoft.com/office/officeart/2018/2/layout/IconLabelList"/>
    <dgm:cxn modelId="{19D38635-60E4-4D1F-97CA-8C33EE48A128}" type="presParOf" srcId="{194F6A71-FEB8-4101-9168-C679808C9A04}" destId="{DD87CC45-ECBE-46A0-B0F6-A6600D66D07B}" srcOrd="1" destOrd="0" presId="urn:microsoft.com/office/officeart/2018/2/layout/IconLabelList"/>
    <dgm:cxn modelId="{38D708BA-8CAD-41BD-9420-9E92514E5881}" type="presParOf" srcId="{194F6A71-FEB8-4101-9168-C679808C9A04}" destId="{108F7E24-D636-478C-975D-46715718C99D}" srcOrd="2" destOrd="0" presId="urn:microsoft.com/office/officeart/2018/2/layout/IconLabelList"/>
    <dgm:cxn modelId="{1D890609-D0BC-41C5-B638-4DCF56F8ED21}" type="presParOf" srcId="{71A6A06E-725F-4803-AD3D-6CCE48A0AB22}" destId="{C0B76CBE-6F82-48AD-9B6C-13D3BAA3D369}" srcOrd="1" destOrd="0" presId="urn:microsoft.com/office/officeart/2018/2/layout/IconLabelList"/>
    <dgm:cxn modelId="{48D6ACDF-7155-4A16-A30C-CF12B7C5D181}" type="presParOf" srcId="{71A6A06E-725F-4803-AD3D-6CCE48A0AB22}" destId="{491EF988-3D17-471C-A6C6-BDC272A1C36A}" srcOrd="2" destOrd="0" presId="urn:microsoft.com/office/officeart/2018/2/layout/IconLabelList"/>
    <dgm:cxn modelId="{A57EC231-2CD4-46DF-936D-DD17433F3CC9}" type="presParOf" srcId="{491EF988-3D17-471C-A6C6-BDC272A1C36A}" destId="{5FBDB98B-E46C-4711-9CB5-71D6AD5F65CF}" srcOrd="0" destOrd="0" presId="urn:microsoft.com/office/officeart/2018/2/layout/IconLabelList"/>
    <dgm:cxn modelId="{71A6F110-8EF8-4841-B789-15567DD3E447}" type="presParOf" srcId="{491EF988-3D17-471C-A6C6-BDC272A1C36A}" destId="{6289643C-482A-4776-87CB-D2D5DB800B07}" srcOrd="1" destOrd="0" presId="urn:microsoft.com/office/officeart/2018/2/layout/IconLabelList"/>
    <dgm:cxn modelId="{D825DD50-B0C7-4768-BF61-114C4A6FBC48}" type="presParOf" srcId="{491EF988-3D17-471C-A6C6-BDC272A1C36A}" destId="{6F7BEA2B-3BAE-4EDF-876B-0681BD33E87E}" srcOrd="2" destOrd="0" presId="urn:microsoft.com/office/officeart/2018/2/layout/IconLabelList"/>
    <dgm:cxn modelId="{B119B726-D8B5-40C3-A217-12385F3B21C2}" type="presParOf" srcId="{71A6A06E-725F-4803-AD3D-6CCE48A0AB22}" destId="{738CB92A-926E-4B5D-AF1E-79A64C34ED53}" srcOrd="3" destOrd="0" presId="urn:microsoft.com/office/officeart/2018/2/layout/IconLabelList"/>
    <dgm:cxn modelId="{0D21C237-10C1-4585-BC4C-053774B10435}" type="presParOf" srcId="{71A6A06E-725F-4803-AD3D-6CCE48A0AB22}" destId="{2D5E868B-A0CB-4367-83DC-BC56976904DB}" srcOrd="4" destOrd="0" presId="urn:microsoft.com/office/officeart/2018/2/layout/IconLabelList"/>
    <dgm:cxn modelId="{0F4A5DCE-C6FE-4EA2-AF29-2BDADE447D87}" type="presParOf" srcId="{2D5E868B-A0CB-4367-83DC-BC56976904DB}" destId="{43CC95D2-4B0A-4717-8ADB-EF5CF0C36F43}" srcOrd="0" destOrd="0" presId="urn:microsoft.com/office/officeart/2018/2/layout/IconLabelList"/>
    <dgm:cxn modelId="{4C25223F-836E-4D42-BAED-04C573F35372}" type="presParOf" srcId="{2D5E868B-A0CB-4367-83DC-BC56976904DB}" destId="{E975DC9C-2AC0-4C90-93E1-A218467FA7EE}" srcOrd="1" destOrd="0" presId="urn:microsoft.com/office/officeart/2018/2/layout/IconLabelList"/>
    <dgm:cxn modelId="{F5349498-AF60-4468-BDF3-D3B4C5B86D49}" type="presParOf" srcId="{2D5E868B-A0CB-4367-83DC-BC56976904DB}" destId="{0908C773-A804-42F6-B59D-CB53D893BAF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B61FB5-F49F-47A2-88F5-C9BD8162D72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F254175-73A9-4C82-8F72-AE74C659D83E}">
      <dgm:prSet/>
      <dgm:spPr/>
      <dgm:t>
        <a:bodyPr/>
        <a:lstStyle/>
        <a:p>
          <a:pPr>
            <a:lnSpc>
              <a:spcPct val="100000"/>
            </a:lnSpc>
          </a:pPr>
          <a:r>
            <a:rPr lang="en-IN" b="1" i="0" baseline="0"/>
            <a:t>Accuracy: </a:t>
          </a:r>
          <a:r>
            <a:rPr lang="en-US" b="0" i="0" baseline="0"/>
            <a:t>The ratio of correctly predicted instances to the total instances, indicating overall correctness. </a:t>
          </a:r>
          <a:endParaRPr lang="en-US"/>
        </a:p>
      </dgm:t>
    </dgm:pt>
    <dgm:pt modelId="{DFFE359A-C9F5-40D5-8F23-4B31D2BE5C87}" type="parTrans" cxnId="{6588FC9F-0E29-4FA0-BC12-81DC4F2C57F1}">
      <dgm:prSet/>
      <dgm:spPr/>
      <dgm:t>
        <a:bodyPr/>
        <a:lstStyle/>
        <a:p>
          <a:endParaRPr lang="en-US"/>
        </a:p>
      </dgm:t>
    </dgm:pt>
    <dgm:pt modelId="{EAEE8801-1152-468C-81B9-1FA957C5BF7D}" type="sibTrans" cxnId="{6588FC9F-0E29-4FA0-BC12-81DC4F2C57F1}">
      <dgm:prSet/>
      <dgm:spPr/>
      <dgm:t>
        <a:bodyPr/>
        <a:lstStyle/>
        <a:p>
          <a:pPr>
            <a:lnSpc>
              <a:spcPct val="100000"/>
            </a:lnSpc>
          </a:pPr>
          <a:endParaRPr lang="en-US"/>
        </a:p>
      </dgm:t>
    </dgm:pt>
    <dgm:pt modelId="{98B181A9-F8A9-4228-A67F-037E5AC8C5B7}">
      <dgm:prSet/>
      <dgm:spPr/>
      <dgm:t>
        <a:bodyPr/>
        <a:lstStyle/>
        <a:p>
          <a:pPr>
            <a:lnSpc>
              <a:spcPct val="100000"/>
            </a:lnSpc>
          </a:pPr>
          <a:r>
            <a:rPr lang="en-IN" b="1" i="0" baseline="0"/>
            <a:t>Precision: </a:t>
          </a:r>
          <a:r>
            <a:rPr lang="en-US" b="0" i="0" baseline="0"/>
            <a:t>The ratio of true positive predictions to the total predicted positives, measuring the accuracy of positive predictions. </a:t>
          </a:r>
          <a:endParaRPr lang="en-US"/>
        </a:p>
      </dgm:t>
    </dgm:pt>
    <dgm:pt modelId="{9D3D714B-E6EB-455A-9AC1-E1D1BF69A426}" type="parTrans" cxnId="{107313E4-D6DF-4523-8450-A888CEA9962C}">
      <dgm:prSet/>
      <dgm:spPr/>
      <dgm:t>
        <a:bodyPr/>
        <a:lstStyle/>
        <a:p>
          <a:endParaRPr lang="en-US"/>
        </a:p>
      </dgm:t>
    </dgm:pt>
    <dgm:pt modelId="{5A2EBFA2-3500-4DA5-9451-A780904510F9}" type="sibTrans" cxnId="{107313E4-D6DF-4523-8450-A888CEA9962C}">
      <dgm:prSet/>
      <dgm:spPr/>
      <dgm:t>
        <a:bodyPr/>
        <a:lstStyle/>
        <a:p>
          <a:pPr>
            <a:lnSpc>
              <a:spcPct val="100000"/>
            </a:lnSpc>
          </a:pPr>
          <a:endParaRPr lang="en-US"/>
        </a:p>
      </dgm:t>
    </dgm:pt>
    <dgm:pt modelId="{DC7F0132-D396-42E0-BC21-CF91BCACB231}">
      <dgm:prSet/>
      <dgm:spPr/>
      <dgm:t>
        <a:bodyPr/>
        <a:lstStyle/>
        <a:p>
          <a:pPr>
            <a:lnSpc>
              <a:spcPct val="100000"/>
            </a:lnSpc>
          </a:pPr>
          <a:r>
            <a:rPr lang="en-IN" b="1" i="0" baseline="0"/>
            <a:t>Recall (Sensitivity): </a:t>
          </a:r>
          <a:r>
            <a:rPr lang="en-US" b="0" i="0" baseline="0"/>
            <a:t>The ratio of true positive predictions to the total actual positives, indicating the model's ability to identify all relevant instances. </a:t>
          </a:r>
          <a:endParaRPr lang="en-US"/>
        </a:p>
      </dgm:t>
    </dgm:pt>
    <dgm:pt modelId="{ED610974-7321-4BC0-8C68-2804A0A214D2}" type="parTrans" cxnId="{C7B80292-C27A-4152-8DE4-16412DEA8F88}">
      <dgm:prSet/>
      <dgm:spPr/>
      <dgm:t>
        <a:bodyPr/>
        <a:lstStyle/>
        <a:p>
          <a:endParaRPr lang="en-US"/>
        </a:p>
      </dgm:t>
    </dgm:pt>
    <dgm:pt modelId="{C3966957-791B-46DE-AE71-B996E742D387}" type="sibTrans" cxnId="{C7B80292-C27A-4152-8DE4-16412DEA8F88}">
      <dgm:prSet/>
      <dgm:spPr/>
      <dgm:t>
        <a:bodyPr/>
        <a:lstStyle/>
        <a:p>
          <a:pPr>
            <a:lnSpc>
              <a:spcPct val="100000"/>
            </a:lnSpc>
          </a:pPr>
          <a:endParaRPr lang="en-US"/>
        </a:p>
      </dgm:t>
    </dgm:pt>
    <dgm:pt modelId="{86308590-6708-4F40-B240-07DEF15FAAAF}">
      <dgm:prSet/>
      <dgm:spPr/>
      <dgm:t>
        <a:bodyPr/>
        <a:lstStyle/>
        <a:p>
          <a:pPr>
            <a:lnSpc>
              <a:spcPct val="100000"/>
            </a:lnSpc>
          </a:pPr>
          <a:r>
            <a:rPr lang="en-IN" b="1" i="0" baseline="0"/>
            <a:t>F1 Score: </a:t>
          </a:r>
          <a:r>
            <a:rPr lang="en-US" b="0" i="0" baseline="0"/>
            <a:t>The harmonic mean of precision and recall, providing a balance between the two metrics, especially useful for imbalanced dataset. </a:t>
          </a:r>
          <a:endParaRPr lang="en-US"/>
        </a:p>
      </dgm:t>
    </dgm:pt>
    <dgm:pt modelId="{5578994F-37A9-4855-A364-199BC999C3E9}" type="parTrans" cxnId="{BFB9EE2C-646E-4F4B-9B74-B51A48F2F5E1}">
      <dgm:prSet/>
      <dgm:spPr/>
      <dgm:t>
        <a:bodyPr/>
        <a:lstStyle/>
        <a:p>
          <a:endParaRPr lang="en-US"/>
        </a:p>
      </dgm:t>
    </dgm:pt>
    <dgm:pt modelId="{AC467452-1127-4BC2-9A98-3A07483D1681}" type="sibTrans" cxnId="{BFB9EE2C-646E-4F4B-9B74-B51A48F2F5E1}">
      <dgm:prSet/>
      <dgm:spPr/>
      <dgm:t>
        <a:bodyPr/>
        <a:lstStyle/>
        <a:p>
          <a:pPr>
            <a:lnSpc>
              <a:spcPct val="100000"/>
            </a:lnSpc>
          </a:pPr>
          <a:endParaRPr lang="en-US"/>
        </a:p>
      </dgm:t>
    </dgm:pt>
    <dgm:pt modelId="{BBF44957-8DA0-4C67-BA4E-4B2AEC3EE87E}">
      <dgm:prSet/>
      <dgm:spPr/>
      <dgm:t>
        <a:bodyPr/>
        <a:lstStyle/>
        <a:p>
          <a:pPr>
            <a:lnSpc>
              <a:spcPct val="100000"/>
            </a:lnSpc>
          </a:pPr>
          <a:r>
            <a:rPr lang="en-IN" b="1" i="0" baseline="0" dirty="0"/>
            <a:t>Area Under Curve: </a:t>
          </a:r>
          <a:r>
            <a:rPr lang="en-US" b="0" i="0" baseline="0" dirty="0"/>
            <a:t>AUC is a single number that summarizes how well a model can distinguish between positive and negative instances. </a:t>
          </a:r>
          <a:endParaRPr lang="en-US" dirty="0"/>
        </a:p>
      </dgm:t>
    </dgm:pt>
    <dgm:pt modelId="{CD33FD9F-E9C7-46E8-BF5C-646614E50B80}" type="parTrans" cxnId="{88427249-6D12-4381-8BB1-751E422B8822}">
      <dgm:prSet/>
      <dgm:spPr/>
      <dgm:t>
        <a:bodyPr/>
        <a:lstStyle/>
        <a:p>
          <a:endParaRPr lang="en-US"/>
        </a:p>
      </dgm:t>
    </dgm:pt>
    <dgm:pt modelId="{21820745-2EC7-4FC9-BFD7-F329A3FA9D4D}" type="sibTrans" cxnId="{88427249-6D12-4381-8BB1-751E422B8822}">
      <dgm:prSet/>
      <dgm:spPr/>
      <dgm:t>
        <a:bodyPr/>
        <a:lstStyle/>
        <a:p>
          <a:endParaRPr lang="en-US"/>
        </a:p>
      </dgm:t>
    </dgm:pt>
    <dgm:pt modelId="{06A0A95A-7D6C-4770-A94C-78AB661030A8}" type="pres">
      <dgm:prSet presAssocID="{0AB61FB5-F49F-47A2-88F5-C9BD8162D721}" presName="root" presStyleCnt="0">
        <dgm:presLayoutVars>
          <dgm:dir/>
          <dgm:resizeHandles val="exact"/>
        </dgm:presLayoutVars>
      </dgm:prSet>
      <dgm:spPr/>
    </dgm:pt>
    <dgm:pt modelId="{4E971CEC-F43E-4272-BF4A-68A3C137F3AF}" type="pres">
      <dgm:prSet presAssocID="{0AB61FB5-F49F-47A2-88F5-C9BD8162D721}" presName="container" presStyleCnt="0">
        <dgm:presLayoutVars>
          <dgm:dir/>
          <dgm:resizeHandles val="exact"/>
        </dgm:presLayoutVars>
      </dgm:prSet>
      <dgm:spPr/>
    </dgm:pt>
    <dgm:pt modelId="{12578C86-C1D7-4BBC-ACA9-B20C32573F2B}" type="pres">
      <dgm:prSet presAssocID="{4F254175-73A9-4C82-8F72-AE74C659D83E}" presName="compNode" presStyleCnt="0"/>
      <dgm:spPr/>
    </dgm:pt>
    <dgm:pt modelId="{E899D46E-D636-4BEC-9A9F-AFBD46DCE3EA}" type="pres">
      <dgm:prSet presAssocID="{4F254175-73A9-4C82-8F72-AE74C659D83E}" presName="iconBgRect" presStyleLbl="bgShp" presStyleIdx="0" presStyleCnt="5"/>
      <dgm:spPr/>
    </dgm:pt>
    <dgm:pt modelId="{302C31F3-C869-4FE1-861F-C5E686DE9BDD}" type="pres">
      <dgm:prSet presAssocID="{4F254175-73A9-4C82-8F72-AE74C659D83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ext>
      </dgm:extLst>
    </dgm:pt>
    <dgm:pt modelId="{EC8C7294-970F-408B-BFED-BBDC09779259}" type="pres">
      <dgm:prSet presAssocID="{4F254175-73A9-4C82-8F72-AE74C659D83E}" presName="spaceRect" presStyleCnt="0"/>
      <dgm:spPr/>
    </dgm:pt>
    <dgm:pt modelId="{D435A5DD-FA53-4696-B7D7-6E046EB3C30D}" type="pres">
      <dgm:prSet presAssocID="{4F254175-73A9-4C82-8F72-AE74C659D83E}" presName="textRect" presStyleLbl="revTx" presStyleIdx="0" presStyleCnt="5">
        <dgm:presLayoutVars>
          <dgm:chMax val="1"/>
          <dgm:chPref val="1"/>
        </dgm:presLayoutVars>
      </dgm:prSet>
      <dgm:spPr/>
    </dgm:pt>
    <dgm:pt modelId="{E19785FE-759D-41AE-8DFE-93DED20CEF40}" type="pres">
      <dgm:prSet presAssocID="{EAEE8801-1152-468C-81B9-1FA957C5BF7D}" presName="sibTrans" presStyleLbl="sibTrans2D1" presStyleIdx="0" presStyleCnt="0"/>
      <dgm:spPr/>
    </dgm:pt>
    <dgm:pt modelId="{3F68A53C-599F-47B5-8228-1BBFED3AB464}" type="pres">
      <dgm:prSet presAssocID="{98B181A9-F8A9-4228-A67F-037E5AC8C5B7}" presName="compNode" presStyleCnt="0"/>
      <dgm:spPr/>
    </dgm:pt>
    <dgm:pt modelId="{DFB2DF31-B0DA-4FD5-9805-49FD8B4049C8}" type="pres">
      <dgm:prSet presAssocID="{98B181A9-F8A9-4228-A67F-037E5AC8C5B7}" presName="iconBgRect" presStyleLbl="bgShp" presStyleIdx="1" presStyleCnt="5"/>
      <dgm:spPr/>
    </dgm:pt>
    <dgm:pt modelId="{D534B1E0-BEEF-4202-A039-5C6F0CF1A7D5}" type="pres">
      <dgm:prSet presAssocID="{98B181A9-F8A9-4228-A67F-037E5AC8C5B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humbs Up Sign"/>
        </a:ext>
      </dgm:extLst>
    </dgm:pt>
    <dgm:pt modelId="{B4D3C86D-7221-4EEA-A8FE-103F1B48A89A}" type="pres">
      <dgm:prSet presAssocID="{98B181A9-F8A9-4228-A67F-037E5AC8C5B7}" presName="spaceRect" presStyleCnt="0"/>
      <dgm:spPr/>
    </dgm:pt>
    <dgm:pt modelId="{BD27910D-281B-4B43-8A88-5B964BE69D48}" type="pres">
      <dgm:prSet presAssocID="{98B181A9-F8A9-4228-A67F-037E5AC8C5B7}" presName="textRect" presStyleLbl="revTx" presStyleIdx="1" presStyleCnt="5">
        <dgm:presLayoutVars>
          <dgm:chMax val="1"/>
          <dgm:chPref val="1"/>
        </dgm:presLayoutVars>
      </dgm:prSet>
      <dgm:spPr/>
    </dgm:pt>
    <dgm:pt modelId="{C579944D-D7C8-412D-B1F9-1843312BB183}" type="pres">
      <dgm:prSet presAssocID="{5A2EBFA2-3500-4DA5-9451-A780904510F9}" presName="sibTrans" presStyleLbl="sibTrans2D1" presStyleIdx="0" presStyleCnt="0"/>
      <dgm:spPr/>
    </dgm:pt>
    <dgm:pt modelId="{38C0F5A7-E256-4127-9723-9CFEDF9AF10E}" type="pres">
      <dgm:prSet presAssocID="{DC7F0132-D396-42E0-BC21-CF91BCACB231}" presName="compNode" presStyleCnt="0"/>
      <dgm:spPr/>
    </dgm:pt>
    <dgm:pt modelId="{4A7592BE-5DA3-4C6C-A282-38655D3EFB6F}" type="pres">
      <dgm:prSet presAssocID="{DC7F0132-D396-42E0-BC21-CF91BCACB231}" presName="iconBgRect" presStyleLbl="bgShp" presStyleIdx="2" presStyleCnt="5"/>
      <dgm:spPr/>
    </dgm:pt>
    <dgm:pt modelId="{D9C6A8CB-3727-4F6C-87A8-3173BA55A6D6}" type="pres">
      <dgm:prSet presAssocID="{DC7F0132-D396-42E0-BC21-CF91BCACB23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ce"/>
        </a:ext>
      </dgm:extLst>
    </dgm:pt>
    <dgm:pt modelId="{814F3ED6-3032-42D2-A249-46AB4ECF2821}" type="pres">
      <dgm:prSet presAssocID="{DC7F0132-D396-42E0-BC21-CF91BCACB231}" presName="spaceRect" presStyleCnt="0"/>
      <dgm:spPr/>
    </dgm:pt>
    <dgm:pt modelId="{3355962E-C36A-43F0-9F6B-512FDED41BFC}" type="pres">
      <dgm:prSet presAssocID="{DC7F0132-D396-42E0-BC21-CF91BCACB231}" presName="textRect" presStyleLbl="revTx" presStyleIdx="2" presStyleCnt="5">
        <dgm:presLayoutVars>
          <dgm:chMax val="1"/>
          <dgm:chPref val="1"/>
        </dgm:presLayoutVars>
      </dgm:prSet>
      <dgm:spPr/>
    </dgm:pt>
    <dgm:pt modelId="{A92EC65E-7C76-4884-8BC8-6DBA90413DC9}" type="pres">
      <dgm:prSet presAssocID="{C3966957-791B-46DE-AE71-B996E742D387}" presName="sibTrans" presStyleLbl="sibTrans2D1" presStyleIdx="0" presStyleCnt="0"/>
      <dgm:spPr/>
    </dgm:pt>
    <dgm:pt modelId="{7ADEA998-7EA6-4CA3-8782-B8AA18473018}" type="pres">
      <dgm:prSet presAssocID="{86308590-6708-4F40-B240-07DEF15FAAAF}" presName="compNode" presStyleCnt="0"/>
      <dgm:spPr/>
    </dgm:pt>
    <dgm:pt modelId="{BD0A1559-0A80-4CEE-82C6-64DD38A1DC77}" type="pres">
      <dgm:prSet presAssocID="{86308590-6708-4F40-B240-07DEF15FAAAF}" presName="iconBgRect" presStyleLbl="bgShp" presStyleIdx="3" presStyleCnt="5"/>
      <dgm:spPr/>
    </dgm:pt>
    <dgm:pt modelId="{967ED851-5323-49FC-93D3-49C271429779}" type="pres">
      <dgm:prSet presAssocID="{86308590-6708-4F40-B240-07DEF15FAAA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thematics"/>
        </a:ext>
      </dgm:extLst>
    </dgm:pt>
    <dgm:pt modelId="{13E8137D-9A26-442C-9750-92A62CB1188C}" type="pres">
      <dgm:prSet presAssocID="{86308590-6708-4F40-B240-07DEF15FAAAF}" presName="spaceRect" presStyleCnt="0"/>
      <dgm:spPr/>
    </dgm:pt>
    <dgm:pt modelId="{6AA61A3C-75EC-4291-999D-465AF2B0F839}" type="pres">
      <dgm:prSet presAssocID="{86308590-6708-4F40-B240-07DEF15FAAAF}" presName="textRect" presStyleLbl="revTx" presStyleIdx="3" presStyleCnt="5">
        <dgm:presLayoutVars>
          <dgm:chMax val="1"/>
          <dgm:chPref val="1"/>
        </dgm:presLayoutVars>
      </dgm:prSet>
      <dgm:spPr/>
    </dgm:pt>
    <dgm:pt modelId="{18D39301-79CD-4D79-81F1-90BE81626107}" type="pres">
      <dgm:prSet presAssocID="{AC467452-1127-4BC2-9A98-3A07483D1681}" presName="sibTrans" presStyleLbl="sibTrans2D1" presStyleIdx="0" presStyleCnt="0"/>
      <dgm:spPr/>
    </dgm:pt>
    <dgm:pt modelId="{BFF3D922-C340-4377-916B-E76D5F3C2EB7}" type="pres">
      <dgm:prSet presAssocID="{BBF44957-8DA0-4C67-BA4E-4B2AEC3EE87E}" presName="compNode" presStyleCnt="0"/>
      <dgm:spPr/>
    </dgm:pt>
    <dgm:pt modelId="{A3AAE8C0-2EE4-4603-A4AF-BAA1A1C95EB4}" type="pres">
      <dgm:prSet presAssocID="{BBF44957-8DA0-4C67-BA4E-4B2AEC3EE87E}" presName="iconBgRect" presStyleLbl="bgShp" presStyleIdx="4" presStyleCnt="5"/>
      <dgm:spPr/>
    </dgm:pt>
    <dgm:pt modelId="{43353E0C-C8FD-4FD4-BE66-B95B17A2252E}" type="pres">
      <dgm:prSet presAssocID="{BBF44957-8DA0-4C67-BA4E-4B2AEC3EE87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ckmark"/>
        </a:ext>
      </dgm:extLst>
    </dgm:pt>
    <dgm:pt modelId="{C263103A-D2C8-45D6-9828-BA81A193A5BB}" type="pres">
      <dgm:prSet presAssocID="{BBF44957-8DA0-4C67-BA4E-4B2AEC3EE87E}" presName="spaceRect" presStyleCnt="0"/>
      <dgm:spPr/>
    </dgm:pt>
    <dgm:pt modelId="{95AE6944-B171-4537-960F-804563CE16BB}" type="pres">
      <dgm:prSet presAssocID="{BBF44957-8DA0-4C67-BA4E-4B2AEC3EE87E}" presName="textRect" presStyleLbl="revTx" presStyleIdx="4" presStyleCnt="5">
        <dgm:presLayoutVars>
          <dgm:chMax val="1"/>
          <dgm:chPref val="1"/>
        </dgm:presLayoutVars>
      </dgm:prSet>
      <dgm:spPr/>
    </dgm:pt>
  </dgm:ptLst>
  <dgm:cxnLst>
    <dgm:cxn modelId="{CB4F2D04-DA0C-40EA-B8A2-0F2A57662622}" type="presOf" srcId="{98B181A9-F8A9-4228-A67F-037E5AC8C5B7}" destId="{BD27910D-281B-4B43-8A88-5B964BE69D48}" srcOrd="0" destOrd="0" presId="urn:microsoft.com/office/officeart/2018/2/layout/IconCircleList"/>
    <dgm:cxn modelId="{FA0A9607-9C97-4031-B40D-0FB243296256}" type="presOf" srcId="{86308590-6708-4F40-B240-07DEF15FAAAF}" destId="{6AA61A3C-75EC-4291-999D-465AF2B0F839}" srcOrd="0" destOrd="0" presId="urn:microsoft.com/office/officeart/2018/2/layout/IconCircleList"/>
    <dgm:cxn modelId="{9461CB21-C55C-4BB0-8719-1FBEE828E660}" type="presOf" srcId="{0AB61FB5-F49F-47A2-88F5-C9BD8162D721}" destId="{06A0A95A-7D6C-4770-A94C-78AB661030A8}" srcOrd="0" destOrd="0" presId="urn:microsoft.com/office/officeart/2018/2/layout/IconCircleList"/>
    <dgm:cxn modelId="{BFB9EE2C-646E-4F4B-9B74-B51A48F2F5E1}" srcId="{0AB61FB5-F49F-47A2-88F5-C9BD8162D721}" destId="{86308590-6708-4F40-B240-07DEF15FAAAF}" srcOrd="3" destOrd="0" parTransId="{5578994F-37A9-4855-A364-199BC999C3E9}" sibTransId="{AC467452-1127-4BC2-9A98-3A07483D1681}"/>
    <dgm:cxn modelId="{4F49762D-5BCC-4332-9E49-C1E03F1BCD7C}" type="presOf" srcId="{EAEE8801-1152-468C-81B9-1FA957C5BF7D}" destId="{E19785FE-759D-41AE-8DFE-93DED20CEF40}" srcOrd="0" destOrd="0" presId="urn:microsoft.com/office/officeart/2018/2/layout/IconCircleList"/>
    <dgm:cxn modelId="{3580353C-F9CA-44F1-AC48-94B499E60821}" type="presOf" srcId="{4F254175-73A9-4C82-8F72-AE74C659D83E}" destId="{D435A5DD-FA53-4696-B7D7-6E046EB3C30D}" srcOrd="0" destOrd="0" presId="urn:microsoft.com/office/officeart/2018/2/layout/IconCircleList"/>
    <dgm:cxn modelId="{88E32540-AE56-4F93-8797-C73C303E1949}" type="presOf" srcId="{5A2EBFA2-3500-4DA5-9451-A780904510F9}" destId="{C579944D-D7C8-412D-B1F9-1843312BB183}" srcOrd="0" destOrd="0" presId="urn:microsoft.com/office/officeart/2018/2/layout/IconCircleList"/>
    <dgm:cxn modelId="{88427249-6D12-4381-8BB1-751E422B8822}" srcId="{0AB61FB5-F49F-47A2-88F5-C9BD8162D721}" destId="{BBF44957-8DA0-4C67-BA4E-4B2AEC3EE87E}" srcOrd="4" destOrd="0" parTransId="{CD33FD9F-E9C7-46E8-BF5C-646614E50B80}" sibTransId="{21820745-2EC7-4FC9-BFD7-F329A3FA9D4D}"/>
    <dgm:cxn modelId="{F71E684B-A9BD-402E-BA15-14FE8EA18A09}" type="presOf" srcId="{DC7F0132-D396-42E0-BC21-CF91BCACB231}" destId="{3355962E-C36A-43F0-9F6B-512FDED41BFC}" srcOrd="0" destOrd="0" presId="urn:microsoft.com/office/officeart/2018/2/layout/IconCircleList"/>
    <dgm:cxn modelId="{19229359-36EC-4335-94BC-31E0357E3751}" type="presOf" srcId="{BBF44957-8DA0-4C67-BA4E-4B2AEC3EE87E}" destId="{95AE6944-B171-4537-960F-804563CE16BB}" srcOrd="0" destOrd="0" presId="urn:microsoft.com/office/officeart/2018/2/layout/IconCircleList"/>
    <dgm:cxn modelId="{C7B80292-C27A-4152-8DE4-16412DEA8F88}" srcId="{0AB61FB5-F49F-47A2-88F5-C9BD8162D721}" destId="{DC7F0132-D396-42E0-BC21-CF91BCACB231}" srcOrd="2" destOrd="0" parTransId="{ED610974-7321-4BC0-8C68-2804A0A214D2}" sibTransId="{C3966957-791B-46DE-AE71-B996E742D387}"/>
    <dgm:cxn modelId="{6588FC9F-0E29-4FA0-BC12-81DC4F2C57F1}" srcId="{0AB61FB5-F49F-47A2-88F5-C9BD8162D721}" destId="{4F254175-73A9-4C82-8F72-AE74C659D83E}" srcOrd="0" destOrd="0" parTransId="{DFFE359A-C9F5-40D5-8F23-4B31D2BE5C87}" sibTransId="{EAEE8801-1152-468C-81B9-1FA957C5BF7D}"/>
    <dgm:cxn modelId="{4E95F6B5-7813-48A6-BE71-EA1F18562836}" type="presOf" srcId="{AC467452-1127-4BC2-9A98-3A07483D1681}" destId="{18D39301-79CD-4D79-81F1-90BE81626107}" srcOrd="0" destOrd="0" presId="urn:microsoft.com/office/officeart/2018/2/layout/IconCircleList"/>
    <dgm:cxn modelId="{7E99D7DA-ABCD-4D9C-8C47-FB30173AF40C}" type="presOf" srcId="{C3966957-791B-46DE-AE71-B996E742D387}" destId="{A92EC65E-7C76-4884-8BC8-6DBA90413DC9}" srcOrd="0" destOrd="0" presId="urn:microsoft.com/office/officeart/2018/2/layout/IconCircleList"/>
    <dgm:cxn modelId="{107313E4-D6DF-4523-8450-A888CEA9962C}" srcId="{0AB61FB5-F49F-47A2-88F5-C9BD8162D721}" destId="{98B181A9-F8A9-4228-A67F-037E5AC8C5B7}" srcOrd="1" destOrd="0" parTransId="{9D3D714B-E6EB-455A-9AC1-E1D1BF69A426}" sibTransId="{5A2EBFA2-3500-4DA5-9451-A780904510F9}"/>
    <dgm:cxn modelId="{2D823070-4457-484E-BD64-EA372744BF6E}" type="presParOf" srcId="{06A0A95A-7D6C-4770-A94C-78AB661030A8}" destId="{4E971CEC-F43E-4272-BF4A-68A3C137F3AF}" srcOrd="0" destOrd="0" presId="urn:microsoft.com/office/officeart/2018/2/layout/IconCircleList"/>
    <dgm:cxn modelId="{859DAFEC-F903-4EDD-A57D-170040E75D58}" type="presParOf" srcId="{4E971CEC-F43E-4272-BF4A-68A3C137F3AF}" destId="{12578C86-C1D7-4BBC-ACA9-B20C32573F2B}" srcOrd="0" destOrd="0" presId="urn:microsoft.com/office/officeart/2018/2/layout/IconCircleList"/>
    <dgm:cxn modelId="{CA18221C-4082-4EA1-BB6F-430B3F392692}" type="presParOf" srcId="{12578C86-C1D7-4BBC-ACA9-B20C32573F2B}" destId="{E899D46E-D636-4BEC-9A9F-AFBD46DCE3EA}" srcOrd="0" destOrd="0" presId="urn:microsoft.com/office/officeart/2018/2/layout/IconCircleList"/>
    <dgm:cxn modelId="{1362941C-4254-4CD6-A0AF-EC9C7B19194C}" type="presParOf" srcId="{12578C86-C1D7-4BBC-ACA9-B20C32573F2B}" destId="{302C31F3-C869-4FE1-861F-C5E686DE9BDD}" srcOrd="1" destOrd="0" presId="urn:microsoft.com/office/officeart/2018/2/layout/IconCircleList"/>
    <dgm:cxn modelId="{DCFBFD60-DA5D-4923-ABCD-31834AADBD99}" type="presParOf" srcId="{12578C86-C1D7-4BBC-ACA9-B20C32573F2B}" destId="{EC8C7294-970F-408B-BFED-BBDC09779259}" srcOrd="2" destOrd="0" presId="urn:microsoft.com/office/officeart/2018/2/layout/IconCircleList"/>
    <dgm:cxn modelId="{B6948429-FE7B-4883-BEAF-DBCEEE7058D8}" type="presParOf" srcId="{12578C86-C1D7-4BBC-ACA9-B20C32573F2B}" destId="{D435A5DD-FA53-4696-B7D7-6E046EB3C30D}" srcOrd="3" destOrd="0" presId="urn:microsoft.com/office/officeart/2018/2/layout/IconCircleList"/>
    <dgm:cxn modelId="{F8AA8072-4BAE-4057-8313-09E32D966462}" type="presParOf" srcId="{4E971CEC-F43E-4272-BF4A-68A3C137F3AF}" destId="{E19785FE-759D-41AE-8DFE-93DED20CEF40}" srcOrd="1" destOrd="0" presId="urn:microsoft.com/office/officeart/2018/2/layout/IconCircleList"/>
    <dgm:cxn modelId="{68F6AC1D-D31D-477E-803D-BD6499C8E505}" type="presParOf" srcId="{4E971CEC-F43E-4272-BF4A-68A3C137F3AF}" destId="{3F68A53C-599F-47B5-8228-1BBFED3AB464}" srcOrd="2" destOrd="0" presId="urn:microsoft.com/office/officeart/2018/2/layout/IconCircleList"/>
    <dgm:cxn modelId="{C0830107-2CDF-42DD-BD88-D9459689CC90}" type="presParOf" srcId="{3F68A53C-599F-47B5-8228-1BBFED3AB464}" destId="{DFB2DF31-B0DA-4FD5-9805-49FD8B4049C8}" srcOrd="0" destOrd="0" presId="urn:microsoft.com/office/officeart/2018/2/layout/IconCircleList"/>
    <dgm:cxn modelId="{E7AAE99F-50BD-45EB-B49A-104BA183D795}" type="presParOf" srcId="{3F68A53C-599F-47B5-8228-1BBFED3AB464}" destId="{D534B1E0-BEEF-4202-A039-5C6F0CF1A7D5}" srcOrd="1" destOrd="0" presId="urn:microsoft.com/office/officeart/2018/2/layout/IconCircleList"/>
    <dgm:cxn modelId="{4286AEE7-CDAF-4892-ADB6-14D5C1574B59}" type="presParOf" srcId="{3F68A53C-599F-47B5-8228-1BBFED3AB464}" destId="{B4D3C86D-7221-4EEA-A8FE-103F1B48A89A}" srcOrd="2" destOrd="0" presId="urn:microsoft.com/office/officeart/2018/2/layout/IconCircleList"/>
    <dgm:cxn modelId="{EECFFF8F-D70B-46A5-9EE9-C6D0D3B4C5D5}" type="presParOf" srcId="{3F68A53C-599F-47B5-8228-1BBFED3AB464}" destId="{BD27910D-281B-4B43-8A88-5B964BE69D48}" srcOrd="3" destOrd="0" presId="urn:microsoft.com/office/officeart/2018/2/layout/IconCircleList"/>
    <dgm:cxn modelId="{05AF05F6-5665-45ED-98E2-FB8055AAF845}" type="presParOf" srcId="{4E971CEC-F43E-4272-BF4A-68A3C137F3AF}" destId="{C579944D-D7C8-412D-B1F9-1843312BB183}" srcOrd="3" destOrd="0" presId="urn:microsoft.com/office/officeart/2018/2/layout/IconCircleList"/>
    <dgm:cxn modelId="{5823E6BD-8DAD-40C1-80EA-1C0BB7003ECD}" type="presParOf" srcId="{4E971CEC-F43E-4272-BF4A-68A3C137F3AF}" destId="{38C0F5A7-E256-4127-9723-9CFEDF9AF10E}" srcOrd="4" destOrd="0" presId="urn:microsoft.com/office/officeart/2018/2/layout/IconCircleList"/>
    <dgm:cxn modelId="{CD310C6D-AE79-49D5-AC5E-46F750657C05}" type="presParOf" srcId="{38C0F5A7-E256-4127-9723-9CFEDF9AF10E}" destId="{4A7592BE-5DA3-4C6C-A282-38655D3EFB6F}" srcOrd="0" destOrd="0" presId="urn:microsoft.com/office/officeart/2018/2/layout/IconCircleList"/>
    <dgm:cxn modelId="{74FD8BD2-F3AD-432F-A487-9F4277B7A7F5}" type="presParOf" srcId="{38C0F5A7-E256-4127-9723-9CFEDF9AF10E}" destId="{D9C6A8CB-3727-4F6C-87A8-3173BA55A6D6}" srcOrd="1" destOrd="0" presId="urn:microsoft.com/office/officeart/2018/2/layout/IconCircleList"/>
    <dgm:cxn modelId="{2018A4CF-4A46-48C6-96F1-DC208C7A78B2}" type="presParOf" srcId="{38C0F5A7-E256-4127-9723-9CFEDF9AF10E}" destId="{814F3ED6-3032-42D2-A249-46AB4ECF2821}" srcOrd="2" destOrd="0" presId="urn:microsoft.com/office/officeart/2018/2/layout/IconCircleList"/>
    <dgm:cxn modelId="{C99C3640-E45C-4C8F-968A-2ADC512686E4}" type="presParOf" srcId="{38C0F5A7-E256-4127-9723-9CFEDF9AF10E}" destId="{3355962E-C36A-43F0-9F6B-512FDED41BFC}" srcOrd="3" destOrd="0" presId="urn:microsoft.com/office/officeart/2018/2/layout/IconCircleList"/>
    <dgm:cxn modelId="{8783D243-612F-4C66-B49A-E5E01F2DAD5D}" type="presParOf" srcId="{4E971CEC-F43E-4272-BF4A-68A3C137F3AF}" destId="{A92EC65E-7C76-4884-8BC8-6DBA90413DC9}" srcOrd="5" destOrd="0" presId="urn:microsoft.com/office/officeart/2018/2/layout/IconCircleList"/>
    <dgm:cxn modelId="{C4DA23C3-C3EC-4A65-8C8F-695EF1EB54E9}" type="presParOf" srcId="{4E971CEC-F43E-4272-BF4A-68A3C137F3AF}" destId="{7ADEA998-7EA6-4CA3-8782-B8AA18473018}" srcOrd="6" destOrd="0" presId="urn:microsoft.com/office/officeart/2018/2/layout/IconCircleList"/>
    <dgm:cxn modelId="{327006FF-054E-42B6-BDBE-8377C01A2F75}" type="presParOf" srcId="{7ADEA998-7EA6-4CA3-8782-B8AA18473018}" destId="{BD0A1559-0A80-4CEE-82C6-64DD38A1DC77}" srcOrd="0" destOrd="0" presId="urn:microsoft.com/office/officeart/2018/2/layout/IconCircleList"/>
    <dgm:cxn modelId="{E368E019-B492-4BCF-B55A-298CABAF68F6}" type="presParOf" srcId="{7ADEA998-7EA6-4CA3-8782-B8AA18473018}" destId="{967ED851-5323-49FC-93D3-49C271429779}" srcOrd="1" destOrd="0" presId="urn:microsoft.com/office/officeart/2018/2/layout/IconCircleList"/>
    <dgm:cxn modelId="{9D692958-3270-462F-9FEE-5B3C6244B701}" type="presParOf" srcId="{7ADEA998-7EA6-4CA3-8782-B8AA18473018}" destId="{13E8137D-9A26-442C-9750-92A62CB1188C}" srcOrd="2" destOrd="0" presId="urn:microsoft.com/office/officeart/2018/2/layout/IconCircleList"/>
    <dgm:cxn modelId="{1A4F47D8-DF78-4485-B67B-1B46CDBD6089}" type="presParOf" srcId="{7ADEA998-7EA6-4CA3-8782-B8AA18473018}" destId="{6AA61A3C-75EC-4291-999D-465AF2B0F839}" srcOrd="3" destOrd="0" presId="urn:microsoft.com/office/officeart/2018/2/layout/IconCircleList"/>
    <dgm:cxn modelId="{935DE65C-B60D-49AC-8643-6112585C81B2}" type="presParOf" srcId="{4E971CEC-F43E-4272-BF4A-68A3C137F3AF}" destId="{18D39301-79CD-4D79-81F1-90BE81626107}" srcOrd="7" destOrd="0" presId="urn:microsoft.com/office/officeart/2018/2/layout/IconCircleList"/>
    <dgm:cxn modelId="{1752AED4-B286-4132-8712-D8CC5ECE94F3}" type="presParOf" srcId="{4E971CEC-F43E-4272-BF4A-68A3C137F3AF}" destId="{BFF3D922-C340-4377-916B-E76D5F3C2EB7}" srcOrd="8" destOrd="0" presId="urn:microsoft.com/office/officeart/2018/2/layout/IconCircleList"/>
    <dgm:cxn modelId="{9F2570A2-24D2-4510-A7B5-AFD3CC2A87B9}" type="presParOf" srcId="{BFF3D922-C340-4377-916B-E76D5F3C2EB7}" destId="{A3AAE8C0-2EE4-4603-A4AF-BAA1A1C95EB4}" srcOrd="0" destOrd="0" presId="urn:microsoft.com/office/officeart/2018/2/layout/IconCircleList"/>
    <dgm:cxn modelId="{FD37621B-64CB-47AD-BA90-B0385C7DEA0D}" type="presParOf" srcId="{BFF3D922-C340-4377-916B-E76D5F3C2EB7}" destId="{43353E0C-C8FD-4FD4-BE66-B95B17A2252E}" srcOrd="1" destOrd="0" presId="urn:microsoft.com/office/officeart/2018/2/layout/IconCircleList"/>
    <dgm:cxn modelId="{104565F8-F826-4D4C-9884-1F6D9CDFF8A8}" type="presParOf" srcId="{BFF3D922-C340-4377-916B-E76D5F3C2EB7}" destId="{C263103A-D2C8-45D6-9828-BA81A193A5BB}" srcOrd="2" destOrd="0" presId="urn:microsoft.com/office/officeart/2018/2/layout/IconCircleList"/>
    <dgm:cxn modelId="{E8718983-BE5C-46AC-AA3C-9D65A01ED939}" type="presParOf" srcId="{BFF3D922-C340-4377-916B-E76D5F3C2EB7}" destId="{95AE6944-B171-4537-960F-804563CE16B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B2E81-7E6A-41AD-B29D-71B9687C3BA3}">
      <dsp:nvSpPr>
        <dsp:cNvPr id="0" name=""/>
        <dsp:cNvSpPr/>
      </dsp:nvSpPr>
      <dsp:spPr>
        <a:xfrm>
          <a:off x="744642" y="166634"/>
          <a:ext cx="760957" cy="7609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08F7E24-D636-478C-975D-46715718C99D}">
      <dsp:nvSpPr>
        <dsp:cNvPr id="0" name=""/>
        <dsp:cNvSpPr/>
      </dsp:nvSpPr>
      <dsp:spPr>
        <a:xfrm>
          <a:off x="321370" y="1322368"/>
          <a:ext cx="1691015" cy="1656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Early detection of diabetes is crucial to prevent severe complications such as cardiovascular diseases, kidney failure, and neuropathy</a:t>
          </a:r>
          <a:r>
            <a:rPr lang="en-US" sz="1100" kern="1200" dirty="0">
              <a:latin typeface="Times New Roman" panose="02020603050405020304" pitchFamily="18" charset="0"/>
              <a:cs typeface="Times New Roman" panose="02020603050405020304" pitchFamily="18" charset="0"/>
            </a:rPr>
            <a:t>. </a:t>
          </a:r>
        </a:p>
      </dsp:txBody>
      <dsp:txXfrm>
        <a:off x="321370" y="1322368"/>
        <a:ext cx="1691015" cy="1656666"/>
      </dsp:txXfrm>
    </dsp:sp>
    <dsp:sp modelId="{5FBDB98B-E46C-4711-9CB5-71D6AD5F65CF}">
      <dsp:nvSpPr>
        <dsp:cNvPr id="0" name=""/>
        <dsp:cNvSpPr/>
      </dsp:nvSpPr>
      <dsp:spPr>
        <a:xfrm>
          <a:off x="4457197" y="229268"/>
          <a:ext cx="760957" cy="7609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7BEA2B-3BAE-4EDF-876B-0681BD33E87E}">
      <dsp:nvSpPr>
        <dsp:cNvPr id="0" name=""/>
        <dsp:cNvSpPr/>
      </dsp:nvSpPr>
      <dsp:spPr>
        <a:xfrm>
          <a:off x="3258259" y="1417179"/>
          <a:ext cx="3158834" cy="1656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Identifying the condition at an early stage enables timely interventions, including lifestyle changes and medical treatments, which can help manage blood sugar levels, reduce long-term health risks, and improve overall quality of life. </a:t>
          </a:r>
        </a:p>
      </dsp:txBody>
      <dsp:txXfrm>
        <a:off x="3258259" y="1417179"/>
        <a:ext cx="3158834" cy="1656666"/>
      </dsp:txXfrm>
    </dsp:sp>
    <dsp:sp modelId="{43CC95D2-4B0A-4717-8ADB-EF5CF0C36F43}">
      <dsp:nvSpPr>
        <dsp:cNvPr id="0" name=""/>
        <dsp:cNvSpPr/>
      </dsp:nvSpPr>
      <dsp:spPr>
        <a:xfrm>
          <a:off x="8530375" y="270512"/>
          <a:ext cx="760957" cy="7609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08C773-A804-42F6-B59D-CB53D893BAF6}">
      <dsp:nvSpPr>
        <dsp:cNvPr id="0" name=""/>
        <dsp:cNvSpPr/>
      </dsp:nvSpPr>
      <dsp:spPr>
        <a:xfrm>
          <a:off x="7709029" y="1376441"/>
          <a:ext cx="2279810" cy="1656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Early diagnosis also lowers healthcare costs by minimizing the need for extensive treatments and hospitalizations.</a:t>
          </a:r>
        </a:p>
      </dsp:txBody>
      <dsp:txXfrm>
        <a:off x="7709029" y="1376441"/>
        <a:ext cx="2279810" cy="1656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9D46E-D636-4BEC-9A9F-AFBD46DCE3EA}">
      <dsp:nvSpPr>
        <dsp:cNvPr id="0" name=""/>
        <dsp:cNvSpPr/>
      </dsp:nvSpPr>
      <dsp:spPr>
        <a:xfrm>
          <a:off x="1423093" y="9342"/>
          <a:ext cx="948156" cy="9481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2C31F3-C869-4FE1-861F-C5E686DE9BDD}">
      <dsp:nvSpPr>
        <dsp:cNvPr id="0" name=""/>
        <dsp:cNvSpPr/>
      </dsp:nvSpPr>
      <dsp:spPr>
        <a:xfrm>
          <a:off x="1622206" y="208455"/>
          <a:ext cx="549931" cy="5499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35A5DD-FA53-4696-B7D7-6E046EB3C30D}">
      <dsp:nvSpPr>
        <dsp:cNvPr id="0" name=""/>
        <dsp:cNvSpPr/>
      </dsp:nvSpPr>
      <dsp:spPr>
        <a:xfrm>
          <a:off x="2574426" y="9342"/>
          <a:ext cx="2234941" cy="948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b="1" i="0" kern="1200" baseline="0"/>
            <a:t>Accuracy: </a:t>
          </a:r>
          <a:r>
            <a:rPr lang="en-US" sz="1200" b="0" i="0" kern="1200" baseline="0"/>
            <a:t>The ratio of correctly predicted instances to the total instances, indicating overall correctness. </a:t>
          </a:r>
          <a:endParaRPr lang="en-US" sz="1200" kern="1200"/>
        </a:p>
      </dsp:txBody>
      <dsp:txXfrm>
        <a:off x="2574426" y="9342"/>
        <a:ext cx="2234941" cy="948156"/>
      </dsp:txXfrm>
    </dsp:sp>
    <dsp:sp modelId="{DFB2DF31-B0DA-4FD5-9805-49FD8B4049C8}">
      <dsp:nvSpPr>
        <dsp:cNvPr id="0" name=""/>
        <dsp:cNvSpPr/>
      </dsp:nvSpPr>
      <dsp:spPr>
        <a:xfrm>
          <a:off x="5198789" y="9342"/>
          <a:ext cx="948156" cy="9481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34B1E0-BEEF-4202-A039-5C6F0CF1A7D5}">
      <dsp:nvSpPr>
        <dsp:cNvPr id="0" name=""/>
        <dsp:cNvSpPr/>
      </dsp:nvSpPr>
      <dsp:spPr>
        <a:xfrm>
          <a:off x="5397902" y="208455"/>
          <a:ext cx="549931" cy="5499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27910D-281B-4B43-8A88-5B964BE69D48}">
      <dsp:nvSpPr>
        <dsp:cNvPr id="0" name=""/>
        <dsp:cNvSpPr/>
      </dsp:nvSpPr>
      <dsp:spPr>
        <a:xfrm>
          <a:off x="6350123" y="9342"/>
          <a:ext cx="2234941" cy="948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b="1" i="0" kern="1200" baseline="0"/>
            <a:t>Precision: </a:t>
          </a:r>
          <a:r>
            <a:rPr lang="en-US" sz="1200" b="0" i="0" kern="1200" baseline="0"/>
            <a:t>The ratio of true positive predictions to the total predicted positives, measuring the accuracy of positive predictions. </a:t>
          </a:r>
          <a:endParaRPr lang="en-US" sz="1200" kern="1200"/>
        </a:p>
      </dsp:txBody>
      <dsp:txXfrm>
        <a:off x="6350123" y="9342"/>
        <a:ext cx="2234941" cy="948156"/>
      </dsp:txXfrm>
    </dsp:sp>
    <dsp:sp modelId="{4A7592BE-5DA3-4C6C-A282-38655D3EFB6F}">
      <dsp:nvSpPr>
        <dsp:cNvPr id="0" name=""/>
        <dsp:cNvSpPr/>
      </dsp:nvSpPr>
      <dsp:spPr>
        <a:xfrm>
          <a:off x="1423093" y="1694979"/>
          <a:ext cx="948156" cy="9481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C6A8CB-3727-4F6C-87A8-3173BA55A6D6}">
      <dsp:nvSpPr>
        <dsp:cNvPr id="0" name=""/>
        <dsp:cNvSpPr/>
      </dsp:nvSpPr>
      <dsp:spPr>
        <a:xfrm>
          <a:off x="1622206" y="1894091"/>
          <a:ext cx="549931" cy="5499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55962E-C36A-43F0-9F6B-512FDED41BFC}">
      <dsp:nvSpPr>
        <dsp:cNvPr id="0" name=""/>
        <dsp:cNvSpPr/>
      </dsp:nvSpPr>
      <dsp:spPr>
        <a:xfrm>
          <a:off x="2574426" y="1694979"/>
          <a:ext cx="2234941" cy="948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b="1" i="0" kern="1200" baseline="0"/>
            <a:t>Recall (Sensitivity): </a:t>
          </a:r>
          <a:r>
            <a:rPr lang="en-US" sz="1200" b="0" i="0" kern="1200" baseline="0"/>
            <a:t>The ratio of true positive predictions to the total actual positives, indicating the model's ability to identify all relevant instances. </a:t>
          </a:r>
          <a:endParaRPr lang="en-US" sz="1200" kern="1200"/>
        </a:p>
      </dsp:txBody>
      <dsp:txXfrm>
        <a:off x="2574426" y="1694979"/>
        <a:ext cx="2234941" cy="948156"/>
      </dsp:txXfrm>
    </dsp:sp>
    <dsp:sp modelId="{BD0A1559-0A80-4CEE-82C6-64DD38A1DC77}">
      <dsp:nvSpPr>
        <dsp:cNvPr id="0" name=""/>
        <dsp:cNvSpPr/>
      </dsp:nvSpPr>
      <dsp:spPr>
        <a:xfrm>
          <a:off x="5198789" y="1694979"/>
          <a:ext cx="948156" cy="9481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7ED851-5323-49FC-93D3-49C271429779}">
      <dsp:nvSpPr>
        <dsp:cNvPr id="0" name=""/>
        <dsp:cNvSpPr/>
      </dsp:nvSpPr>
      <dsp:spPr>
        <a:xfrm>
          <a:off x="5397902" y="1894091"/>
          <a:ext cx="549931" cy="5499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A61A3C-75EC-4291-999D-465AF2B0F839}">
      <dsp:nvSpPr>
        <dsp:cNvPr id="0" name=""/>
        <dsp:cNvSpPr/>
      </dsp:nvSpPr>
      <dsp:spPr>
        <a:xfrm>
          <a:off x="6350123" y="1694979"/>
          <a:ext cx="2234941" cy="948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b="1" i="0" kern="1200" baseline="0"/>
            <a:t>F1 Score: </a:t>
          </a:r>
          <a:r>
            <a:rPr lang="en-US" sz="1200" b="0" i="0" kern="1200" baseline="0"/>
            <a:t>The harmonic mean of precision and recall, providing a balance between the two metrics, especially useful for imbalanced dataset. </a:t>
          </a:r>
          <a:endParaRPr lang="en-US" sz="1200" kern="1200"/>
        </a:p>
      </dsp:txBody>
      <dsp:txXfrm>
        <a:off x="6350123" y="1694979"/>
        <a:ext cx="2234941" cy="948156"/>
      </dsp:txXfrm>
    </dsp:sp>
    <dsp:sp modelId="{A3AAE8C0-2EE4-4603-A4AF-BAA1A1C95EB4}">
      <dsp:nvSpPr>
        <dsp:cNvPr id="0" name=""/>
        <dsp:cNvSpPr/>
      </dsp:nvSpPr>
      <dsp:spPr>
        <a:xfrm>
          <a:off x="1423093" y="3380615"/>
          <a:ext cx="948156" cy="9481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353E0C-C8FD-4FD4-BE66-B95B17A2252E}">
      <dsp:nvSpPr>
        <dsp:cNvPr id="0" name=""/>
        <dsp:cNvSpPr/>
      </dsp:nvSpPr>
      <dsp:spPr>
        <a:xfrm>
          <a:off x="1622206" y="3579728"/>
          <a:ext cx="549931" cy="54993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AE6944-B171-4537-960F-804563CE16BB}">
      <dsp:nvSpPr>
        <dsp:cNvPr id="0" name=""/>
        <dsp:cNvSpPr/>
      </dsp:nvSpPr>
      <dsp:spPr>
        <a:xfrm>
          <a:off x="2574426" y="3380615"/>
          <a:ext cx="2234941" cy="948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b="1" i="0" kern="1200" baseline="0" dirty="0"/>
            <a:t>Area Under Curve: </a:t>
          </a:r>
          <a:r>
            <a:rPr lang="en-US" sz="1200" b="0" i="0" kern="1200" baseline="0" dirty="0"/>
            <a:t>AUC is a single number that summarizes how well a model can distinguish between positive and negative instances. </a:t>
          </a:r>
          <a:endParaRPr lang="en-US" sz="1200" kern="1200" dirty="0"/>
        </a:p>
      </dsp:txBody>
      <dsp:txXfrm>
        <a:off x="2574426" y="3380615"/>
        <a:ext cx="2234941" cy="94815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1D3396-5FF1-4D3C-89FF-FF75F7F8C584}" type="datetimeFigureOut">
              <a:rPr lang="en-IN" smtClean="0"/>
              <a:t>13-12-2024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4E9DC-F232-41DE-9F3C-E2462F787345}" type="slidenum">
              <a:rPr lang="en-IN" smtClean="0"/>
              <a:t>‹#›</a:t>
            </a:fld>
            <a:endParaRPr lang="en-IN"/>
          </a:p>
        </p:txBody>
      </p:sp>
    </p:spTree>
    <p:extLst>
      <p:ext uri="{BB962C8B-B14F-4D97-AF65-F5344CB8AC3E}">
        <p14:creationId xmlns:p14="http://schemas.microsoft.com/office/powerpoint/2010/main" val="2364798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94E9DC-F232-41DE-9F3C-E2462F787345}" type="slidenum">
              <a:rPr lang="en-IN" smtClean="0"/>
              <a:t>13</a:t>
            </a:fld>
            <a:endParaRPr lang="en-IN"/>
          </a:p>
        </p:txBody>
      </p:sp>
    </p:spTree>
    <p:extLst>
      <p:ext uri="{BB962C8B-B14F-4D97-AF65-F5344CB8AC3E}">
        <p14:creationId xmlns:p14="http://schemas.microsoft.com/office/powerpoint/2010/main" val="1492909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94E9DC-F232-41DE-9F3C-E2462F787345}" type="slidenum">
              <a:rPr lang="en-IN" smtClean="0"/>
              <a:t>19</a:t>
            </a:fld>
            <a:endParaRPr lang="en-IN"/>
          </a:p>
        </p:txBody>
      </p:sp>
    </p:spTree>
    <p:extLst>
      <p:ext uri="{BB962C8B-B14F-4D97-AF65-F5344CB8AC3E}">
        <p14:creationId xmlns:p14="http://schemas.microsoft.com/office/powerpoint/2010/main" val="1729425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AFBB31-9E38-4BD2-9222-7472FF23C8FF}" type="datetimeFigureOut">
              <a:rPr lang="en-IN" smtClean="0"/>
              <a:t>13-12-2024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3070290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AFBB31-9E38-4BD2-9222-7472FF23C8FF}" type="datetimeFigureOut">
              <a:rPr lang="en-IN" smtClean="0"/>
              <a:t>13-12-2024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1170976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FBB31-9E38-4BD2-9222-7472FF23C8FF}"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54876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FBB31-9E38-4BD2-9222-7472FF23C8FF}"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2501718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FBB31-9E38-4BD2-9222-7472FF23C8FF}"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570713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FBB31-9E38-4BD2-9222-7472FF23C8FF}"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2601197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FBB31-9E38-4BD2-9222-7472FF23C8FF}"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33035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FBB31-9E38-4BD2-9222-7472FF23C8FF}"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1859829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FBB31-9E38-4BD2-9222-7472FF23C8FF}"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3681790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FBB31-9E38-4BD2-9222-7472FF23C8FF}"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1327377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FBB31-9E38-4BD2-9222-7472FF23C8FF}"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135502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AFBB31-9E38-4BD2-9222-7472FF23C8FF}" type="datetimeFigureOut">
              <a:rPr lang="en-IN" smtClean="0"/>
              <a:t>13-12-2024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2316310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AFBB31-9E38-4BD2-9222-7472FF23C8FF}" type="datetimeFigureOut">
              <a:rPr lang="en-IN" smtClean="0"/>
              <a:t>13-12-2024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1626165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AFBB31-9E38-4BD2-9222-7472FF23C8FF}" type="datetimeFigureOut">
              <a:rPr lang="en-IN" smtClean="0"/>
              <a:t>13-12-2024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1498417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AFBB31-9E38-4BD2-9222-7472FF23C8FF}" type="datetimeFigureOut">
              <a:rPr lang="en-IN" smtClean="0"/>
              <a:t>13-12-2024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3735740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AFBB31-9E38-4BD2-9222-7472FF23C8FF}" type="datetimeFigureOut">
              <a:rPr lang="en-IN" smtClean="0"/>
              <a:t>13-12-2024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202470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AFBB31-9E38-4BD2-9222-7472FF23C8FF}" type="datetimeFigureOut">
              <a:rPr lang="en-IN" smtClean="0"/>
              <a:t>13-12-2024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625486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AFBB31-9E38-4BD2-9222-7472FF23C8FF}" type="datetimeFigureOut">
              <a:rPr lang="en-IN" smtClean="0"/>
              <a:t>13-12-2024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0BCEF3-0857-48E5-BF15-63D569ADC169}" type="slidenum">
              <a:rPr lang="en-IN" smtClean="0"/>
              <a:t>‹#›</a:t>
            </a:fld>
            <a:endParaRPr lang="en-IN"/>
          </a:p>
        </p:txBody>
      </p:sp>
    </p:spTree>
    <p:extLst>
      <p:ext uri="{BB962C8B-B14F-4D97-AF65-F5344CB8AC3E}">
        <p14:creationId xmlns:p14="http://schemas.microsoft.com/office/powerpoint/2010/main" val="130550628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17"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18"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IN"/>
            </a:p>
          </p:txBody>
        </p:sp>
        <p:sp>
          <p:nvSpPr>
            <p:cNvPr id="19"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IN"/>
            </a:p>
          </p:txBody>
        </p:sp>
        <p:sp>
          <p:nvSpPr>
            <p:cNvPr id="20"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21"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22"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F5000EBF-A326-C8AD-A195-57D0E5D0B3AB}"/>
              </a:ext>
            </a:extLst>
          </p:cNvPr>
          <p:cNvSpPr>
            <a:spLocks noGrp="1"/>
          </p:cNvSpPr>
          <p:nvPr>
            <p:ph type="ctrTitle"/>
          </p:nvPr>
        </p:nvSpPr>
        <p:spPr>
          <a:xfrm>
            <a:off x="5448299" y="1380068"/>
            <a:ext cx="6054723" cy="2616199"/>
          </a:xfrm>
        </p:spPr>
        <p:txBody>
          <a:bodyPr>
            <a:normAutofit/>
          </a:bodyPr>
          <a:lstStyle/>
          <a:p>
            <a:pPr>
              <a:lnSpc>
                <a:spcPct val="90000"/>
              </a:lnSpc>
            </a:pPr>
            <a:br>
              <a:rPr lang="en-US" sz="3300" b="1"/>
            </a:br>
            <a:br>
              <a:rPr lang="en-US" sz="3300" b="1"/>
            </a:br>
            <a:r>
              <a:rPr lang="en-US" sz="3300">
                <a:latin typeface="Times New Roman" panose="02020603050405020304" pitchFamily="18" charset="0"/>
                <a:cs typeface="Times New Roman" panose="02020603050405020304" pitchFamily="18" charset="0"/>
              </a:rPr>
              <a:t>GlucoSense: AI-Powered Diabetes Detection for Early Intervention</a:t>
            </a:r>
            <a:br>
              <a:rPr lang="en-US" sz="3300" b="1"/>
            </a:br>
            <a:endParaRPr lang="en-IN" sz="3300"/>
          </a:p>
        </p:txBody>
      </p:sp>
      <p:sp>
        <p:nvSpPr>
          <p:cNvPr id="3" name="Subtitle 2">
            <a:extLst>
              <a:ext uri="{FF2B5EF4-FFF2-40B4-BE49-F238E27FC236}">
                <a16:creationId xmlns:a16="http://schemas.microsoft.com/office/drawing/2014/main" id="{F9C36193-08A3-4782-4E35-0FAAD036FC0B}"/>
              </a:ext>
            </a:extLst>
          </p:cNvPr>
          <p:cNvSpPr>
            <a:spLocks noGrp="1"/>
          </p:cNvSpPr>
          <p:nvPr>
            <p:ph type="subTitle" idx="1"/>
          </p:nvPr>
        </p:nvSpPr>
        <p:spPr>
          <a:xfrm>
            <a:off x="6336254" y="3996267"/>
            <a:ext cx="5166768" cy="1388534"/>
          </a:xfrm>
        </p:spPr>
        <p:txBody>
          <a:bodyPr>
            <a:normAutofit/>
          </a:bodyPr>
          <a:lstStyle/>
          <a:p>
            <a:r>
              <a:rPr lang="en-IN" dirty="0"/>
              <a:t>Presented by: Charitha Duvvuru</a:t>
            </a:r>
          </a:p>
        </p:txBody>
      </p:sp>
      <p:pic>
        <p:nvPicPr>
          <p:cNvPr id="5" name="Picture 4" descr="Pipette putting a sample on the tray">
            <a:extLst>
              <a:ext uri="{FF2B5EF4-FFF2-40B4-BE49-F238E27FC236}">
                <a16:creationId xmlns:a16="http://schemas.microsoft.com/office/drawing/2014/main" id="{5B351DF3-1CEF-C9F9-C106-96A089E101F4}"/>
              </a:ext>
            </a:extLst>
          </p:cNvPr>
          <p:cNvPicPr>
            <a:picLocks noChangeAspect="1"/>
          </p:cNvPicPr>
          <p:nvPr/>
        </p:nvPicPr>
        <p:blipFill>
          <a:blip r:embed="rId3"/>
          <a:srcRect l="33040" r="18752" b="9091"/>
          <a:stretch/>
        </p:blipFill>
        <p:spPr>
          <a:xfrm>
            <a:off x="20" y="10"/>
            <a:ext cx="5448280"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155319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25"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29"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30"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31"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32"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33"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34"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071D8485-A2F6-E1EA-BF05-E38E3E9A24A5}"/>
              </a:ext>
            </a:extLst>
          </p:cNvPr>
          <p:cNvSpPr>
            <a:spLocks noGrp="1"/>
          </p:cNvSpPr>
          <p:nvPr>
            <p:ph type="title"/>
          </p:nvPr>
        </p:nvSpPr>
        <p:spPr>
          <a:xfrm>
            <a:off x="3962399" y="685800"/>
            <a:ext cx="7345891" cy="1413933"/>
          </a:xfrm>
        </p:spPr>
        <p:txBody>
          <a:bodyPr>
            <a:normAutofit/>
          </a:bodyPr>
          <a:lstStyle/>
          <a:p>
            <a:r>
              <a:rPr lang="en-IN">
                <a:latin typeface="Times New Roman" panose="02020603050405020304" pitchFamily="18" charset="0"/>
                <a:cs typeface="Times New Roman" panose="02020603050405020304" pitchFamily="18" charset="0"/>
              </a:rPr>
              <a:t>Classification model:</a:t>
            </a:r>
          </a:p>
        </p:txBody>
      </p:sp>
      <p:pic>
        <p:nvPicPr>
          <p:cNvPr id="5" name="Picture 4" descr="Colorful math learning objects">
            <a:extLst>
              <a:ext uri="{FF2B5EF4-FFF2-40B4-BE49-F238E27FC236}">
                <a16:creationId xmlns:a16="http://schemas.microsoft.com/office/drawing/2014/main" id="{81A648E1-5639-1638-81CA-E56648F24EB2}"/>
              </a:ext>
            </a:extLst>
          </p:cNvPr>
          <p:cNvPicPr>
            <a:picLocks noChangeAspect="1"/>
          </p:cNvPicPr>
          <p:nvPr/>
        </p:nvPicPr>
        <p:blipFill>
          <a:blip r:embed="rId3"/>
          <a:srcRect l="32484" r="33847" b="-1"/>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077CFB90-761D-5B7B-EEE6-E7517ECB6F07}"/>
              </a:ext>
            </a:extLst>
          </p:cNvPr>
          <p:cNvSpPr>
            <a:spLocks noGrp="1"/>
          </p:cNvSpPr>
          <p:nvPr>
            <p:ph idx="1"/>
          </p:nvPr>
        </p:nvSpPr>
        <p:spPr>
          <a:xfrm>
            <a:off x="3843867" y="2048933"/>
            <a:ext cx="7659156" cy="3742267"/>
          </a:xfrm>
        </p:spPr>
        <p:txBody>
          <a:bodyPr>
            <a:normAutofit/>
          </a:bodyPr>
          <a:lstStyle/>
          <a:p>
            <a:pPr>
              <a:lnSpc>
                <a:spcPct val="90000"/>
              </a:lnSpc>
            </a:pPr>
            <a:r>
              <a:rPr lang="en-US">
                <a:latin typeface="Times New Roman" panose="02020603050405020304" pitchFamily="18" charset="0"/>
                <a:cs typeface="Times New Roman" panose="02020603050405020304" pitchFamily="18" charset="0"/>
              </a:rPr>
              <a:t>Classification models were used to predict diabetes status (Diabetic, Pre-Diabetic, or Healthy) based on key features. Various algorithms were implemented and evaluated:</a:t>
            </a:r>
          </a:p>
          <a:p>
            <a:pPr>
              <a:lnSpc>
                <a:spcPct val="90000"/>
              </a:lnSpc>
              <a:buFont typeface="Arial" panose="020B0604020202020204" pitchFamily="34" charset="0"/>
              <a:buChar char="•"/>
            </a:pPr>
            <a:r>
              <a:rPr lang="en-US" b="1">
                <a:latin typeface="Times New Roman" panose="02020603050405020304" pitchFamily="18" charset="0"/>
                <a:cs typeface="Times New Roman" panose="02020603050405020304" pitchFamily="18" charset="0"/>
              </a:rPr>
              <a:t>Logistic Regression</a:t>
            </a:r>
            <a:r>
              <a:rPr lang="en-US">
                <a:latin typeface="Times New Roman" panose="02020603050405020304" pitchFamily="18" charset="0"/>
                <a:cs typeface="Times New Roman" panose="02020603050405020304" pitchFamily="18" charset="0"/>
              </a:rPr>
              <a:t>: A simple, interpretable model that estimates the probability of diabetes using a sigmoid function.</a:t>
            </a:r>
          </a:p>
          <a:p>
            <a:pPr>
              <a:lnSpc>
                <a:spcPct val="90000"/>
              </a:lnSpc>
              <a:buFont typeface="Arial" panose="020B0604020202020204" pitchFamily="34" charset="0"/>
              <a:buChar char="•"/>
            </a:pPr>
            <a:r>
              <a:rPr lang="en-US" b="1">
                <a:latin typeface="Times New Roman" panose="02020603050405020304" pitchFamily="18" charset="0"/>
                <a:cs typeface="Times New Roman" panose="02020603050405020304" pitchFamily="18" charset="0"/>
              </a:rPr>
              <a:t>Decision Tree</a:t>
            </a:r>
            <a:r>
              <a:rPr lang="en-US">
                <a:latin typeface="Times New Roman" panose="02020603050405020304" pitchFamily="18" charset="0"/>
                <a:cs typeface="Times New Roman" panose="02020603050405020304" pitchFamily="18" charset="0"/>
              </a:rPr>
              <a:t>: A tree-based model that splits data into branches for decision-making, offering straightforward interpretation.</a:t>
            </a:r>
          </a:p>
          <a:p>
            <a:pPr marL="0" indent="0">
              <a:lnSpc>
                <a:spcPct val="90000"/>
              </a:lnSpc>
              <a:buNone/>
            </a:pPr>
            <a:endParaRPr lang="en-IN"/>
          </a:p>
        </p:txBody>
      </p:sp>
    </p:spTree>
    <p:extLst>
      <p:ext uri="{BB962C8B-B14F-4D97-AF65-F5344CB8AC3E}">
        <p14:creationId xmlns:p14="http://schemas.microsoft.com/office/powerpoint/2010/main" val="414497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78D1BA-4E42-14B2-07C0-E90EF97CD82F}"/>
              </a:ext>
            </a:extLst>
          </p:cNvPr>
          <p:cNvSpPr>
            <a:spLocks noGrp="1"/>
          </p:cNvSpPr>
          <p:nvPr>
            <p:ph idx="1"/>
          </p:nvPr>
        </p:nvSpPr>
        <p:spPr>
          <a:xfrm>
            <a:off x="1597689" y="1343845"/>
            <a:ext cx="10001918" cy="4351338"/>
          </a:xfrm>
        </p:spPr>
        <p:txBody>
          <a:bodyPr>
            <a:normAutofit/>
          </a:bodyPr>
          <a:lstStyle/>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Random Forest</a:t>
            </a:r>
            <a:r>
              <a:rPr lang="en-US" sz="2000" dirty="0">
                <a:latin typeface="Times New Roman" panose="02020603050405020304" pitchFamily="18" charset="0"/>
                <a:cs typeface="Times New Roman" panose="02020603050405020304" pitchFamily="18" charset="0"/>
              </a:rPr>
              <a:t>: An ensemble method combining multiple decision trees to improve accuracy and reduce overfitting.</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Gradient Boosting</a:t>
            </a:r>
            <a:r>
              <a:rPr lang="en-US" sz="2000" dirty="0">
                <a:latin typeface="Times New Roman" panose="02020603050405020304" pitchFamily="18" charset="0"/>
                <a:cs typeface="Times New Roman" panose="02020603050405020304" pitchFamily="18" charset="0"/>
              </a:rPr>
              <a:t>: Sequentially builds models to minimize errors, ensuring high performance.</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Extra Trees</a:t>
            </a:r>
            <a:r>
              <a:rPr lang="en-US" sz="2000" dirty="0">
                <a:latin typeface="Times New Roman" panose="02020603050405020304" pitchFamily="18" charset="0"/>
                <a:cs typeface="Times New Roman" panose="02020603050405020304" pitchFamily="18" charset="0"/>
              </a:rPr>
              <a:t>: Similar to Random Forest but uses randomized splits for feature thresholds, increasing diversity and robustness.</a:t>
            </a:r>
          </a:p>
          <a:p>
            <a:pPr algn="just"/>
            <a:r>
              <a:rPr lang="en-IN" sz="2000" b="1" dirty="0" err="1">
                <a:latin typeface="Times New Roman" panose="02020603050405020304" pitchFamily="18" charset="0"/>
                <a:cs typeface="Times New Roman" panose="02020603050405020304" pitchFamily="18" charset="0"/>
              </a:rPr>
              <a:t>XGBoost</a:t>
            </a:r>
            <a:r>
              <a:rPr lang="en-IN" sz="2000" b="1" dirty="0">
                <a:latin typeface="Times New Roman" panose="02020603050405020304" pitchFamily="18" charset="0"/>
                <a:cs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XGBoost</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enhances performance through optimized tree construction, regularization to prevent overfitting, and support for parallel processing, making it ideal for structured data tasks.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872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Colorful rulers and protractors">
            <a:extLst>
              <a:ext uri="{FF2B5EF4-FFF2-40B4-BE49-F238E27FC236}">
                <a16:creationId xmlns:a16="http://schemas.microsoft.com/office/drawing/2014/main" id="{9BA1BB22-CDEC-03B8-5BB7-3D081CED8FBF}"/>
              </a:ext>
            </a:extLst>
          </p:cNvPr>
          <p:cNvPicPr>
            <a:picLocks noChangeAspect="1"/>
          </p:cNvPicPr>
          <p:nvPr/>
        </p:nvPicPr>
        <p:blipFill>
          <a:blip r:embed="rId3"/>
          <a:srcRect l="24428" r="24188"/>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25" name="Group 24">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26"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27"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28"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29"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30"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267FC461-9593-5E6F-87C5-F11FAB1F46D2}"/>
              </a:ext>
            </a:extLst>
          </p:cNvPr>
          <p:cNvSpPr>
            <a:spLocks noGrp="1"/>
          </p:cNvSpPr>
          <p:nvPr>
            <p:ph type="title"/>
          </p:nvPr>
        </p:nvSpPr>
        <p:spPr>
          <a:xfrm>
            <a:off x="972080" y="685800"/>
            <a:ext cx="5260680" cy="1752599"/>
          </a:xfrm>
        </p:spPr>
        <p:txBody>
          <a:bodyPr>
            <a:normAutofit/>
          </a:bodyPr>
          <a:lstStyle/>
          <a:p>
            <a:pPr algn="l"/>
            <a:r>
              <a:rPr lang="en-IN">
                <a:latin typeface="Times New Roman" panose="02020603050405020304" pitchFamily="18" charset="0"/>
                <a:cs typeface="Times New Roman" panose="02020603050405020304" pitchFamily="18" charset="0"/>
              </a:rPr>
              <a:t>Hyperparameter tuning:</a:t>
            </a:r>
          </a:p>
        </p:txBody>
      </p:sp>
      <p:sp>
        <p:nvSpPr>
          <p:cNvPr id="3" name="Content Placeholder 2">
            <a:extLst>
              <a:ext uri="{FF2B5EF4-FFF2-40B4-BE49-F238E27FC236}">
                <a16:creationId xmlns:a16="http://schemas.microsoft.com/office/drawing/2014/main" id="{089DF22E-1EA8-2E02-647F-5DACC3FF756C}"/>
              </a:ext>
            </a:extLst>
          </p:cNvPr>
          <p:cNvSpPr>
            <a:spLocks noGrp="1"/>
          </p:cNvSpPr>
          <p:nvPr>
            <p:ph idx="1"/>
          </p:nvPr>
        </p:nvSpPr>
        <p:spPr>
          <a:xfrm>
            <a:off x="643468" y="2666999"/>
            <a:ext cx="5260680" cy="3124201"/>
          </a:xfrm>
        </p:spPr>
        <p:txBody>
          <a:bodyPr>
            <a:normAutofit/>
          </a:bodyPr>
          <a:lstStyle/>
          <a:p>
            <a:pPr>
              <a:lnSpc>
                <a:spcPct val="90000"/>
              </a:lnSpc>
            </a:pPr>
            <a:r>
              <a:rPr lang="en-US" sz="1700">
                <a:latin typeface="Times New Roman" panose="02020603050405020304" pitchFamily="18" charset="0"/>
                <a:cs typeface="Times New Roman" panose="02020603050405020304" pitchFamily="18" charset="0"/>
              </a:rPr>
              <a:t>Hyperparameter tuning is the process of optimizing a model's parameters to achieve the best performance. For this project, key techniques were applied to fine-tune classification models:</a:t>
            </a:r>
          </a:p>
          <a:p>
            <a:pPr>
              <a:lnSpc>
                <a:spcPct val="90000"/>
              </a:lnSpc>
              <a:buFont typeface="Arial" panose="020B0604020202020204" pitchFamily="34" charset="0"/>
              <a:buChar char="•"/>
            </a:pPr>
            <a:r>
              <a:rPr lang="en-US" sz="1700" b="1">
                <a:latin typeface="Times New Roman" panose="02020603050405020304" pitchFamily="18" charset="0"/>
                <a:cs typeface="Times New Roman" panose="02020603050405020304" pitchFamily="18" charset="0"/>
              </a:rPr>
              <a:t>Methods Used</a:t>
            </a:r>
            <a:r>
              <a:rPr lang="en-US" sz="1700">
                <a:latin typeface="Times New Roman" panose="02020603050405020304" pitchFamily="18" charset="0"/>
                <a:cs typeface="Times New Roman" panose="02020603050405020304" pitchFamily="18" charset="0"/>
              </a:rPr>
              <a:t>:</a:t>
            </a:r>
          </a:p>
          <a:p>
            <a:pPr marL="742950" lvl="1" indent="-285750">
              <a:lnSpc>
                <a:spcPct val="90000"/>
              </a:lnSpc>
              <a:buFont typeface="Arial" panose="020B0604020202020204" pitchFamily="34" charset="0"/>
              <a:buChar char="•"/>
            </a:pPr>
            <a:r>
              <a:rPr lang="en-US" sz="1700" b="1">
                <a:latin typeface="Times New Roman" panose="02020603050405020304" pitchFamily="18" charset="0"/>
                <a:cs typeface="Times New Roman" panose="02020603050405020304" pitchFamily="18" charset="0"/>
              </a:rPr>
              <a:t>Grid Search</a:t>
            </a:r>
            <a:r>
              <a:rPr lang="en-US" sz="1700">
                <a:latin typeface="Times New Roman" panose="02020603050405020304" pitchFamily="18" charset="0"/>
                <a:cs typeface="Times New Roman" panose="02020603050405020304" pitchFamily="18" charset="0"/>
              </a:rPr>
              <a:t>: Tested different combinations of hyperparameters systematically to find the optimal values.</a:t>
            </a:r>
          </a:p>
          <a:p>
            <a:pPr marL="742950" lvl="1" indent="-285750">
              <a:lnSpc>
                <a:spcPct val="90000"/>
              </a:lnSpc>
              <a:buFont typeface="Arial" panose="020B0604020202020204" pitchFamily="34" charset="0"/>
              <a:buChar char="•"/>
            </a:pPr>
            <a:r>
              <a:rPr lang="en-US" sz="1700" b="1">
                <a:latin typeface="Times New Roman" panose="02020603050405020304" pitchFamily="18" charset="0"/>
                <a:cs typeface="Times New Roman" panose="02020603050405020304" pitchFamily="18" charset="0"/>
              </a:rPr>
              <a:t>Random Search</a:t>
            </a:r>
            <a:r>
              <a:rPr lang="en-US" sz="1700">
                <a:latin typeface="Times New Roman" panose="02020603050405020304" pitchFamily="18" charset="0"/>
                <a:cs typeface="Times New Roman" panose="02020603050405020304" pitchFamily="18" charset="0"/>
              </a:rPr>
              <a:t>: Explored a random subset of hyperparameters for faster tuning with large parameter spaces.</a:t>
            </a:r>
          </a:p>
          <a:p>
            <a:pPr>
              <a:lnSpc>
                <a:spcPct val="90000"/>
              </a:lnSpc>
            </a:pPr>
            <a:endParaRPr lang="en-IN" sz="1700"/>
          </a:p>
        </p:txBody>
      </p:sp>
    </p:spTree>
    <p:extLst>
      <p:ext uri="{BB962C8B-B14F-4D97-AF65-F5344CB8AC3E}">
        <p14:creationId xmlns:p14="http://schemas.microsoft.com/office/powerpoint/2010/main" val="2873776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FC99D-CCF2-59F3-6B52-D6F7345659CA}"/>
              </a:ext>
            </a:extLst>
          </p:cNvPr>
          <p:cNvSpPr>
            <a:spLocks noGrp="1"/>
          </p:cNvSpPr>
          <p:nvPr>
            <p:ph type="title"/>
          </p:nvPr>
        </p:nvSpPr>
        <p:spPr>
          <a:xfrm>
            <a:off x="1484312" y="685801"/>
            <a:ext cx="9850230" cy="680776"/>
          </a:xfrm>
        </p:spPr>
        <p:txBody>
          <a:bodyPr>
            <a:normAutofit/>
          </a:bodyPr>
          <a:lstStyle/>
          <a:p>
            <a:r>
              <a:rPr lang="en-IN" sz="2800" dirty="0">
                <a:latin typeface="Times New Roman" panose="02020603050405020304" pitchFamily="18" charset="0"/>
                <a:cs typeface="Times New Roman" panose="02020603050405020304" pitchFamily="18" charset="0"/>
              </a:rPr>
              <a:t>Performance metrics</a:t>
            </a:r>
          </a:p>
        </p:txBody>
      </p:sp>
      <p:graphicFrame>
        <p:nvGraphicFramePr>
          <p:cNvPr id="5" name="Content Placeholder 2">
            <a:extLst>
              <a:ext uri="{FF2B5EF4-FFF2-40B4-BE49-F238E27FC236}">
                <a16:creationId xmlns:a16="http://schemas.microsoft.com/office/drawing/2014/main" id="{3CEA0047-C9FB-7B2A-8F00-4EDC712147AC}"/>
              </a:ext>
            </a:extLst>
          </p:cNvPr>
          <p:cNvGraphicFramePr>
            <a:graphicFrameLocks noGrp="1"/>
          </p:cNvGraphicFramePr>
          <p:nvPr>
            <p:ph idx="1"/>
            <p:extLst>
              <p:ext uri="{D42A27DB-BD31-4B8C-83A1-F6EECF244321}">
                <p14:modId xmlns:p14="http://schemas.microsoft.com/office/powerpoint/2010/main" val="3565728797"/>
              </p:ext>
            </p:extLst>
          </p:nvPr>
        </p:nvGraphicFramePr>
        <p:xfrm>
          <a:off x="1939332" y="1838848"/>
          <a:ext cx="10008158" cy="43381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934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7"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8"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9"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20"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21"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22"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73B900E1-8280-A374-30ED-2E0C8A9B1FEA}"/>
              </a:ext>
            </a:extLst>
          </p:cNvPr>
          <p:cNvSpPr>
            <a:spLocks noGrp="1"/>
          </p:cNvSpPr>
          <p:nvPr>
            <p:ph type="title"/>
          </p:nvPr>
        </p:nvSpPr>
        <p:spPr>
          <a:xfrm>
            <a:off x="1379537" y="2408819"/>
            <a:ext cx="2812385" cy="1752599"/>
          </a:xfrm>
        </p:spPr>
        <p:txBody>
          <a:bodyPr>
            <a:normAutofit/>
          </a:bodyPr>
          <a:lstStyle/>
          <a:p>
            <a:pPr>
              <a:lnSpc>
                <a:spcPct val="90000"/>
              </a:lnSpc>
            </a:pPr>
            <a:r>
              <a:rPr lang="en-IN" sz="3000" dirty="0">
                <a:latin typeface="Times New Roman" panose="02020603050405020304" pitchFamily="18" charset="0"/>
                <a:cs typeface="Times New Roman" panose="02020603050405020304" pitchFamily="18" charset="0"/>
              </a:rPr>
              <a:t>Evaluation metrics before hyperparameter tuning:</a:t>
            </a:r>
          </a:p>
        </p:txBody>
      </p:sp>
      <p:sp>
        <p:nvSpPr>
          <p:cNvPr id="24"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table with numbers and text&#10;&#10;Description automatically generated">
            <a:extLst>
              <a:ext uri="{FF2B5EF4-FFF2-40B4-BE49-F238E27FC236}">
                <a16:creationId xmlns:a16="http://schemas.microsoft.com/office/drawing/2014/main" id="{D1752462-EB5A-6EAF-6AB1-07310BD63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1202" y="1699751"/>
            <a:ext cx="6237359" cy="3170736"/>
          </a:xfrm>
          <a:prstGeom prst="rect">
            <a:avLst/>
          </a:prstGeom>
        </p:spPr>
      </p:pic>
    </p:spTree>
    <p:extLst>
      <p:ext uri="{BB962C8B-B14F-4D97-AF65-F5344CB8AC3E}">
        <p14:creationId xmlns:p14="http://schemas.microsoft.com/office/powerpoint/2010/main" val="3192786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7"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8"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9"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20"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21"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22"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74FA9143-8CCE-0BC4-B499-D3716706D158}"/>
              </a:ext>
            </a:extLst>
          </p:cNvPr>
          <p:cNvSpPr>
            <a:spLocks noGrp="1"/>
          </p:cNvSpPr>
          <p:nvPr>
            <p:ph type="title"/>
          </p:nvPr>
        </p:nvSpPr>
        <p:spPr>
          <a:xfrm>
            <a:off x="1379537" y="2005014"/>
            <a:ext cx="2812385" cy="1752599"/>
          </a:xfrm>
        </p:spPr>
        <p:txBody>
          <a:bodyPr>
            <a:normAutofit/>
          </a:bodyPr>
          <a:lstStyle/>
          <a:p>
            <a:pPr>
              <a:lnSpc>
                <a:spcPct val="90000"/>
              </a:lnSpc>
            </a:pPr>
            <a:r>
              <a:rPr lang="en-IN" sz="3000" dirty="0">
                <a:latin typeface="Times New Roman" panose="02020603050405020304" pitchFamily="18" charset="0"/>
                <a:cs typeface="Times New Roman" panose="02020603050405020304" pitchFamily="18" charset="0"/>
              </a:rPr>
              <a:t>Evaluation metrics before hyperparameter tuning:</a:t>
            </a:r>
            <a:endParaRPr lang="en-IN" sz="3000" dirty="0"/>
          </a:p>
        </p:txBody>
      </p:sp>
      <p:sp>
        <p:nvSpPr>
          <p:cNvPr id="24"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table with numbers and text&#10;&#10;Description automatically generated">
            <a:extLst>
              <a:ext uri="{FF2B5EF4-FFF2-40B4-BE49-F238E27FC236}">
                <a16:creationId xmlns:a16="http://schemas.microsoft.com/office/drawing/2014/main" id="{E4C65617-7F27-9180-27F1-B531F2B85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1202" y="1661767"/>
            <a:ext cx="6237359" cy="3246703"/>
          </a:xfrm>
          <a:prstGeom prst="rect">
            <a:avLst/>
          </a:prstGeom>
        </p:spPr>
      </p:pic>
    </p:spTree>
    <p:extLst>
      <p:ext uri="{BB962C8B-B14F-4D97-AF65-F5344CB8AC3E}">
        <p14:creationId xmlns:p14="http://schemas.microsoft.com/office/powerpoint/2010/main" val="1042948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8"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9"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7"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25"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27"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28"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grpSp>
        <p:nvGrpSpPr>
          <p:cNvPr id="18" name="Group 17">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20"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21"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22"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23"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24"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6" name="Freeform: Shape 25">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different models&#10;&#10;Description automatically generated with medium confidence">
            <a:extLst>
              <a:ext uri="{FF2B5EF4-FFF2-40B4-BE49-F238E27FC236}">
                <a16:creationId xmlns:a16="http://schemas.microsoft.com/office/drawing/2014/main" id="{C4E47B72-52E9-4A04-B4B5-B30FA1210C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9928" y="1657229"/>
            <a:ext cx="8946872" cy="3534014"/>
          </a:xfrm>
          <a:prstGeom prst="rect">
            <a:avLst/>
          </a:prstGeom>
        </p:spPr>
      </p:pic>
    </p:spTree>
    <p:extLst>
      <p:ext uri="{BB962C8B-B14F-4D97-AF65-F5344CB8AC3E}">
        <p14:creationId xmlns:p14="http://schemas.microsoft.com/office/powerpoint/2010/main" val="1319476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nowed pine trees">
            <a:extLst>
              <a:ext uri="{FF2B5EF4-FFF2-40B4-BE49-F238E27FC236}">
                <a16:creationId xmlns:a16="http://schemas.microsoft.com/office/drawing/2014/main" id="{F79F3F83-C6E1-FFDD-0118-8FBAEFC58DCC}"/>
              </a:ext>
            </a:extLst>
          </p:cNvPr>
          <p:cNvPicPr>
            <a:picLocks noChangeAspect="1"/>
          </p:cNvPicPr>
          <p:nvPr/>
        </p:nvPicPr>
        <p:blipFill>
          <a:blip r:embed="rId3"/>
          <a:srcRect l="33229" r="15193" b="-1"/>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1"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CE38475F-493E-2036-584F-99FBC0D655EE}"/>
              </a:ext>
            </a:extLst>
          </p:cNvPr>
          <p:cNvSpPr>
            <a:spLocks noGrp="1"/>
          </p:cNvSpPr>
          <p:nvPr>
            <p:ph type="title"/>
          </p:nvPr>
        </p:nvSpPr>
        <p:spPr>
          <a:xfrm>
            <a:off x="972080" y="685800"/>
            <a:ext cx="3760694" cy="1062613"/>
          </a:xfrm>
        </p:spPr>
        <p:txBody>
          <a:bodyPr>
            <a:normAutofit/>
          </a:bodyPr>
          <a:lstStyle/>
          <a:p>
            <a:pPr algn="l"/>
            <a:r>
              <a:rPr lang="en-IN" dirty="0">
                <a:latin typeface="Times New Roman" panose="02020603050405020304" pitchFamily="18" charset="0"/>
                <a:cs typeface="Times New Roman" panose="02020603050405020304" pitchFamily="18" charset="0"/>
              </a:rPr>
              <a:t>Model selection:</a:t>
            </a:r>
          </a:p>
        </p:txBody>
      </p:sp>
      <p:sp>
        <p:nvSpPr>
          <p:cNvPr id="3" name="Content Placeholder 2">
            <a:extLst>
              <a:ext uri="{FF2B5EF4-FFF2-40B4-BE49-F238E27FC236}">
                <a16:creationId xmlns:a16="http://schemas.microsoft.com/office/drawing/2014/main" id="{A2E3C716-8088-9E67-F6AE-9C03D39C1116}"/>
              </a:ext>
            </a:extLst>
          </p:cNvPr>
          <p:cNvSpPr>
            <a:spLocks noGrp="1"/>
          </p:cNvSpPr>
          <p:nvPr>
            <p:ph idx="1"/>
          </p:nvPr>
        </p:nvSpPr>
        <p:spPr>
          <a:xfrm>
            <a:off x="698561" y="1748413"/>
            <a:ext cx="5840586" cy="4300695"/>
          </a:xfrm>
        </p:spPr>
        <p:txBody>
          <a:bodyPr>
            <a:normAutofit/>
          </a:bodyPr>
          <a:lstStyle/>
          <a:p>
            <a:pPr>
              <a:lnSpc>
                <a:spcPct val="90000"/>
              </a:lnSpc>
            </a:pPr>
            <a:r>
              <a:rPr lang="en-US" sz="1600" b="0" i="0" u="none" strike="noStrike" baseline="0" dirty="0">
                <a:latin typeface="Times New Roman" panose="02020603050405020304" pitchFamily="18" charset="0"/>
              </a:rPr>
              <a:t>Extra Trees stand out as the most promising models due to their strong performance across all metrics. These model would likely be the preferred choices for a classification problem. So, I would like to choose Extra trees model. </a:t>
            </a:r>
          </a:p>
          <a:p>
            <a:pPr>
              <a:lnSpc>
                <a:spcPct val="90000"/>
              </a:lnSpc>
            </a:pPr>
            <a:r>
              <a:rPr lang="en-US" sz="1600" b="0" i="0" u="none" strike="noStrike" baseline="0" dirty="0">
                <a:latin typeface="Times New Roman" panose="02020603050405020304" pitchFamily="18" charset="0"/>
              </a:rPr>
              <a:t>Here are the reasons to choose the Extra Trees model: </a:t>
            </a:r>
          </a:p>
          <a:p>
            <a:pPr marL="457200" indent="-457200">
              <a:lnSpc>
                <a:spcPct val="90000"/>
              </a:lnSpc>
              <a:buAutoNum type="arabicPeriod"/>
            </a:pPr>
            <a:r>
              <a:rPr lang="en-US" sz="1600" dirty="0">
                <a:latin typeface="Times New Roman" panose="02020603050405020304" pitchFamily="18" charset="0"/>
              </a:rPr>
              <a:t>Superior performance across metrics.</a:t>
            </a:r>
          </a:p>
          <a:p>
            <a:pPr marL="457200" indent="-457200">
              <a:lnSpc>
                <a:spcPct val="90000"/>
              </a:lnSpc>
              <a:buAutoNum type="arabicPeriod"/>
            </a:pPr>
            <a:r>
              <a:rPr lang="en-US" sz="1600" dirty="0">
                <a:latin typeface="Times New Roman" panose="02020603050405020304" pitchFamily="18" charset="0"/>
              </a:rPr>
              <a:t>High precision and recall.</a:t>
            </a:r>
          </a:p>
          <a:p>
            <a:pPr marL="457200" indent="-457200">
              <a:lnSpc>
                <a:spcPct val="90000"/>
              </a:lnSpc>
              <a:buAutoNum type="arabicPeriod"/>
            </a:pPr>
            <a:r>
              <a:rPr lang="en-US" sz="1600" dirty="0">
                <a:latin typeface="Times New Roman" panose="02020603050405020304" pitchFamily="18" charset="0"/>
              </a:rPr>
              <a:t>Balanced model complexity.</a:t>
            </a:r>
          </a:p>
          <a:p>
            <a:pPr marL="457200" indent="-457200">
              <a:lnSpc>
                <a:spcPct val="90000"/>
              </a:lnSpc>
              <a:buAutoNum type="arabicPeriod"/>
            </a:pPr>
            <a:r>
              <a:rPr lang="en-US" sz="1600" dirty="0">
                <a:latin typeface="Times New Roman" panose="02020603050405020304" pitchFamily="18" charset="0"/>
              </a:rPr>
              <a:t>Robustness to overfitting.</a:t>
            </a:r>
          </a:p>
          <a:p>
            <a:pPr marL="457200" indent="-457200">
              <a:lnSpc>
                <a:spcPct val="90000"/>
              </a:lnSpc>
              <a:buAutoNum type="arabicPeriod"/>
            </a:pPr>
            <a:r>
              <a:rPr lang="en-US" sz="1600" dirty="0">
                <a:latin typeface="Times New Roman" panose="02020603050405020304" pitchFamily="18" charset="0"/>
              </a:rPr>
              <a:t>Scalability</a:t>
            </a:r>
            <a:endParaRPr lang="en-IN" sz="1600" dirty="0"/>
          </a:p>
        </p:txBody>
      </p:sp>
    </p:spTree>
    <p:extLst>
      <p:ext uri="{BB962C8B-B14F-4D97-AF65-F5344CB8AC3E}">
        <p14:creationId xmlns:p14="http://schemas.microsoft.com/office/powerpoint/2010/main" val="3561103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25"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29"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30"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31"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32"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33"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34"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F8FA79DE-5444-0C83-86B8-B3AB32666ECE}"/>
              </a:ext>
            </a:extLst>
          </p:cNvPr>
          <p:cNvSpPr>
            <a:spLocks noGrp="1"/>
          </p:cNvSpPr>
          <p:nvPr>
            <p:ph type="title"/>
          </p:nvPr>
        </p:nvSpPr>
        <p:spPr>
          <a:xfrm>
            <a:off x="3962399" y="685800"/>
            <a:ext cx="7345891" cy="1413933"/>
          </a:xfrm>
        </p:spPr>
        <p:txBody>
          <a:bodyPr>
            <a:normAutofit/>
          </a:bodyPr>
          <a:lstStyle/>
          <a:p>
            <a:r>
              <a:rPr lang="en-IN" dirty="0">
                <a:latin typeface="Times New Roman" panose="02020603050405020304" pitchFamily="18" charset="0"/>
                <a:cs typeface="Times New Roman" panose="02020603050405020304" pitchFamily="18" charset="0"/>
              </a:rPr>
              <a:t>Conclusion</a:t>
            </a:r>
          </a:p>
        </p:txBody>
      </p:sp>
      <p:pic>
        <p:nvPicPr>
          <p:cNvPr id="5" name="Picture 4" descr="Red toy person in front of two lines of white figures">
            <a:extLst>
              <a:ext uri="{FF2B5EF4-FFF2-40B4-BE49-F238E27FC236}">
                <a16:creationId xmlns:a16="http://schemas.microsoft.com/office/drawing/2014/main" id="{9DBE68CF-0A3E-8693-E4EA-72B438DC1409}"/>
              </a:ext>
            </a:extLst>
          </p:cNvPr>
          <p:cNvPicPr>
            <a:picLocks noChangeAspect="1"/>
          </p:cNvPicPr>
          <p:nvPr/>
        </p:nvPicPr>
        <p:blipFill>
          <a:blip r:embed="rId3"/>
          <a:srcRect l="35371" r="31465"/>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133AE624-0865-AAF8-40EF-71F6A2EC6309}"/>
              </a:ext>
            </a:extLst>
          </p:cNvPr>
          <p:cNvSpPr>
            <a:spLocks noGrp="1"/>
          </p:cNvSpPr>
          <p:nvPr>
            <p:ph idx="1"/>
          </p:nvPr>
        </p:nvSpPr>
        <p:spPr>
          <a:xfrm>
            <a:off x="3843867" y="2048933"/>
            <a:ext cx="7659156" cy="3742267"/>
          </a:xfrm>
        </p:spPr>
        <p:txBody>
          <a:bodyPr>
            <a:normAutofit/>
          </a:bodyPr>
          <a:lstStyle/>
          <a:p>
            <a:pPr marL="0" indent="0">
              <a:buNone/>
            </a:pPr>
            <a:r>
              <a:rPr lang="en-US" b="0" i="0" u="none" strike="noStrike" baseline="0">
                <a:latin typeface="Times New Roman" panose="02020603050405020304" pitchFamily="18" charset="0"/>
              </a:rPr>
              <a:t>                  This project successfully developed a predictive model for diabetes risk estimation, leveraging AI and machine learning techniques. The model demonstrated high accuracy in predicting the likelihood of diabetes, offering valuable insights into the lifestyle and healthcare factors that influence diabetes risk. </a:t>
            </a:r>
          </a:p>
        </p:txBody>
      </p:sp>
    </p:spTree>
    <p:extLst>
      <p:ext uri="{BB962C8B-B14F-4D97-AF65-F5344CB8AC3E}">
        <p14:creationId xmlns:p14="http://schemas.microsoft.com/office/powerpoint/2010/main" val="617281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809F3E8A-115E-2608-7D9A-DE08B7BFBF4B}"/>
              </a:ext>
            </a:extLst>
          </p:cNvPr>
          <p:cNvPicPr>
            <a:picLocks noChangeAspect="1"/>
          </p:cNvPicPr>
          <p:nvPr/>
        </p:nvPicPr>
        <p:blipFill>
          <a:blip r:embed="rId4"/>
          <a:srcRect l="35911" r="20625"/>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1"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6E0CFDCC-66CD-C367-D224-80D2576CBC59}"/>
              </a:ext>
            </a:extLst>
          </p:cNvPr>
          <p:cNvSpPr>
            <a:spLocks noGrp="1"/>
          </p:cNvSpPr>
          <p:nvPr>
            <p:ph type="title"/>
          </p:nvPr>
        </p:nvSpPr>
        <p:spPr>
          <a:xfrm>
            <a:off x="643468" y="813916"/>
            <a:ext cx="5589292" cy="1624483"/>
          </a:xfrm>
        </p:spPr>
        <p:txBody>
          <a:bodyPr>
            <a:normAutofit/>
          </a:bodyPr>
          <a:lstStyle/>
          <a:p>
            <a:pPr algn="l"/>
            <a:r>
              <a:rPr lang="en-IN" dirty="0">
                <a:latin typeface="Times New Roman" panose="02020603050405020304" pitchFamily="18" charset="0"/>
                <a:cs typeface="Times New Roman" panose="02020603050405020304" pitchFamily="18" charset="0"/>
              </a:rPr>
              <a:t>Future recommendations and extensions:</a:t>
            </a:r>
          </a:p>
        </p:txBody>
      </p:sp>
      <p:sp>
        <p:nvSpPr>
          <p:cNvPr id="3" name="Content Placeholder 2">
            <a:extLst>
              <a:ext uri="{FF2B5EF4-FFF2-40B4-BE49-F238E27FC236}">
                <a16:creationId xmlns:a16="http://schemas.microsoft.com/office/drawing/2014/main" id="{7B4D5BE9-7CA1-731E-9EB7-4CDF62E2C7B4}"/>
              </a:ext>
            </a:extLst>
          </p:cNvPr>
          <p:cNvSpPr>
            <a:spLocks noGrp="1"/>
          </p:cNvSpPr>
          <p:nvPr>
            <p:ph idx="1"/>
          </p:nvPr>
        </p:nvSpPr>
        <p:spPr>
          <a:xfrm>
            <a:off x="643468" y="2666999"/>
            <a:ext cx="5695654" cy="3124201"/>
          </a:xfrm>
        </p:spPr>
        <p:txBody>
          <a:bodyPr>
            <a:normAutofit/>
          </a:bodyPr>
          <a:lstStyle/>
          <a:p>
            <a:pPr marL="0" indent="0">
              <a:buNone/>
            </a:pPr>
            <a:r>
              <a:rPr lang="en-US" sz="2000" b="0" i="0" u="none" strike="noStrike" baseline="0" dirty="0">
                <a:latin typeface="Times New Roman" panose="02020603050405020304" pitchFamily="18" charset="0"/>
              </a:rPr>
              <a:t>Future recommendations include expanding the dataset to include additional lifestyle and environmental factors, exploring advanced machine learning models for improved accuracy, and integrating real-time health data for continuous risk assessment. Further research could also focus on testing the model's generalizability across diverse populations and healthcare settings. </a:t>
            </a:r>
            <a:endParaRPr lang="en-IN" sz="2000" dirty="0"/>
          </a:p>
        </p:txBody>
      </p:sp>
    </p:spTree>
    <p:extLst>
      <p:ext uri="{BB962C8B-B14F-4D97-AF65-F5344CB8AC3E}">
        <p14:creationId xmlns:p14="http://schemas.microsoft.com/office/powerpoint/2010/main" val="199948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CC7E5C7-D3C9-DF59-8B84-E96A56F0AD51}"/>
              </a:ext>
            </a:extLst>
          </p:cNvPr>
          <p:cNvPicPr>
            <a:picLocks noChangeAspect="1"/>
          </p:cNvPicPr>
          <p:nvPr/>
        </p:nvPicPr>
        <p:blipFill>
          <a:blip r:embed="rId2">
            <a:duotone>
              <a:schemeClr val="bg2">
                <a:shade val="45000"/>
                <a:satMod val="135000"/>
              </a:schemeClr>
              <a:prstClr val="white"/>
            </a:duotone>
            <a:alphaModFix amt="2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0CF58A9-A8D3-E6A2-5EF1-96F6150EE612}"/>
              </a:ext>
            </a:extLst>
          </p:cNvPr>
          <p:cNvSpPr>
            <a:spLocks noGrp="1"/>
          </p:cNvSpPr>
          <p:nvPr>
            <p:ph type="title"/>
          </p:nvPr>
        </p:nvSpPr>
        <p:spPr>
          <a:xfrm>
            <a:off x="643467" y="639099"/>
            <a:ext cx="3647493" cy="4965833"/>
          </a:xfrm>
        </p:spPr>
        <p:txBody>
          <a:bodyPr>
            <a:normAutofit/>
          </a:bodyPr>
          <a:lstStyle/>
          <a:p>
            <a:pPr algn="r"/>
            <a:r>
              <a:rPr lang="en-IN" dirty="0">
                <a:latin typeface="Times New Roman" panose="02020603050405020304" pitchFamily="18" charset="0"/>
                <a:cs typeface="Times New Roman" panose="02020603050405020304" pitchFamily="18" charset="0"/>
              </a:rPr>
              <a:t>Problem Statement:</a:t>
            </a:r>
            <a:endParaRPr lang="en-IN">
              <a:latin typeface="Times New Roman" panose="02020603050405020304" pitchFamily="18" charset="0"/>
              <a:cs typeface="Times New Roman" panose="02020603050405020304" pitchFamily="18" charset="0"/>
            </a:endParaRPr>
          </a:p>
        </p:txBody>
      </p:sp>
      <p:cxnSp>
        <p:nvCxnSpPr>
          <p:cNvPr id="74" name="Straight Connector 73">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815324-A5E2-6DD1-DD8C-13BF89B53123}"/>
              </a:ext>
            </a:extLst>
          </p:cNvPr>
          <p:cNvSpPr>
            <a:spLocks noGrp="1"/>
          </p:cNvSpPr>
          <p:nvPr>
            <p:ph idx="1"/>
          </p:nvPr>
        </p:nvSpPr>
        <p:spPr>
          <a:xfrm>
            <a:off x="4979938" y="639099"/>
            <a:ext cx="6591346" cy="4965833"/>
          </a:xfrm>
        </p:spPr>
        <p:txBody>
          <a:bodyPr>
            <a:normAutofit/>
          </a:bodyPr>
          <a:lstStyle/>
          <a:p>
            <a:pPr marL="0" indent="0">
              <a:buNone/>
            </a:pPr>
            <a:r>
              <a:rPr lang="en-US" b="0" i="0" u="none" strike="noStrike" baseline="0">
                <a:latin typeface="Times New Roman" panose="02020603050405020304" pitchFamily="18" charset="0"/>
                <a:cs typeface="Times New Roman" panose="02020603050405020304" pitchFamily="18" charset="0"/>
              </a:rPr>
              <a:t>Diabetes cases over the past fifteen years have bloomed all over the world. Lifestyle plays a very important role in it. In recent years, there has been an improvement in awareness regarding the health effects of diabetes. This has led to people getting themselves tested for diabetes than they would have earlier, as its risk can be reduced if it is predicted early.</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4743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10"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IN"/>
            </a:p>
          </p:txBody>
        </p:sp>
        <p:sp>
          <p:nvSpPr>
            <p:cNvPr id="11"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IN"/>
            </a:p>
          </p:txBody>
        </p:sp>
        <p:sp>
          <p:nvSpPr>
            <p:cNvPr id="12"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13"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14"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IN"/>
            </a:p>
          </p:txBody>
        </p:sp>
      </p:grpSp>
      <p:sp useBgFill="1">
        <p:nvSpPr>
          <p:cNvPr id="16" name="Rectangle 15">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rial view of a highway near the ocean">
            <a:extLst>
              <a:ext uri="{FF2B5EF4-FFF2-40B4-BE49-F238E27FC236}">
                <a16:creationId xmlns:a16="http://schemas.microsoft.com/office/drawing/2014/main" id="{1C26718D-91F9-0A5F-DB36-AFFC4ADCEA1A}"/>
              </a:ext>
            </a:extLst>
          </p:cNvPr>
          <p:cNvPicPr>
            <a:picLocks noChangeAspect="1"/>
          </p:cNvPicPr>
          <p:nvPr/>
        </p:nvPicPr>
        <p:blipFill>
          <a:blip r:embed="rId2">
            <a:alphaModFix amt="40000"/>
          </a:blip>
          <a:srcRect t="11833" b="13167"/>
          <a:stretch/>
        </p:blipFill>
        <p:spPr>
          <a:xfrm>
            <a:off x="20" y="10"/>
            <a:ext cx="12191980" cy="6857990"/>
          </a:xfrm>
          <a:prstGeom prst="rect">
            <a:avLst/>
          </a:prstGeom>
        </p:spPr>
      </p:pic>
      <p:sp>
        <p:nvSpPr>
          <p:cNvPr id="2" name="Title 1">
            <a:extLst>
              <a:ext uri="{FF2B5EF4-FFF2-40B4-BE49-F238E27FC236}">
                <a16:creationId xmlns:a16="http://schemas.microsoft.com/office/drawing/2014/main" id="{3A8A0D0D-B496-2231-C9A5-C0641E870126}"/>
              </a:ext>
            </a:extLst>
          </p:cNvPr>
          <p:cNvSpPr>
            <a:spLocks noGrp="1"/>
          </p:cNvSpPr>
          <p:nvPr>
            <p:ph type="title"/>
          </p:nvPr>
        </p:nvSpPr>
        <p:spPr>
          <a:xfrm>
            <a:off x="2928401" y="1380068"/>
            <a:ext cx="8574622" cy="2616199"/>
          </a:xfrm>
        </p:spPr>
        <p:txBody>
          <a:bodyPr vert="horz" lIns="91440" tIns="45720" rIns="91440" bIns="45720" rtlCol="0" anchor="b">
            <a:normAutofit/>
          </a:bodyPr>
          <a:lstStyle/>
          <a:p>
            <a:pPr algn="r"/>
            <a:r>
              <a:rPr lang="en-US" sz="6000"/>
              <a:t>THANK YOU</a:t>
            </a:r>
          </a:p>
        </p:txBody>
      </p:sp>
    </p:spTree>
    <p:extLst>
      <p:ext uri="{BB962C8B-B14F-4D97-AF65-F5344CB8AC3E}">
        <p14:creationId xmlns:p14="http://schemas.microsoft.com/office/powerpoint/2010/main" val="7671491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5934-A0CB-B850-4C49-2873F5218EEA}"/>
              </a:ext>
            </a:extLst>
          </p:cNvPr>
          <p:cNvSpPr>
            <a:spLocks noGrp="1"/>
          </p:cNvSpPr>
          <p:nvPr>
            <p:ph type="title"/>
          </p:nvPr>
        </p:nvSpPr>
        <p:spPr>
          <a:xfrm>
            <a:off x="1760706" y="685800"/>
            <a:ext cx="9742318" cy="1752599"/>
          </a:xfrm>
        </p:spPr>
        <p:txBody>
          <a:bodyPr>
            <a:normAutofit/>
          </a:bodyPr>
          <a:lstStyle/>
          <a:p>
            <a:r>
              <a:rPr lang="en-IN">
                <a:latin typeface="Times New Roman" panose="02020603050405020304" pitchFamily="18" charset="0"/>
                <a:cs typeface="Times New Roman" panose="02020603050405020304" pitchFamily="18" charset="0"/>
              </a:rPr>
              <a:t>The importance of early diabetics detection:</a:t>
            </a:r>
          </a:p>
        </p:txBody>
      </p:sp>
      <p:graphicFrame>
        <p:nvGraphicFramePr>
          <p:cNvPr id="21" name="Content Placeholder 2">
            <a:extLst>
              <a:ext uri="{FF2B5EF4-FFF2-40B4-BE49-F238E27FC236}">
                <a16:creationId xmlns:a16="http://schemas.microsoft.com/office/drawing/2014/main" id="{31924BA2-3E4F-28CD-6E26-C068A3DE3A15}"/>
              </a:ext>
            </a:extLst>
          </p:cNvPr>
          <p:cNvGraphicFramePr>
            <a:graphicFrameLocks noGrp="1"/>
          </p:cNvGraphicFramePr>
          <p:nvPr>
            <p:ph idx="1"/>
            <p:extLst>
              <p:ext uri="{D42A27DB-BD31-4B8C-83A1-F6EECF244321}">
                <p14:modId xmlns:p14="http://schemas.microsoft.com/office/powerpoint/2010/main" val="1308588435"/>
              </p:ext>
            </p:extLst>
          </p:nvPr>
        </p:nvGraphicFramePr>
        <p:xfrm>
          <a:off x="1760705" y="2694561"/>
          <a:ext cx="10264147" cy="33031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078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A66C-FDC8-1392-FDCA-C5603C0FDC9E}"/>
              </a:ext>
            </a:extLst>
          </p:cNvPr>
          <p:cNvSpPr>
            <a:spLocks noGrp="1"/>
          </p:cNvSpPr>
          <p:nvPr>
            <p:ph type="title"/>
          </p:nvPr>
        </p:nvSpPr>
        <p:spPr/>
        <p:txBody>
          <a:bodyPr>
            <a:normAutofit/>
          </a:bodyPr>
          <a:lstStyle/>
          <a:p>
            <a:r>
              <a:rPr lang="en-IN" sz="2800">
                <a:latin typeface="Times New Roman" panose="02020603050405020304" pitchFamily="18" charset="0"/>
                <a:cs typeface="Times New Roman" panose="02020603050405020304" pitchFamily="18" charset="0"/>
              </a:rPr>
              <a:t>Data Collection: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1446D0-38FB-42E6-918B-DBB931449A1A}"/>
              </a:ext>
            </a:extLst>
          </p:cNvPr>
          <p:cNvSpPr>
            <a:spLocks noGrp="1"/>
          </p:cNvSpPr>
          <p:nvPr>
            <p:ph idx="1"/>
          </p:nvPr>
        </p:nvSpPr>
        <p:spPr>
          <a:xfrm>
            <a:off x="2019719" y="2080008"/>
            <a:ext cx="8677778" cy="3326005"/>
          </a:xfrm>
        </p:spPr>
        <p:txBody>
          <a:bodyPr>
            <a:normAutofit/>
          </a:bodyPr>
          <a:lstStyle/>
          <a:p>
            <a:pPr algn="just"/>
            <a:r>
              <a:rPr lang="en-IN" sz="2000" b="0" i="0" u="none" strike="noStrike" baseline="0">
                <a:solidFill>
                  <a:srgbClr val="000000"/>
                </a:solidFill>
                <a:latin typeface="Times New Roman" panose="02020603050405020304" pitchFamily="18" charset="0"/>
              </a:rPr>
              <a:t>For the GlucoSense: AI-Powered Diabetes detection for early intervention project, the data used for analysis and model development was sourced from Kaggle, utilizing the </a:t>
            </a:r>
            <a:r>
              <a:rPr lang="en-IN" sz="2000" i="0" u="none" strike="noStrike" baseline="0">
                <a:solidFill>
                  <a:srgbClr val="000000"/>
                </a:solidFill>
                <a:latin typeface="Times New Roman" panose="02020603050405020304" pitchFamily="18" charset="0"/>
              </a:rPr>
              <a:t>"diabetes_risk_prediction_dataset.csv", </a:t>
            </a:r>
            <a:r>
              <a:rPr lang="en-IN" sz="2000" b="0" i="0" u="none" strike="noStrike" baseline="0">
                <a:solidFill>
                  <a:srgbClr val="000000"/>
                </a:solidFill>
                <a:latin typeface="Times New Roman" panose="02020603050405020304" pitchFamily="18" charset="0"/>
              </a:rPr>
              <a:t>which contains comprehensive healthcare and lifestyle statistics essential for predicting diabetes risk. </a:t>
            </a:r>
          </a:p>
          <a:p>
            <a:pPr algn="just"/>
            <a:r>
              <a:rPr lang="en-IN" sz="2000">
                <a:solidFill>
                  <a:srgbClr val="000000"/>
                </a:solidFill>
                <a:latin typeface="Times New Roman" panose="02020603050405020304" pitchFamily="18" charset="0"/>
                <a:cs typeface="Times New Roman" panose="02020603050405020304" pitchFamily="18" charset="0"/>
              </a:rPr>
              <a:t>Features in dataset are polyuria, polydipsia, sudden weight loss, weakness, polyphagia, genital thrush, visual blurring, itching, irritability, delayed healing, partial paresis, muscle stiffness, alopecia, obesity, class.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137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3BBE5-42A9-752D-0F24-9470FADF4C3A}"/>
              </a:ext>
            </a:extLst>
          </p:cNvPr>
          <p:cNvSpPr>
            <a:spLocks noGrp="1"/>
          </p:cNvSpPr>
          <p:nvPr>
            <p:ph type="title"/>
          </p:nvPr>
        </p:nvSpPr>
        <p:spPr/>
        <p:txBody>
          <a:bodyPr>
            <a:normAutofit/>
          </a:bodyPr>
          <a:lstStyle/>
          <a:p>
            <a:r>
              <a:rPr lang="en-IN" sz="2800" i="0" u="none" strike="noStrike" baseline="0" dirty="0">
                <a:solidFill>
                  <a:srgbClr val="000000"/>
                </a:solidFill>
                <a:latin typeface="Times New Roman" panose="02020603050405020304" pitchFamily="18" charset="0"/>
              </a:rPr>
              <a:t>Data Exploration (EDA) and Data Preprocessing </a:t>
            </a:r>
            <a:endParaRPr lang="en-IN" sz="2800" dirty="0"/>
          </a:p>
        </p:txBody>
      </p:sp>
      <p:sp>
        <p:nvSpPr>
          <p:cNvPr id="3" name="Content Placeholder 2">
            <a:extLst>
              <a:ext uri="{FF2B5EF4-FFF2-40B4-BE49-F238E27FC236}">
                <a16:creationId xmlns:a16="http://schemas.microsoft.com/office/drawing/2014/main" id="{3B3ACA5B-E8A8-A825-4355-A90A6CA07B7F}"/>
              </a:ext>
            </a:extLst>
          </p:cNvPr>
          <p:cNvSpPr>
            <a:spLocks noGrp="1"/>
          </p:cNvSpPr>
          <p:nvPr>
            <p:ph idx="1"/>
          </p:nvPr>
        </p:nvSpPr>
        <p:spPr>
          <a:xfrm>
            <a:off x="2707192" y="2036640"/>
            <a:ext cx="8265607" cy="4351338"/>
          </a:xfrm>
        </p:spPr>
        <p:txBody>
          <a:bodyPr>
            <a:normAutofit/>
          </a:bodyPr>
          <a:lstStyle/>
          <a:p>
            <a:r>
              <a:rPr lang="en-US" sz="2000" dirty="0">
                <a:latin typeface="Times New Roman" panose="02020603050405020304" pitchFamily="18" charset="0"/>
                <a:cs typeface="Times New Roman" panose="02020603050405020304" pitchFamily="18" charset="0"/>
              </a:rPr>
              <a:t>Checked dataset structure (520 rows, 17 columns) and ensured no missing values.</a:t>
            </a:r>
          </a:p>
          <a:p>
            <a:r>
              <a:rPr lang="en-US" sz="2000" dirty="0">
                <a:latin typeface="Times New Roman" panose="02020603050405020304" pitchFamily="18" charset="0"/>
                <a:cs typeface="Times New Roman" panose="02020603050405020304" pitchFamily="18" charset="0"/>
              </a:rPr>
              <a:t>Removed 269 duplicate rows for unbiased analysis.</a:t>
            </a:r>
          </a:p>
          <a:p>
            <a:r>
              <a:rPr lang="en-US" sz="2000" dirty="0">
                <a:latin typeface="Times New Roman" panose="02020603050405020304" pitchFamily="18" charset="0"/>
                <a:cs typeface="Times New Roman" panose="02020603050405020304" pitchFamily="18" charset="0"/>
              </a:rPr>
              <a:t>Identified key features like </a:t>
            </a:r>
            <a:r>
              <a:rPr lang="en-US" sz="2000" b="1" dirty="0">
                <a:latin typeface="Times New Roman" panose="02020603050405020304" pitchFamily="18" charset="0"/>
                <a:cs typeface="Times New Roman" panose="02020603050405020304" pitchFamily="18" charset="0"/>
              </a:rPr>
              <a:t>Polyuria</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Polydipsia</a:t>
            </a:r>
            <a:r>
              <a:rPr lang="en-US" sz="2000" dirty="0">
                <a:latin typeface="Times New Roman" panose="02020603050405020304" pitchFamily="18" charset="0"/>
                <a:cs typeface="Times New Roman" panose="02020603050405020304" pitchFamily="18" charset="0"/>
              </a:rPr>
              <a:t> as strong predictors through statistical analysis and visualizations.</a:t>
            </a:r>
          </a:p>
          <a:p>
            <a:r>
              <a:rPr lang="en-US" sz="2000" dirty="0">
                <a:latin typeface="Times New Roman" panose="02020603050405020304" pitchFamily="18" charset="0"/>
                <a:cs typeface="Times New Roman" panose="02020603050405020304" pitchFamily="18" charset="0"/>
              </a:rPr>
              <a:t>Used a correlation matrix to explore relationships between variables.</a:t>
            </a:r>
          </a:p>
          <a:p>
            <a:r>
              <a:rPr lang="en-US" sz="2000" dirty="0">
                <a:latin typeface="Times New Roman" panose="02020603050405020304" pitchFamily="18" charset="0"/>
                <a:cs typeface="Times New Roman" panose="02020603050405020304" pitchFamily="18" charset="0"/>
              </a:rPr>
              <a:t>Cleaned data by removing duplicates and outliers (IQR method).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1022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9"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IN"/>
            </a:p>
          </p:txBody>
        </p:sp>
        <p:sp>
          <p:nvSpPr>
            <p:cNvPr id="17"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IN"/>
            </a:p>
          </p:txBody>
        </p:sp>
        <p:sp>
          <p:nvSpPr>
            <p:cNvPr id="19"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27"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29"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IN"/>
            </a:p>
          </p:txBody>
        </p:sp>
      </p:grpSp>
      <p:sp useBgFill="1">
        <p:nvSpPr>
          <p:cNvPr id="30" name="Rectangle 29">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3D3A-D5C6-0082-681B-1D12298DF2B7}"/>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n-US" sz="4800"/>
              <a:t>Corelation Matrix</a:t>
            </a:r>
          </a:p>
        </p:txBody>
      </p:sp>
      <p:grpSp>
        <p:nvGrpSpPr>
          <p:cNvPr id="31" name="Group 30">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32"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33"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IN"/>
            </a:p>
          </p:txBody>
        </p:sp>
        <p:sp>
          <p:nvSpPr>
            <p:cNvPr id="34"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IN"/>
            </a:p>
          </p:txBody>
        </p:sp>
        <p:sp>
          <p:nvSpPr>
            <p:cNvPr id="35"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36"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37"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IN"/>
            </a:p>
          </p:txBody>
        </p:sp>
      </p:grpSp>
      <p:sp>
        <p:nvSpPr>
          <p:cNvPr id="38"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hart with numbers and symbols&#10;&#10;Description automatically generated with medium confidence">
            <a:extLst>
              <a:ext uri="{FF2B5EF4-FFF2-40B4-BE49-F238E27FC236}">
                <a16:creationId xmlns:a16="http://schemas.microsoft.com/office/drawing/2014/main" id="{43BFDC1B-45EC-779C-5919-DE82AD059DB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8184" y="1011765"/>
            <a:ext cx="5461510" cy="4546708"/>
          </a:xfrm>
          <a:prstGeom prst="rect">
            <a:avLst/>
          </a:prstGeom>
        </p:spPr>
      </p:pic>
    </p:spTree>
    <p:extLst>
      <p:ext uri="{BB962C8B-B14F-4D97-AF65-F5344CB8AC3E}">
        <p14:creationId xmlns:p14="http://schemas.microsoft.com/office/powerpoint/2010/main" val="619489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1B1A-89B6-7364-B3BD-62AED8587766}"/>
              </a:ext>
            </a:extLst>
          </p:cNvPr>
          <p:cNvSpPr>
            <a:spLocks noGrp="1"/>
          </p:cNvSpPr>
          <p:nvPr>
            <p:ph type="title"/>
          </p:nvPr>
        </p:nvSpPr>
        <p:spPr>
          <a:xfrm>
            <a:off x="2039816" y="708931"/>
            <a:ext cx="2783394" cy="1032468"/>
          </a:xfrm>
        </p:spPr>
        <p:txBody>
          <a:bodyPr>
            <a:normAutofit/>
          </a:bodyPr>
          <a:lstStyle/>
          <a:p>
            <a:r>
              <a:rPr lang="en-IN" sz="2800" dirty="0">
                <a:latin typeface="Times New Roman" panose="02020603050405020304" pitchFamily="18" charset="0"/>
                <a:cs typeface="Times New Roman" panose="02020603050405020304" pitchFamily="18" charset="0"/>
              </a:rPr>
              <a:t>Feature selection:</a:t>
            </a:r>
          </a:p>
        </p:txBody>
      </p:sp>
      <p:sp>
        <p:nvSpPr>
          <p:cNvPr id="3" name="Content Placeholder 2">
            <a:extLst>
              <a:ext uri="{FF2B5EF4-FFF2-40B4-BE49-F238E27FC236}">
                <a16:creationId xmlns:a16="http://schemas.microsoft.com/office/drawing/2014/main" id="{6774E457-FC3C-A4A6-A951-BFE6423FF4FD}"/>
              </a:ext>
            </a:extLst>
          </p:cNvPr>
          <p:cNvSpPr>
            <a:spLocks noGrp="1"/>
          </p:cNvSpPr>
          <p:nvPr>
            <p:ph idx="1"/>
          </p:nvPr>
        </p:nvSpPr>
        <p:spPr>
          <a:xfrm>
            <a:off x="2039815" y="1825625"/>
            <a:ext cx="9313985" cy="4351338"/>
          </a:xfrm>
        </p:spPr>
        <p:txBody>
          <a:bodyPr>
            <a:normAutofit/>
          </a:bodyPr>
          <a:lstStyle/>
          <a:p>
            <a:r>
              <a:rPr lang="en-US" sz="2000" dirty="0">
                <a:latin typeface="Times New Roman" panose="02020603050405020304" pitchFamily="18" charset="0"/>
                <a:cs typeface="Times New Roman" panose="02020603050405020304" pitchFamily="18" charset="0"/>
              </a:rPr>
              <a:t>Feature selection is a process to identify and retain the most relevant variables for model building while removing redundant or irrelevant features. Key steps in this project included:</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Chi-Square Test</a:t>
            </a:r>
            <a:r>
              <a:rPr lang="en-US" sz="2000" dirty="0">
                <a:latin typeface="Times New Roman" panose="02020603050405020304" pitchFamily="18" charset="0"/>
                <a:cs typeface="Times New Roman" panose="02020603050405020304" pitchFamily="18" charset="0"/>
              </a:rPr>
              <a:t>: Used to evaluate the statistical significance of categorical features with the target variable. Features like </a:t>
            </a:r>
            <a:r>
              <a:rPr lang="en-US" sz="2000" b="1" dirty="0">
                <a:latin typeface="Times New Roman" panose="02020603050405020304" pitchFamily="18" charset="0"/>
                <a:cs typeface="Times New Roman" panose="02020603050405020304" pitchFamily="18" charset="0"/>
              </a:rPr>
              <a:t>Polyuria</a:t>
            </a:r>
            <a:r>
              <a:rPr lang="en-US" sz="2000" dirty="0">
                <a:latin typeface="Times New Roman" panose="02020603050405020304" pitchFamily="18" charset="0"/>
                <a:cs typeface="Times New Roman" panose="02020603050405020304" pitchFamily="18" charset="0"/>
              </a:rPr>
              <a:t> (score: 45.89) and </a:t>
            </a:r>
            <a:r>
              <a:rPr lang="en-US" sz="2000" b="1" dirty="0">
                <a:latin typeface="Times New Roman" panose="02020603050405020304" pitchFamily="18" charset="0"/>
                <a:cs typeface="Times New Roman" panose="02020603050405020304" pitchFamily="18" charset="0"/>
              </a:rPr>
              <a:t>Polydipsia</a:t>
            </a:r>
            <a:r>
              <a:rPr lang="en-US" sz="2000" dirty="0">
                <a:latin typeface="Times New Roman" panose="02020603050405020304" pitchFamily="18" charset="0"/>
                <a:cs typeface="Times New Roman" panose="02020603050405020304" pitchFamily="18" charset="0"/>
              </a:rPr>
              <a:t> (score: 44.90) were identified as top predictors.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Impact Categorization</a:t>
            </a:r>
            <a:r>
              <a:rPr lang="en-US"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High-Impact Features</a:t>
            </a:r>
            <a:r>
              <a:rPr lang="en-US" sz="2000" dirty="0">
                <a:latin typeface="Times New Roman" panose="02020603050405020304" pitchFamily="18" charset="0"/>
                <a:cs typeface="Times New Roman" panose="02020603050405020304" pitchFamily="18" charset="0"/>
              </a:rPr>
              <a:t>: Polyuria, Polydipsia, Sudden Weight Loss.</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Moderate Features</a:t>
            </a:r>
            <a:r>
              <a:rPr lang="en-US" sz="2000" dirty="0">
                <a:latin typeface="Times New Roman" panose="02020603050405020304" pitchFamily="18" charset="0"/>
                <a:cs typeface="Times New Roman" panose="02020603050405020304" pitchFamily="18" charset="0"/>
              </a:rPr>
              <a:t>: Polyphagia, Irritability, Genital Thrush.</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Low-Impact Features</a:t>
            </a:r>
            <a:r>
              <a:rPr lang="en-US" sz="2000" dirty="0">
                <a:latin typeface="Times New Roman" panose="02020603050405020304" pitchFamily="18" charset="0"/>
                <a:cs typeface="Times New Roman" panose="02020603050405020304" pitchFamily="18" charset="0"/>
              </a:rPr>
              <a:t>: Muscle Stiffness, Obesity.</a:t>
            </a:r>
          </a:p>
          <a:p>
            <a:endParaRPr lang="en-IN" dirty="0"/>
          </a:p>
        </p:txBody>
      </p:sp>
    </p:spTree>
    <p:extLst>
      <p:ext uri="{BB962C8B-B14F-4D97-AF65-F5344CB8AC3E}">
        <p14:creationId xmlns:p14="http://schemas.microsoft.com/office/powerpoint/2010/main" val="311050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1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1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1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18" name="Rectangle 17">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blue bars&#10;&#10;Description automatically generated">
            <a:extLst>
              <a:ext uri="{FF2B5EF4-FFF2-40B4-BE49-F238E27FC236}">
                <a16:creationId xmlns:a16="http://schemas.microsoft.com/office/drawing/2014/main" id="{EADEF508-F224-D5B7-91ED-8870707172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67" y="798152"/>
            <a:ext cx="10905066" cy="5261695"/>
          </a:xfrm>
          <a:prstGeom prst="rect">
            <a:avLst/>
          </a:prstGeom>
        </p:spPr>
      </p:pic>
    </p:spTree>
    <p:extLst>
      <p:ext uri="{BB962C8B-B14F-4D97-AF65-F5344CB8AC3E}">
        <p14:creationId xmlns:p14="http://schemas.microsoft.com/office/powerpoint/2010/main" val="1444474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13"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4"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5"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16"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17"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28"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071D4623-B106-9877-F37C-87D5CF5E6A7B}"/>
              </a:ext>
            </a:extLst>
          </p:cNvPr>
          <p:cNvSpPr>
            <a:spLocks noGrp="1"/>
          </p:cNvSpPr>
          <p:nvPr>
            <p:ph type="title"/>
          </p:nvPr>
        </p:nvSpPr>
        <p:spPr>
          <a:xfrm>
            <a:off x="412025" y="1072609"/>
            <a:ext cx="3041557" cy="4522647"/>
          </a:xfrm>
          <a:effectLst/>
        </p:spPr>
        <p:txBody>
          <a:bodyPr anchor="ctr">
            <a:normAutofit/>
          </a:bodyPr>
          <a:lstStyle/>
          <a:p>
            <a:pPr algn="l"/>
            <a:r>
              <a:rPr lang="en-IN" sz="3200" dirty="0">
                <a:latin typeface="Times New Roman" panose="02020603050405020304" pitchFamily="18" charset="0"/>
                <a:cs typeface="Times New Roman" panose="02020603050405020304" pitchFamily="18" charset="0"/>
              </a:rPr>
              <a:t>Dimensionality reduction:</a:t>
            </a:r>
          </a:p>
        </p:txBody>
      </p:sp>
      <p:sp>
        <p:nvSpPr>
          <p:cNvPr id="3" name="Content Placeholder 2">
            <a:extLst>
              <a:ext uri="{FF2B5EF4-FFF2-40B4-BE49-F238E27FC236}">
                <a16:creationId xmlns:a16="http://schemas.microsoft.com/office/drawing/2014/main" id="{494732F2-CDC3-1BFE-C34A-AA6D3F4EC95A}"/>
              </a:ext>
            </a:extLst>
          </p:cNvPr>
          <p:cNvSpPr>
            <a:spLocks noGrp="1"/>
          </p:cNvSpPr>
          <p:nvPr>
            <p:ph idx="1"/>
          </p:nvPr>
        </p:nvSpPr>
        <p:spPr>
          <a:xfrm>
            <a:off x="5149032" y="1072609"/>
            <a:ext cx="6652441" cy="4522647"/>
          </a:xfrm>
        </p:spPr>
        <p:txBody>
          <a:bodyPr anchor="ctr">
            <a:normAutofit/>
          </a:bodyPr>
          <a:lstStyle/>
          <a:p>
            <a:pPr>
              <a:lnSpc>
                <a:spcPct val="90000"/>
              </a:lnSpc>
            </a:pPr>
            <a:r>
              <a:rPr lang="en-US" sz="1600" dirty="0">
                <a:solidFill>
                  <a:schemeClr val="bg1"/>
                </a:solidFill>
                <a:latin typeface="Times New Roman" panose="02020603050405020304" pitchFamily="18" charset="0"/>
                <a:cs typeface="Times New Roman" panose="02020603050405020304" pitchFamily="18" charset="0"/>
              </a:rPr>
              <a:t>Dimensionality reduction simplifies high-dimensional datasets by reducing the number of features while preserving critical information. In this project:</a:t>
            </a:r>
          </a:p>
          <a:p>
            <a:pPr>
              <a:lnSpc>
                <a:spcPct val="90000"/>
              </a:lnSpc>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Principal Component Analysis (PCA)</a:t>
            </a:r>
            <a:r>
              <a:rPr lang="en-US" sz="1600" dirty="0">
                <a:solidFill>
                  <a:schemeClr val="bg1"/>
                </a:solidFill>
                <a:latin typeface="Times New Roman" panose="02020603050405020304" pitchFamily="18" charset="0"/>
                <a:cs typeface="Times New Roman" panose="02020603050405020304" pitchFamily="18" charset="0"/>
              </a:rPr>
              <a:t>:</a:t>
            </a:r>
          </a:p>
          <a:p>
            <a:pPr marL="742950" lvl="1" indent="-285750">
              <a:lnSpc>
                <a:spcPct val="9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PCA was evaluated to transform the dataset into a lower-dimensional space.</a:t>
            </a:r>
          </a:p>
          <a:p>
            <a:pPr marL="742950" lvl="1" indent="-285750">
              <a:lnSpc>
                <a:spcPct val="9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Analysis showed 14 out of 16 features retained 95% of the data variance, making dimensionality reduction unnecessary.</a:t>
            </a:r>
          </a:p>
          <a:p>
            <a:pPr>
              <a:lnSpc>
                <a:spcPct val="90000"/>
              </a:lnSpc>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Impact</a:t>
            </a:r>
            <a:r>
              <a:rPr lang="en-US" sz="1600" dirty="0">
                <a:solidFill>
                  <a:schemeClr val="bg1"/>
                </a:solidFill>
                <a:latin typeface="Times New Roman" panose="02020603050405020304" pitchFamily="18" charset="0"/>
                <a:cs typeface="Times New Roman" panose="02020603050405020304" pitchFamily="18" charset="0"/>
              </a:rPr>
              <a:t>:</a:t>
            </a:r>
          </a:p>
          <a:p>
            <a:pPr marL="742950" lvl="1" indent="-285750">
              <a:lnSpc>
                <a:spcPct val="9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Simplifies data, reduces computational complexity, and minimizes overfitting risks in high-dimensional datasets.</a:t>
            </a:r>
          </a:p>
          <a:p>
            <a:pPr marL="742950" lvl="1" indent="-285750">
              <a:lnSpc>
                <a:spcPct val="9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In this case, the dataset was already compact, so dimensionality reduction was not required for effective modeling.</a:t>
            </a:r>
          </a:p>
          <a:p>
            <a:pPr>
              <a:lnSpc>
                <a:spcPct val="90000"/>
              </a:lnSpc>
            </a:pPr>
            <a:r>
              <a:rPr lang="en-US" sz="1600" dirty="0">
                <a:solidFill>
                  <a:schemeClr val="bg1"/>
                </a:solidFill>
                <a:latin typeface="Times New Roman" panose="02020603050405020304" pitchFamily="18" charset="0"/>
                <a:cs typeface="Times New Roman" panose="02020603050405020304" pitchFamily="18" charset="0"/>
              </a:rPr>
              <a:t>This step ensured the dataset was optimized without unnecessary transformations.</a:t>
            </a:r>
          </a:p>
          <a:p>
            <a:pPr>
              <a:lnSpc>
                <a:spcPct val="90000"/>
              </a:lnSpc>
            </a:pPr>
            <a:endParaRPr lang="en-IN" sz="1600" dirty="0">
              <a:solidFill>
                <a:schemeClr val="bg1"/>
              </a:solidFill>
            </a:endParaRPr>
          </a:p>
        </p:txBody>
      </p:sp>
    </p:spTree>
    <p:extLst>
      <p:ext uri="{BB962C8B-B14F-4D97-AF65-F5344CB8AC3E}">
        <p14:creationId xmlns:p14="http://schemas.microsoft.com/office/powerpoint/2010/main" val="26698406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4A62596-C8B8-4E4C-8E83-8B31311F8CA5}">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Parallax</Template>
  <TotalTime>176</TotalTime>
  <Words>1070</Words>
  <Application>Microsoft Office PowerPoint</Application>
  <PresentationFormat>Widescreen</PresentationFormat>
  <Paragraphs>70</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Arial</vt:lpstr>
      <vt:lpstr>Corbel</vt:lpstr>
      <vt:lpstr>Times New Roman</vt:lpstr>
      <vt:lpstr>Parallax</vt:lpstr>
      <vt:lpstr>  GlucoSense: AI-Powered Diabetes Detection for Early Intervention </vt:lpstr>
      <vt:lpstr>Problem Statement:</vt:lpstr>
      <vt:lpstr>The importance of early diabetics detection:</vt:lpstr>
      <vt:lpstr>Data Collection:</vt:lpstr>
      <vt:lpstr>Data Exploration (EDA) and Data Preprocessing </vt:lpstr>
      <vt:lpstr>Corelation Matrix</vt:lpstr>
      <vt:lpstr>Feature selection:</vt:lpstr>
      <vt:lpstr>PowerPoint Presentation</vt:lpstr>
      <vt:lpstr>Dimensionality reduction:</vt:lpstr>
      <vt:lpstr>Classification model:</vt:lpstr>
      <vt:lpstr>PowerPoint Presentation</vt:lpstr>
      <vt:lpstr>Hyperparameter tuning:</vt:lpstr>
      <vt:lpstr>Performance metrics</vt:lpstr>
      <vt:lpstr>Evaluation metrics before hyperparameter tuning:</vt:lpstr>
      <vt:lpstr>Evaluation metrics before hyperparameter tuning:</vt:lpstr>
      <vt:lpstr>PowerPoint Presentation</vt:lpstr>
      <vt:lpstr>Model selection:</vt:lpstr>
      <vt:lpstr>Conclusion</vt:lpstr>
      <vt:lpstr>Future recommendations and extensions: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Charitha Duvvuru</dc:creator>
  <cp:lastModifiedBy>Charitha Duvvuru</cp:lastModifiedBy>
  <cp:revision>2</cp:revision>
  <dcterms:created xsi:type="dcterms:W3CDTF">2024-12-13T13:09:48Z</dcterms:created>
  <dcterms:modified xsi:type="dcterms:W3CDTF">2024-12-13T16:09:16Z</dcterms:modified>
</cp:coreProperties>
</file>