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0"/>
  </p:notesMasterIdLst>
  <p:sldIdLst>
    <p:sldId id="278" r:id="rId2"/>
    <p:sldId id="279" r:id="rId3"/>
    <p:sldId id="280" r:id="rId4"/>
    <p:sldId id="283" r:id="rId5"/>
    <p:sldId id="284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293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ithajavvaji@gmail.com" userId="527f1afdd4efc6af" providerId="LiveId" clId="{1C3D31D6-4205-4ACD-BCB5-C23EBD30BF48}"/>
    <pc:docChg chg="modSld">
      <pc:chgData name="charithajavvaji@gmail.com" userId="527f1afdd4efc6af" providerId="LiveId" clId="{1C3D31D6-4205-4ACD-BCB5-C23EBD30BF48}" dt="2023-01-27T07:54:59.498" v="18" actId="115"/>
      <pc:docMkLst>
        <pc:docMk/>
      </pc:docMkLst>
      <pc:sldChg chg="modSp mod modTransition">
        <pc:chgData name="charithajavvaji@gmail.com" userId="527f1afdd4efc6af" providerId="LiveId" clId="{1C3D31D6-4205-4ACD-BCB5-C23EBD30BF48}" dt="2023-01-27T07:54:59.498" v="18" actId="115"/>
        <pc:sldMkLst>
          <pc:docMk/>
          <pc:sldMk cId="2131568492" sldId="278"/>
        </pc:sldMkLst>
        <pc:spChg chg="mod">
          <ac:chgData name="charithajavvaji@gmail.com" userId="527f1afdd4efc6af" providerId="LiveId" clId="{1C3D31D6-4205-4ACD-BCB5-C23EBD30BF48}" dt="2023-01-27T07:54:59.498" v="18" actId="115"/>
          <ac:spMkLst>
            <pc:docMk/>
            <pc:sldMk cId="2131568492" sldId="278"/>
            <ac:spMk id="2" creationId="{516860D9-9D47-C0BB-B2B4-4B6F2B36CFCC}"/>
          </ac:spMkLst>
        </pc:spChg>
      </pc:sldChg>
      <pc:sldChg chg="modTransition">
        <pc:chgData name="charithajavvaji@gmail.com" userId="527f1afdd4efc6af" providerId="LiveId" clId="{1C3D31D6-4205-4ACD-BCB5-C23EBD30BF48}" dt="2023-01-27T07:52:58.509" v="1"/>
        <pc:sldMkLst>
          <pc:docMk/>
          <pc:sldMk cId="3855531800" sldId="279"/>
        </pc:sldMkLst>
      </pc:sldChg>
      <pc:sldChg chg="modTransition">
        <pc:chgData name="charithajavvaji@gmail.com" userId="527f1afdd4efc6af" providerId="LiveId" clId="{1C3D31D6-4205-4ACD-BCB5-C23EBD30BF48}" dt="2023-01-27T07:53:02.777" v="2"/>
        <pc:sldMkLst>
          <pc:docMk/>
          <pc:sldMk cId="979622006" sldId="280"/>
        </pc:sldMkLst>
      </pc:sldChg>
      <pc:sldChg chg="modTransition">
        <pc:chgData name="charithajavvaji@gmail.com" userId="527f1afdd4efc6af" providerId="LiveId" clId="{1C3D31D6-4205-4ACD-BCB5-C23EBD30BF48}" dt="2023-01-27T07:53:06.075" v="3"/>
        <pc:sldMkLst>
          <pc:docMk/>
          <pc:sldMk cId="2903841477" sldId="283"/>
        </pc:sldMkLst>
      </pc:sldChg>
      <pc:sldChg chg="modTransition">
        <pc:chgData name="charithajavvaji@gmail.com" userId="527f1afdd4efc6af" providerId="LiveId" clId="{1C3D31D6-4205-4ACD-BCB5-C23EBD30BF48}" dt="2023-01-27T07:53:10.383" v="4"/>
        <pc:sldMkLst>
          <pc:docMk/>
          <pc:sldMk cId="2886474736" sldId="284"/>
        </pc:sldMkLst>
      </pc:sldChg>
      <pc:sldChg chg="modTransition">
        <pc:chgData name="charithajavvaji@gmail.com" userId="527f1afdd4efc6af" providerId="LiveId" clId="{1C3D31D6-4205-4ACD-BCB5-C23EBD30BF48}" dt="2023-01-27T07:53:59.556" v="17"/>
        <pc:sldMkLst>
          <pc:docMk/>
          <pc:sldMk cId="1003962426" sldId="293"/>
        </pc:sldMkLst>
      </pc:sldChg>
      <pc:sldChg chg="modTransition">
        <pc:chgData name="charithajavvaji@gmail.com" userId="527f1afdd4efc6af" providerId="LiveId" clId="{1C3D31D6-4205-4ACD-BCB5-C23EBD30BF48}" dt="2023-01-27T07:53:13.401" v="5"/>
        <pc:sldMkLst>
          <pc:docMk/>
          <pc:sldMk cId="2742174717" sldId="294"/>
        </pc:sldMkLst>
      </pc:sldChg>
      <pc:sldChg chg="modTransition">
        <pc:chgData name="charithajavvaji@gmail.com" userId="527f1afdd4efc6af" providerId="LiveId" clId="{1C3D31D6-4205-4ACD-BCB5-C23EBD30BF48}" dt="2023-01-27T07:53:16.596" v="6"/>
        <pc:sldMkLst>
          <pc:docMk/>
          <pc:sldMk cId="1162384882" sldId="295"/>
        </pc:sldMkLst>
      </pc:sldChg>
      <pc:sldChg chg="modTransition">
        <pc:chgData name="charithajavvaji@gmail.com" userId="527f1afdd4efc6af" providerId="LiveId" clId="{1C3D31D6-4205-4ACD-BCB5-C23EBD30BF48}" dt="2023-01-27T07:53:19.223" v="7"/>
        <pc:sldMkLst>
          <pc:docMk/>
          <pc:sldMk cId="2114779544" sldId="296"/>
        </pc:sldMkLst>
      </pc:sldChg>
      <pc:sldChg chg="modTransition">
        <pc:chgData name="charithajavvaji@gmail.com" userId="527f1afdd4efc6af" providerId="LiveId" clId="{1C3D31D6-4205-4ACD-BCB5-C23EBD30BF48}" dt="2023-01-27T07:53:25.789" v="8"/>
        <pc:sldMkLst>
          <pc:docMk/>
          <pc:sldMk cId="2397815040" sldId="297"/>
        </pc:sldMkLst>
      </pc:sldChg>
      <pc:sldChg chg="modTransition">
        <pc:chgData name="charithajavvaji@gmail.com" userId="527f1afdd4efc6af" providerId="LiveId" clId="{1C3D31D6-4205-4ACD-BCB5-C23EBD30BF48}" dt="2023-01-27T07:53:29.335" v="9"/>
        <pc:sldMkLst>
          <pc:docMk/>
          <pc:sldMk cId="2936267240" sldId="298"/>
        </pc:sldMkLst>
      </pc:sldChg>
      <pc:sldChg chg="modTransition">
        <pc:chgData name="charithajavvaji@gmail.com" userId="527f1afdd4efc6af" providerId="LiveId" clId="{1C3D31D6-4205-4ACD-BCB5-C23EBD30BF48}" dt="2023-01-27T07:53:32.076" v="10"/>
        <pc:sldMkLst>
          <pc:docMk/>
          <pc:sldMk cId="2572439632" sldId="299"/>
        </pc:sldMkLst>
      </pc:sldChg>
      <pc:sldChg chg="modTransition">
        <pc:chgData name="charithajavvaji@gmail.com" userId="527f1afdd4efc6af" providerId="LiveId" clId="{1C3D31D6-4205-4ACD-BCB5-C23EBD30BF48}" dt="2023-01-27T07:53:36.174" v="11"/>
        <pc:sldMkLst>
          <pc:docMk/>
          <pc:sldMk cId="1611326242" sldId="300"/>
        </pc:sldMkLst>
      </pc:sldChg>
      <pc:sldChg chg="modTransition">
        <pc:chgData name="charithajavvaji@gmail.com" userId="527f1afdd4efc6af" providerId="LiveId" clId="{1C3D31D6-4205-4ACD-BCB5-C23EBD30BF48}" dt="2023-01-27T07:53:39.812" v="12"/>
        <pc:sldMkLst>
          <pc:docMk/>
          <pc:sldMk cId="2928279207" sldId="301"/>
        </pc:sldMkLst>
      </pc:sldChg>
      <pc:sldChg chg="modTransition">
        <pc:chgData name="charithajavvaji@gmail.com" userId="527f1afdd4efc6af" providerId="LiveId" clId="{1C3D31D6-4205-4ACD-BCB5-C23EBD30BF48}" dt="2023-01-27T07:53:43.326" v="13"/>
        <pc:sldMkLst>
          <pc:docMk/>
          <pc:sldMk cId="213031392" sldId="302"/>
        </pc:sldMkLst>
      </pc:sldChg>
      <pc:sldChg chg="modTransition">
        <pc:chgData name="charithajavvaji@gmail.com" userId="527f1afdd4efc6af" providerId="LiveId" clId="{1C3D31D6-4205-4ACD-BCB5-C23EBD30BF48}" dt="2023-01-27T07:53:47.218" v="14"/>
        <pc:sldMkLst>
          <pc:docMk/>
          <pc:sldMk cId="2070718661" sldId="303"/>
        </pc:sldMkLst>
      </pc:sldChg>
      <pc:sldChg chg="modTransition">
        <pc:chgData name="charithajavvaji@gmail.com" userId="527f1afdd4efc6af" providerId="LiveId" clId="{1C3D31D6-4205-4ACD-BCB5-C23EBD30BF48}" dt="2023-01-27T07:53:52.577" v="15"/>
        <pc:sldMkLst>
          <pc:docMk/>
          <pc:sldMk cId="734865975" sldId="304"/>
        </pc:sldMkLst>
      </pc:sldChg>
      <pc:sldChg chg="modTransition">
        <pc:chgData name="charithajavvaji@gmail.com" userId="527f1afdd4efc6af" providerId="LiveId" clId="{1C3D31D6-4205-4ACD-BCB5-C23EBD30BF48}" dt="2023-01-27T07:53:56.730" v="16"/>
        <pc:sldMkLst>
          <pc:docMk/>
          <pc:sldMk cId="194890235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0819" y="818836"/>
            <a:ext cx="6396945" cy="1225296"/>
          </a:xfrm>
        </p:spPr>
        <p:txBody>
          <a:bodyPr/>
          <a:lstStyle/>
          <a:p>
            <a:r>
              <a:rPr lang="en-US" u="sng" dirty="0"/>
              <a:t>Project-1:</a:t>
            </a:r>
            <a:br>
              <a:rPr lang="en-US" dirty="0"/>
            </a:br>
            <a:br>
              <a:rPr lang="en-US" dirty="0"/>
            </a:br>
            <a:r>
              <a:rPr lang="en-GB" dirty="0"/>
              <a:t>Loan Status Prediction with Python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DF0FB-86C5-9B65-8D75-672EDA2ABFF6}"/>
              </a:ext>
            </a:extLst>
          </p:cNvPr>
          <p:cNvSpPr txBox="1"/>
          <p:nvPr/>
        </p:nvSpPr>
        <p:spPr>
          <a:xfrm>
            <a:off x="8211671" y="5777735"/>
            <a:ext cx="172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solidFill>
                  <a:srgbClr val="FFFF00"/>
                </a:solidFill>
              </a:rPr>
              <a:t>J.charitha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1996D-1B3B-0768-DFCA-3EF61D310087}"/>
              </a:ext>
            </a:extLst>
          </p:cNvPr>
          <p:cNvSpPr txBox="1"/>
          <p:nvPr/>
        </p:nvSpPr>
        <p:spPr>
          <a:xfrm>
            <a:off x="1174825" y="2171708"/>
            <a:ext cx="722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loan_dataset.isnull</a:t>
            </a:r>
            <a:r>
              <a:rPr lang="en-IN" sz="2400" dirty="0"/>
              <a:t>().sum()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5519EA-C6DF-DFFF-5EB7-6BBD723E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4" y="457200"/>
            <a:ext cx="10247295" cy="768096"/>
          </a:xfrm>
        </p:spPr>
        <p:txBody>
          <a:bodyPr/>
          <a:lstStyle/>
          <a:p>
            <a:r>
              <a:rPr lang="en-GB" dirty="0"/>
              <a:t># Number of missing values in each column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D2414B-AE4D-D9D0-F17A-BC163897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49793-9034-6A12-EF52-18414D046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5" y="3077458"/>
            <a:ext cx="1082191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672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1996D-1B3B-0768-DFCA-3EF61D310087}"/>
              </a:ext>
            </a:extLst>
          </p:cNvPr>
          <p:cNvSpPr txBox="1"/>
          <p:nvPr/>
        </p:nvSpPr>
        <p:spPr>
          <a:xfrm>
            <a:off x="1174825" y="2171708"/>
            <a:ext cx="722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loan_dataset</a:t>
            </a:r>
            <a:r>
              <a:rPr lang="en-IN" sz="2400" dirty="0"/>
              <a:t>=</a:t>
            </a:r>
            <a:r>
              <a:rPr lang="en-IN" sz="2400" dirty="0" err="1"/>
              <a:t>loan_dataset.dropna</a:t>
            </a:r>
            <a:r>
              <a:rPr lang="en-IN" sz="2400" dirty="0"/>
              <a:t>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5519EA-C6DF-DFFF-5EB7-6BBD723E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4" y="457200"/>
            <a:ext cx="10247295" cy="768096"/>
          </a:xfrm>
        </p:spPr>
        <p:txBody>
          <a:bodyPr/>
          <a:lstStyle/>
          <a:p>
            <a:r>
              <a:rPr lang="en-GB" dirty="0"/>
              <a:t># </a:t>
            </a:r>
            <a:r>
              <a:rPr lang="en-GB" dirty="0" err="1"/>
              <a:t>Droping</a:t>
            </a:r>
            <a:r>
              <a:rPr lang="en-GB" dirty="0"/>
              <a:t> the missing values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D2414B-AE4D-D9D0-F17A-BC163897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A3B0B-949D-DBBF-32DD-19CC41BA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1" y="3018889"/>
            <a:ext cx="9869277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963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1996D-1B3B-0768-DFCA-3EF61D310087}"/>
              </a:ext>
            </a:extLst>
          </p:cNvPr>
          <p:cNvSpPr txBox="1"/>
          <p:nvPr/>
        </p:nvSpPr>
        <p:spPr>
          <a:xfrm>
            <a:off x="385128" y="781252"/>
            <a:ext cx="879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loan_dataset.replace</a:t>
            </a:r>
            <a:r>
              <a:rPr lang="en-IN" sz="2400" dirty="0"/>
              <a:t>({'</a:t>
            </a:r>
            <a:r>
              <a:rPr lang="en-IN" sz="2400" dirty="0" err="1"/>
              <a:t>Loan_Status</a:t>
            </a:r>
            <a:r>
              <a:rPr lang="en-IN" sz="2400" dirty="0"/>
              <a:t>':{'N':0,'Y':1}},</a:t>
            </a:r>
            <a:r>
              <a:rPr lang="en-IN" sz="2400" dirty="0" err="1"/>
              <a:t>inplace</a:t>
            </a:r>
            <a:r>
              <a:rPr lang="en-IN" sz="2400" dirty="0"/>
              <a:t>=True)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5519EA-C6DF-DFFF-5EB7-6BBD723E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3110" y="13156"/>
            <a:ext cx="10247295" cy="768096"/>
          </a:xfrm>
        </p:spPr>
        <p:txBody>
          <a:bodyPr/>
          <a:lstStyle/>
          <a:p>
            <a:r>
              <a:rPr lang="en-GB" dirty="0"/>
              <a:t> # </a:t>
            </a:r>
            <a:r>
              <a:rPr lang="en-GB" dirty="0" err="1"/>
              <a:t>Lable</a:t>
            </a:r>
            <a:r>
              <a:rPr lang="en-GB" dirty="0"/>
              <a:t> encoding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D2414B-AE4D-D9D0-F17A-BC163897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28BB5-7ABA-04A7-4E5B-0FB81712A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5" y="1326777"/>
            <a:ext cx="11609295" cy="55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262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1996D-1B3B-0768-DFCA-3EF61D310087}"/>
              </a:ext>
            </a:extLst>
          </p:cNvPr>
          <p:cNvSpPr txBox="1"/>
          <p:nvPr/>
        </p:nvSpPr>
        <p:spPr>
          <a:xfrm>
            <a:off x="385128" y="710709"/>
            <a:ext cx="8793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# Education and loan status</a:t>
            </a:r>
          </a:p>
          <a:p>
            <a:r>
              <a:rPr lang="en-GB" sz="2400" dirty="0" err="1"/>
              <a:t>sns.countplot</a:t>
            </a:r>
            <a:r>
              <a:rPr lang="en-GB" sz="2400" dirty="0"/>
              <a:t>(x='</a:t>
            </a:r>
            <a:r>
              <a:rPr lang="en-GB" sz="2400" dirty="0" err="1"/>
              <a:t>Education',hue</a:t>
            </a:r>
            <a:r>
              <a:rPr lang="en-GB" sz="2400" dirty="0"/>
              <a:t>='</a:t>
            </a:r>
            <a:r>
              <a:rPr lang="en-GB" sz="2400" dirty="0" err="1"/>
              <a:t>Loan_Status',data</a:t>
            </a:r>
            <a:r>
              <a:rPr lang="en-GB" sz="2400" dirty="0"/>
              <a:t>=</a:t>
            </a:r>
            <a:r>
              <a:rPr lang="en-GB" sz="2400" dirty="0" err="1"/>
              <a:t>loan_dataset</a:t>
            </a:r>
            <a:r>
              <a:rPr lang="en-GB" sz="2400" dirty="0"/>
              <a:t>) </a:t>
            </a: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5519EA-C6DF-DFFF-5EB7-6BBD723E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3110" y="13156"/>
            <a:ext cx="10247295" cy="768096"/>
          </a:xfrm>
        </p:spPr>
        <p:txBody>
          <a:bodyPr/>
          <a:lstStyle/>
          <a:p>
            <a:r>
              <a:rPr lang="en-GB" dirty="0"/>
              <a:t> # Data visualizations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D2414B-AE4D-D9D0-F17A-BC163897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DBAD3-4F3A-8407-9243-D08FD3E2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5" y="1549348"/>
            <a:ext cx="10737991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7920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1996D-1B3B-0768-DFCA-3EF61D310087}"/>
              </a:ext>
            </a:extLst>
          </p:cNvPr>
          <p:cNvSpPr txBox="1"/>
          <p:nvPr/>
        </p:nvSpPr>
        <p:spPr>
          <a:xfrm>
            <a:off x="510092" y="228599"/>
            <a:ext cx="8793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# Marital status and loan status</a:t>
            </a:r>
          </a:p>
          <a:p>
            <a:r>
              <a:rPr lang="en-GB" sz="2400" dirty="0" err="1"/>
              <a:t>sns.countplot</a:t>
            </a:r>
            <a:r>
              <a:rPr lang="en-GB" sz="2400" dirty="0"/>
              <a:t>(x='</a:t>
            </a:r>
            <a:r>
              <a:rPr lang="en-GB" sz="2400" dirty="0" err="1"/>
              <a:t>Married',hue</a:t>
            </a:r>
            <a:r>
              <a:rPr lang="en-GB" sz="2400" dirty="0"/>
              <a:t>='</a:t>
            </a:r>
            <a:r>
              <a:rPr lang="en-GB" sz="2400" dirty="0" err="1"/>
              <a:t>Loan_Status',data</a:t>
            </a:r>
            <a:r>
              <a:rPr lang="en-GB" sz="2400" dirty="0"/>
              <a:t>=</a:t>
            </a:r>
            <a:r>
              <a:rPr lang="en-GB" sz="2400" dirty="0" err="1"/>
              <a:t>loan_dataset</a:t>
            </a:r>
            <a:r>
              <a:rPr lang="en-GB" sz="2400" dirty="0"/>
              <a:t>) </a:t>
            </a:r>
            <a:endParaRPr lang="en-IN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D2414B-AE4D-D9D0-F17A-BC163897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850AF8-C8EE-8176-5EFE-9D5A7F25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9" y="1129552"/>
            <a:ext cx="10926700" cy="56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139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1996D-1B3B-0768-DFCA-3EF61D310087}"/>
              </a:ext>
            </a:extLst>
          </p:cNvPr>
          <p:cNvSpPr txBox="1"/>
          <p:nvPr/>
        </p:nvSpPr>
        <p:spPr>
          <a:xfrm>
            <a:off x="510493" y="909602"/>
            <a:ext cx="879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</a:t>
            </a:r>
            <a:r>
              <a:rPr lang="en-GB" sz="2400" dirty="0" err="1"/>
              <a:t>sns.pairplot</a:t>
            </a:r>
            <a:r>
              <a:rPr lang="en-GB" sz="2400" dirty="0"/>
              <a:t>(</a:t>
            </a:r>
            <a:r>
              <a:rPr lang="en-GB" sz="2400" dirty="0" err="1"/>
              <a:t>loan_dataset</a:t>
            </a:r>
            <a:r>
              <a:rPr lang="en-GB" sz="2400" dirty="0"/>
              <a:t>)</a:t>
            </a: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5519EA-C6DF-DFFF-5EB7-6BBD723E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569" y="1323"/>
            <a:ext cx="12668569" cy="768096"/>
          </a:xfrm>
        </p:spPr>
        <p:txBody>
          <a:bodyPr/>
          <a:lstStyle/>
          <a:p>
            <a:r>
              <a:rPr lang="en-GB" sz="3200" dirty="0"/>
              <a:t>  # To Make the </a:t>
            </a:r>
            <a:r>
              <a:rPr lang="en-GB" sz="3200" dirty="0" err="1"/>
              <a:t>Pairplot</a:t>
            </a:r>
            <a:r>
              <a:rPr lang="en-GB" sz="3200" dirty="0"/>
              <a:t> of our Entire Dataset in once</a:t>
            </a:r>
            <a:endParaRPr lang="en-IN" sz="3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D2414B-AE4D-D9D0-F17A-BC163897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06218-98AA-55AB-FD1E-B6FC2E450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1" y="1511450"/>
            <a:ext cx="9972645" cy="54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1866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1996D-1B3B-0768-DFCA-3EF61D310087}"/>
              </a:ext>
            </a:extLst>
          </p:cNvPr>
          <p:cNvSpPr txBox="1"/>
          <p:nvPr/>
        </p:nvSpPr>
        <p:spPr>
          <a:xfrm>
            <a:off x="510492" y="457200"/>
            <a:ext cx="8911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x=</a:t>
            </a:r>
            <a:r>
              <a:rPr lang="en-GB" sz="2000" dirty="0" err="1"/>
              <a:t>loan_dataset.drop</a:t>
            </a:r>
            <a:r>
              <a:rPr lang="en-GB" sz="2000" dirty="0"/>
              <a:t>(columns</a:t>
            </a:r>
            <a:r>
              <a:rPr lang="en-GB" sz="1600" dirty="0"/>
              <a:t>=[</a:t>
            </a:r>
            <a:r>
              <a:rPr lang="en-GB" sz="2000" dirty="0"/>
              <a:t>'Loan_ID','</a:t>
            </a:r>
            <a:r>
              <a:rPr lang="en-GB" sz="2000" dirty="0" err="1"/>
              <a:t>Loan_Status</a:t>
            </a:r>
            <a:r>
              <a:rPr lang="en-GB" sz="2000" dirty="0"/>
              <a:t>'],axis=1)</a:t>
            </a:r>
          </a:p>
          <a:p>
            <a:r>
              <a:rPr lang="en-GB" sz="2000" dirty="0"/>
              <a:t>y=</a:t>
            </a:r>
            <a:r>
              <a:rPr lang="en-GB" sz="2000" dirty="0" err="1"/>
              <a:t>loan_dataset</a:t>
            </a:r>
            <a:r>
              <a:rPr lang="en-GB" sz="2000" dirty="0"/>
              <a:t>['</a:t>
            </a:r>
            <a:r>
              <a:rPr lang="en-GB" sz="2000" dirty="0" err="1"/>
              <a:t>Loan_Status</a:t>
            </a:r>
            <a:r>
              <a:rPr lang="en-GB" sz="2000" dirty="0"/>
              <a:t>']</a:t>
            </a:r>
            <a:endParaRPr lang="en-IN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5519EA-C6DF-DFFF-5EB7-6BBD723E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569" y="1323"/>
            <a:ext cx="12668569" cy="768096"/>
          </a:xfrm>
        </p:spPr>
        <p:txBody>
          <a:bodyPr/>
          <a:lstStyle/>
          <a:p>
            <a:r>
              <a:rPr lang="en-GB" sz="3200" dirty="0"/>
              <a:t>   # </a:t>
            </a:r>
            <a:r>
              <a:rPr lang="en-GB" sz="3200" dirty="0" err="1"/>
              <a:t>Seperating</a:t>
            </a:r>
            <a:r>
              <a:rPr lang="en-GB" sz="3200" dirty="0"/>
              <a:t> the data and </a:t>
            </a:r>
            <a:r>
              <a:rPr lang="en-GB" sz="3200" dirty="0" err="1"/>
              <a:t>lables</a:t>
            </a:r>
            <a:endParaRPr lang="en-IN" sz="3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D2414B-AE4D-D9D0-F17A-BC163897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7B7500-15BE-DD8E-F91B-DAF5CB33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62" y="1079538"/>
            <a:ext cx="10446909" cy="57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597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1996D-1B3B-0768-DFCA-3EF61D310087}"/>
              </a:ext>
            </a:extLst>
          </p:cNvPr>
          <p:cNvSpPr txBox="1"/>
          <p:nvPr/>
        </p:nvSpPr>
        <p:spPr>
          <a:xfrm>
            <a:off x="1640293" y="641193"/>
            <a:ext cx="891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loan_dataset</a:t>
            </a:r>
            <a:endParaRPr lang="en-IN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5519EA-C6DF-DFFF-5EB7-6BBD723E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4907" y="37292"/>
            <a:ext cx="12668569" cy="768096"/>
          </a:xfrm>
        </p:spPr>
        <p:txBody>
          <a:bodyPr/>
          <a:lstStyle/>
          <a:p>
            <a:r>
              <a:rPr lang="en-GB" sz="3200" dirty="0"/>
              <a:t>    # Overall data set</a:t>
            </a:r>
            <a:endParaRPr lang="en-IN" sz="3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D2414B-AE4D-D9D0-F17A-BC163897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B166F-3956-6B16-B2D3-1581DC76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568"/>
            <a:ext cx="12192000" cy="541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023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336" y="2658573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6515"/>
            <a:ext cx="7348549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063" y="2160494"/>
            <a:ext cx="7187184" cy="312216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Consider there is a finance company that gives loan for people, before approving the loan this company analysis various credentials of the persons?</a:t>
            </a:r>
          </a:p>
          <a:p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                # (using MACHINE LEARNING)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375" y="735464"/>
            <a:ext cx="6766560" cy="768096"/>
          </a:xfrm>
        </p:spPr>
        <p:txBody>
          <a:bodyPr/>
          <a:lstStyle/>
          <a:p>
            <a:r>
              <a:rPr lang="en-US" dirty="0"/>
              <a:t>Work 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069" y="2182846"/>
            <a:ext cx="6766560" cy="2700528"/>
          </a:xfrm>
        </p:spPr>
        <p:txBody>
          <a:bodyPr/>
          <a:lstStyle/>
          <a:p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1) we need some data</a:t>
            </a:r>
          </a:p>
          <a:p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2) Data pre-processing</a:t>
            </a:r>
          </a:p>
          <a:p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3) Split the data(train, test)</a:t>
            </a:r>
          </a:p>
          <a:p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4) Support vector machine model(loan approved, rejected)</a:t>
            </a: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6A40B-C6AD-67C4-C8F5-45F304D01EA6}"/>
              </a:ext>
            </a:extLst>
          </p:cNvPr>
          <p:cNvSpPr txBox="1"/>
          <p:nvPr/>
        </p:nvSpPr>
        <p:spPr>
          <a:xfrm>
            <a:off x="2429434" y="457200"/>
            <a:ext cx="4948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/>
                </a:solidFill>
              </a:rPr>
              <a:t># Importing the dependencies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7EDC3-6B32-0517-0D98-6BD46A56523A}"/>
              </a:ext>
            </a:extLst>
          </p:cNvPr>
          <p:cNvSpPr txBox="1"/>
          <p:nvPr/>
        </p:nvSpPr>
        <p:spPr>
          <a:xfrm>
            <a:off x="2259106" y="1667435"/>
            <a:ext cx="7888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import </a:t>
            </a:r>
            <a:r>
              <a:rPr lang="en-IN" sz="2400" dirty="0" err="1"/>
              <a:t>numpy</a:t>
            </a:r>
            <a:r>
              <a:rPr lang="en-IN" sz="2400" dirty="0"/>
              <a:t> as np</a:t>
            </a:r>
          </a:p>
          <a:p>
            <a:r>
              <a:rPr lang="en-IN" sz="2400" dirty="0"/>
              <a:t>import pandas as pd</a:t>
            </a:r>
          </a:p>
          <a:p>
            <a:r>
              <a:rPr lang="en-IN" sz="2400" dirty="0"/>
              <a:t>import seaborn as </a:t>
            </a:r>
            <a:r>
              <a:rPr lang="en-IN" sz="2400" dirty="0" err="1"/>
              <a:t>sns</a:t>
            </a:r>
            <a:endParaRPr lang="en-IN" sz="2400" dirty="0"/>
          </a:p>
          <a:p>
            <a:r>
              <a:rPr lang="en-IN" sz="2400" dirty="0"/>
              <a:t>from </a:t>
            </a:r>
            <a:r>
              <a:rPr lang="en-IN" sz="2400" dirty="0" err="1"/>
              <a:t>sklearn.model_selection</a:t>
            </a:r>
            <a:r>
              <a:rPr lang="en-IN" sz="2400" dirty="0"/>
              <a:t> import </a:t>
            </a:r>
            <a:r>
              <a:rPr lang="en-IN" sz="2400" dirty="0" err="1"/>
              <a:t>train_test_split</a:t>
            </a:r>
            <a:endParaRPr lang="en-IN" sz="2400" dirty="0"/>
          </a:p>
          <a:p>
            <a:r>
              <a:rPr lang="en-IN" sz="2400" dirty="0"/>
              <a:t>from </a:t>
            </a:r>
            <a:r>
              <a:rPr lang="en-IN" sz="2400" dirty="0" err="1"/>
              <a:t>sklearn</a:t>
            </a:r>
            <a:r>
              <a:rPr lang="en-IN" sz="2400" dirty="0"/>
              <a:t> import </a:t>
            </a:r>
            <a:r>
              <a:rPr lang="en-IN" sz="2400" dirty="0" err="1"/>
              <a:t>svm</a:t>
            </a:r>
            <a:endParaRPr lang="en-IN" sz="2400" dirty="0"/>
          </a:p>
          <a:p>
            <a:r>
              <a:rPr lang="en-IN" sz="2400" dirty="0"/>
              <a:t>from </a:t>
            </a:r>
            <a:r>
              <a:rPr lang="en-IN" sz="2400" dirty="0" err="1"/>
              <a:t>sklearn.metrics</a:t>
            </a:r>
            <a:r>
              <a:rPr lang="en-IN" sz="2400" dirty="0"/>
              <a:t> import </a:t>
            </a:r>
            <a:r>
              <a:rPr lang="en-IN" sz="2400" dirty="0" err="1"/>
              <a:t>accuracy_score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AB01FD-91B3-8CC9-3EF8-8806AE65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5" y="921160"/>
            <a:ext cx="10285565" cy="768096"/>
          </a:xfrm>
        </p:spPr>
        <p:txBody>
          <a:bodyPr/>
          <a:lstStyle/>
          <a:p>
            <a:r>
              <a:rPr lang="en-GB" sz="3200" dirty="0"/>
              <a:t> # Data collection and processing</a:t>
            </a:r>
            <a:br>
              <a:rPr lang="en-GB" sz="3200" dirty="0"/>
            </a:br>
            <a:r>
              <a:rPr lang="en-GB" sz="3200" dirty="0"/>
              <a:t>   # Loading the dataset to pandas Data Frame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1996D-1B3B-0768-DFCA-3EF61D310087}"/>
              </a:ext>
            </a:extLst>
          </p:cNvPr>
          <p:cNvSpPr txBox="1"/>
          <p:nvPr/>
        </p:nvSpPr>
        <p:spPr>
          <a:xfrm>
            <a:off x="1801906" y="3290047"/>
            <a:ext cx="78530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loan_dataset</a:t>
            </a:r>
            <a:r>
              <a:rPr lang="en-IN" sz="2000" dirty="0"/>
              <a:t>=</a:t>
            </a:r>
            <a:r>
              <a:rPr lang="en-IN" sz="2000" dirty="0" err="1"/>
              <a:t>pd.read_csv</a:t>
            </a:r>
            <a:r>
              <a:rPr lang="en-IN" sz="2000" dirty="0"/>
              <a:t>("C:\\Users\\91939\\Downloads\\archive.zip")</a:t>
            </a:r>
          </a:p>
          <a:p>
            <a:endParaRPr lang="en-IN" sz="2000" dirty="0"/>
          </a:p>
          <a:p>
            <a:r>
              <a:rPr lang="en-IN" sz="2000" dirty="0"/>
              <a:t>type(</a:t>
            </a:r>
            <a:r>
              <a:rPr lang="en-IN" sz="2000" dirty="0" err="1"/>
              <a:t>loan_dataset</a:t>
            </a:r>
            <a:r>
              <a:rPr lang="en-IN" sz="2000" dirty="0"/>
              <a:t>)</a:t>
            </a:r>
          </a:p>
          <a:p>
            <a:endParaRPr lang="en-IN" sz="2000" dirty="0"/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Output: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pandas.core.frame.DataFrame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1996D-1B3B-0768-DFCA-3EF61D310087}"/>
              </a:ext>
            </a:extLst>
          </p:cNvPr>
          <p:cNvSpPr txBox="1"/>
          <p:nvPr/>
        </p:nvSpPr>
        <p:spPr>
          <a:xfrm>
            <a:off x="1801906" y="2402541"/>
            <a:ext cx="785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loan_dataset.head</a:t>
            </a:r>
            <a:r>
              <a:rPr lang="en-IN" sz="2400" dirty="0"/>
              <a:t>()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CE34F9-7B12-B827-3AEE-4048CFD8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80" y="594360"/>
            <a:ext cx="9774578" cy="768096"/>
          </a:xfrm>
        </p:spPr>
        <p:txBody>
          <a:bodyPr/>
          <a:lstStyle/>
          <a:p>
            <a:r>
              <a:rPr lang="en-GB" sz="3600" dirty="0"/>
              <a:t> # Printing first 5 rows of the data sets</a:t>
            </a:r>
            <a:br>
              <a:rPr lang="en-GB" sz="3600" dirty="0"/>
            </a:br>
            <a:r>
              <a:rPr lang="en-GB" sz="3600" dirty="0"/>
              <a:t>    </a:t>
            </a:r>
            <a:br>
              <a:rPr lang="en-GB" sz="3600" dirty="0"/>
            </a:br>
            <a:endParaRPr lang="en-IN" sz="36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8500B-482E-C44A-9F92-25A2DA8E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3087285"/>
            <a:ext cx="11404002" cy="31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747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1996D-1B3B-0768-DFCA-3EF61D310087}"/>
              </a:ext>
            </a:extLst>
          </p:cNvPr>
          <p:cNvSpPr txBox="1"/>
          <p:nvPr/>
        </p:nvSpPr>
        <p:spPr>
          <a:xfrm>
            <a:off x="1596166" y="2171708"/>
            <a:ext cx="7225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loan_dataset.shape</a:t>
            </a:r>
            <a:endParaRPr lang="en-IN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Output: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(614, 13)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8500B-482E-C44A-9F92-25A2DA8E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3269537"/>
            <a:ext cx="11404002" cy="31218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5519EA-C6DF-DFFF-5EB7-6BBD723E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448056"/>
            <a:ext cx="10671048" cy="768096"/>
          </a:xfrm>
        </p:spPr>
        <p:txBody>
          <a:bodyPr/>
          <a:lstStyle/>
          <a:p>
            <a:r>
              <a:rPr lang="en-GB" dirty="0"/>
              <a:t> # Number of rows and columns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D2414B-AE4D-D9D0-F17A-BC163897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8488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1996D-1B3B-0768-DFCA-3EF61D310087}"/>
              </a:ext>
            </a:extLst>
          </p:cNvPr>
          <p:cNvSpPr txBox="1"/>
          <p:nvPr/>
        </p:nvSpPr>
        <p:spPr>
          <a:xfrm>
            <a:off x="1434801" y="2171708"/>
            <a:ext cx="722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loan_dataset.describe</a:t>
            </a:r>
            <a:r>
              <a:rPr lang="en-IN" sz="2400" dirty="0"/>
              <a:t>()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5519EA-C6DF-DFFF-5EB7-6BBD723E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7767" y="470650"/>
            <a:ext cx="10247295" cy="768096"/>
          </a:xfrm>
        </p:spPr>
        <p:txBody>
          <a:bodyPr/>
          <a:lstStyle/>
          <a:p>
            <a:r>
              <a:rPr lang="en-GB" dirty="0"/>
              <a:t>  # To Print the description of data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D2414B-AE4D-D9D0-F17A-BC163897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DB741-7218-9808-F6A1-1961D0183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13" y="3110281"/>
            <a:ext cx="11390173" cy="311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795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1996D-1B3B-0768-DFCA-3EF61D310087}"/>
              </a:ext>
            </a:extLst>
          </p:cNvPr>
          <p:cNvSpPr txBox="1"/>
          <p:nvPr/>
        </p:nvSpPr>
        <p:spPr>
          <a:xfrm>
            <a:off x="1434801" y="2171708"/>
            <a:ext cx="722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loan_dataset.info()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5519EA-C6DF-DFFF-5EB7-6BBD723E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4" y="457200"/>
            <a:ext cx="10247295" cy="768096"/>
          </a:xfrm>
        </p:spPr>
        <p:txBody>
          <a:bodyPr/>
          <a:lstStyle/>
          <a:p>
            <a:r>
              <a:rPr lang="en-GB" dirty="0"/>
              <a:t># To check the info of the data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D2414B-AE4D-D9D0-F17A-BC163897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5BDA6-CAD9-BC19-084A-54C087BF5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35" y="2979386"/>
            <a:ext cx="9526329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150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{0C3F2E79-D91F-4B07-9E3D-D098B2F0816E}tf78438558_win32</Template>
  <TotalTime>49</TotalTime>
  <Words>451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Courier New</vt:lpstr>
      <vt:lpstr>Sabon Next LT</vt:lpstr>
      <vt:lpstr>Office Theme</vt:lpstr>
      <vt:lpstr>Project-1:  Loan Status Prediction with Python </vt:lpstr>
      <vt:lpstr>Problem Statement:</vt:lpstr>
      <vt:lpstr>Work Flow:</vt:lpstr>
      <vt:lpstr>PowerPoint Presentation</vt:lpstr>
      <vt:lpstr> # Data collection and processing    # Loading the dataset to pandas Data Frame</vt:lpstr>
      <vt:lpstr> # Printing first 5 rows of the data sets      </vt:lpstr>
      <vt:lpstr> # Number of rows and columns</vt:lpstr>
      <vt:lpstr>  # To Print the description of data</vt:lpstr>
      <vt:lpstr># To check the info of the data</vt:lpstr>
      <vt:lpstr># Number of missing values in each column</vt:lpstr>
      <vt:lpstr># Droping the missing values</vt:lpstr>
      <vt:lpstr> # Lable encoding</vt:lpstr>
      <vt:lpstr> # Data visualizations</vt:lpstr>
      <vt:lpstr>PowerPoint Presentation</vt:lpstr>
      <vt:lpstr>  # To Make the Pairplot of our Entire Dataset in once</vt:lpstr>
      <vt:lpstr>   # Seperating the data and lables</vt:lpstr>
      <vt:lpstr>    # Overall data set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Project-1:  Loan Status Prediction with Python </dc:title>
  <dc:subject/>
  <dc:creator>charithajavvaji@gmail.com</dc:creator>
  <cp:lastModifiedBy>charithajavvaji@gmail.com</cp:lastModifiedBy>
  <cp:revision>1</cp:revision>
  <dcterms:created xsi:type="dcterms:W3CDTF">2023-01-27T07:05:23Z</dcterms:created>
  <dcterms:modified xsi:type="dcterms:W3CDTF">2023-01-27T07:55:04Z</dcterms:modified>
</cp:coreProperties>
</file>