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8" r:id="rId4"/>
  </p:sldMasterIdLst>
  <p:notesMasterIdLst>
    <p:notesMasterId r:id="rId37"/>
  </p:notesMasterIdLst>
  <p:handoutMasterIdLst>
    <p:handoutMasterId r:id="rId38"/>
  </p:handoutMasterIdLst>
  <p:sldIdLst>
    <p:sldId id="256" r:id="rId5"/>
    <p:sldId id="257" r:id="rId6"/>
    <p:sldId id="337" r:id="rId7"/>
    <p:sldId id="342" r:id="rId8"/>
    <p:sldId id="319" r:id="rId9"/>
    <p:sldId id="323" r:id="rId10"/>
    <p:sldId id="313" r:id="rId11"/>
    <p:sldId id="320" r:id="rId12"/>
    <p:sldId id="322" r:id="rId13"/>
    <p:sldId id="326" r:id="rId14"/>
    <p:sldId id="327" r:id="rId15"/>
    <p:sldId id="346" r:id="rId16"/>
    <p:sldId id="315" r:id="rId17"/>
    <p:sldId id="328" r:id="rId18"/>
    <p:sldId id="324" r:id="rId19"/>
    <p:sldId id="329" r:id="rId20"/>
    <p:sldId id="267" r:id="rId21"/>
    <p:sldId id="318" r:id="rId22"/>
    <p:sldId id="330" r:id="rId23"/>
    <p:sldId id="321" r:id="rId24"/>
    <p:sldId id="331" r:id="rId25"/>
    <p:sldId id="332" r:id="rId26"/>
    <p:sldId id="334" r:id="rId27"/>
    <p:sldId id="335" r:id="rId28"/>
    <p:sldId id="336" r:id="rId29"/>
    <p:sldId id="347" r:id="rId30"/>
    <p:sldId id="339" r:id="rId31"/>
    <p:sldId id="344" r:id="rId32"/>
    <p:sldId id="348" r:id="rId33"/>
    <p:sldId id="341" r:id="rId34"/>
    <p:sldId id="317" r:id="rId35"/>
    <p:sldId id="34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6B76"/>
    <a:srgbClr val="646C92"/>
    <a:srgbClr val="68598D"/>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43A4FE-8ED7-4BFD-A586-44970A97444A}" v="441" dt="2024-05-02T09:55:24.955"/>
    <p1510:client id="{5E333265-F092-4CC4-A8E5-5E3655BDB53D}" v="6" dt="2024-05-02T10:41:33.583"/>
    <p1510:client id="{60F9F57D-4A3E-4C93-991C-D0669FF7CA31}" v="1274" dt="2024-05-02T06:08:19.418"/>
    <p1510:client id="{7A73079C-6EC6-13EA-539D-7BB40C24AED2}" v="76" dt="2024-05-02T17:33:06.398"/>
    <p1510:client id="{85ED2214-0691-A6A1-97B9-25BEB0D768D1}" v="85" dt="2024-05-02T20:17:25.620"/>
    <p1510:client id="{967B13BF-32BD-FCB4-4323-770029665776}" v="904" dt="2024-05-03T20:48:50.102"/>
    <p1510:client id="{B215CD5F-6AAA-D7C2-44E3-190FF0D72BE0}" v="381" dt="2024-05-02T20:18:18.694"/>
    <p1510:client id="{ECC5760F-7D7E-49F5-9305-D6E64229667A}" v="53" dt="2024-05-02T15:30:47.782"/>
  </p1510:revLst>
</p1510:revInfo>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36" autoAdjust="0"/>
    <p:restoredTop sz="95660" autoAdjust="0"/>
  </p:normalViewPr>
  <p:slideViewPr>
    <p:cSldViewPr snapToGrid="0">
      <p:cViewPr varScale="1">
        <p:scale>
          <a:sx n="61" d="100"/>
          <a:sy n="61" d="100"/>
        </p:scale>
        <p:origin x="84" y="7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26E19-FA31-438D-B50D-7F1B6B32FB2B}"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US"/>
        </a:p>
      </dgm:t>
    </dgm:pt>
    <dgm:pt modelId="{EFD4D4E5-FD05-4C11-B9F3-8550CF953C1B}">
      <dgm:prSet phldr="0"/>
      <dgm:spPr/>
      <dgm:t>
        <a:bodyPr/>
        <a:lstStyle/>
        <a:p>
          <a:r>
            <a:rPr lang="en-US" dirty="0">
              <a:solidFill>
                <a:schemeClr val="bg1"/>
              </a:solidFill>
              <a:latin typeface="Goudy Old Style"/>
            </a:rPr>
            <a:t>INTRODUCTION</a:t>
          </a:r>
          <a:endParaRPr lang="en-US" dirty="0">
            <a:solidFill>
              <a:schemeClr val="bg1"/>
            </a:solidFill>
          </a:endParaRPr>
        </a:p>
      </dgm:t>
    </dgm:pt>
    <dgm:pt modelId="{586E7DD1-9C8C-4B67-80C3-B3EA09FB77FC}" type="parTrans" cxnId="{33C6C206-79BD-48E1-BD46-F3886D36A4BD}">
      <dgm:prSet/>
      <dgm:spPr/>
      <dgm:t>
        <a:bodyPr/>
        <a:lstStyle/>
        <a:p>
          <a:endParaRPr lang="en-US"/>
        </a:p>
      </dgm:t>
    </dgm:pt>
    <dgm:pt modelId="{99FDD2E1-1444-43EB-B5D9-EE5C8E63A8BE}" type="sibTrans" cxnId="{33C6C206-79BD-48E1-BD46-F3886D36A4BD}">
      <dgm:prSet/>
      <dgm:spPr/>
      <dgm:t>
        <a:bodyPr/>
        <a:lstStyle/>
        <a:p>
          <a:endParaRPr lang="en-US"/>
        </a:p>
      </dgm:t>
    </dgm:pt>
    <dgm:pt modelId="{42B98180-610E-4C47-B6F7-EAC0530411C6}">
      <dgm:prSet phldr="0"/>
      <dgm:spPr/>
      <dgm:t>
        <a:bodyPr/>
        <a:lstStyle/>
        <a:p>
          <a:pPr rtl="0"/>
          <a:r>
            <a:rPr lang="en-US" dirty="0">
              <a:solidFill>
                <a:schemeClr val="bg1"/>
              </a:solidFill>
              <a:latin typeface="Goudy Old Style"/>
            </a:rPr>
            <a:t>DATA OVERVIEW</a:t>
          </a:r>
          <a:endParaRPr lang="en-US" dirty="0">
            <a:solidFill>
              <a:schemeClr val="bg1"/>
            </a:solidFill>
          </a:endParaRPr>
        </a:p>
      </dgm:t>
    </dgm:pt>
    <dgm:pt modelId="{BDA01941-776D-4D6B-999C-A7B49D12555E}" type="parTrans" cxnId="{B0DFFEEF-F414-4BC8-A316-E92626A0FFE7}">
      <dgm:prSet/>
      <dgm:spPr/>
      <dgm:t>
        <a:bodyPr/>
        <a:lstStyle/>
        <a:p>
          <a:endParaRPr lang="en-US"/>
        </a:p>
      </dgm:t>
    </dgm:pt>
    <dgm:pt modelId="{8F83593F-1500-41BC-820C-B1648029357D}" type="sibTrans" cxnId="{B0DFFEEF-F414-4BC8-A316-E92626A0FFE7}">
      <dgm:prSet/>
      <dgm:spPr/>
      <dgm:t>
        <a:bodyPr/>
        <a:lstStyle/>
        <a:p>
          <a:endParaRPr lang="en-US"/>
        </a:p>
      </dgm:t>
    </dgm:pt>
    <dgm:pt modelId="{D09D0402-7C8D-4D90-83D6-A54200625E04}">
      <dgm:prSet phldr="0"/>
      <dgm:spPr/>
      <dgm:t>
        <a:bodyPr/>
        <a:lstStyle/>
        <a:p>
          <a:r>
            <a:rPr lang="en-US" dirty="0">
              <a:solidFill>
                <a:schemeClr val="bg1"/>
              </a:solidFill>
              <a:latin typeface="Goudy Old Style"/>
            </a:rPr>
            <a:t>FEATURES</a:t>
          </a:r>
          <a:endParaRPr lang="en-US" dirty="0">
            <a:solidFill>
              <a:schemeClr val="bg1"/>
            </a:solidFill>
          </a:endParaRPr>
        </a:p>
      </dgm:t>
    </dgm:pt>
    <dgm:pt modelId="{9822CAC7-F0B7-42AC-9066-A85B31980FBB}" type="parTrans" cxnId="{DAEAE018-F710-485F-8896-BAA05DDB0ED6}">
      <dgm:prSet/>
      <dgm:spPr/>
      <dgm:t>
        <a:bodyPr/>
        <a:lstStyle/>
        <a:p>
          <a:endParaRPr lang="en-US"/>
        </a:p>
      </dgm:t>
    </dgm:pt>
    <dgm:pt modelId="{3503042A-171C-4A3A-8A34-D882F383D579}" type="sibTrans" cxnId="{DAEAE018-F710-485F-8896-BAA05DDB0ED6}">
      <dgm:prSet/>
      <dgm:spPr/>
      <dgm:t>
        <a:bodyPr/>
        <a:lstStyle/>
        <a:p>
          <a:endParaRPr lang="en-US"/>
        </a:p>
      </dgm:t>
    </dgm:pt>
    <dgm:pt modelId="{56286F35-55AB-47A3-BF37-6F9848E4A427}">
      <dgm:prSet phldr="0"/>
      <dgm:spPr/>
      <dgm:t>
        <a:bodyPr/>
        <a:lstStyle/>
        <a:p>
          <a:pPr rtl="0"/>
          <a:r>
            <a:rPr lang="en-US" dirty="0">
              <a:solidFill>
                <a:schemeClr val="bg1"/>
              </a:solidFill>
              <a:latin typeface="Goudy Old Style"/>
            </a:rPr>
            <a:t>KEY ASSUMPTIONS</a:t>
          </a:r>
          <a:endParaRPr lang="en-US" dirty="0">
            <a:solidFill>
              <a:schemeClr val="bg1"/>
            </a:solidFill>
          </a:endParaRPr>
        </a:p>
      </dgm:t>
    </dgm:pt>
    <dgm:pt modelId="{1D516829-0037-45B9-911E-4E232FE63B09}" type="parTrans" cxnId="{806D646D-B007-4FC0-B7A1-CAC133BCCEF3}">
      <dgm:prSet/>
      <dgm:spPr/>
      <dgm:t>
        <a:bodyPr/>
        <a:lstStyle/>
        <a:p>
          <a:endParaRPr lang="en-US"/>
        </a:p>
      </dgm:t>
    </dgm:pt>
    <dgm:pt modelId="{327E03BE-5254-4CE3-9A39-21C2A7589FAC}" type="sibTrans" cxnId="{806D646D-B007-4FC0-B7A1-CAC133BCCEF3}">
      <dgm:prSet/>
      <dgm:spPr/>
      <dgm:t>
        <a:bodyPr/>
        <a:lstStyle/>
        <a:p>
          <a:endParaRPr lang="en-US"/>
        </a:p>
      </dgm:t>
    </dgm:pt>
    <dgm:pt modelId="{A59019C5-AAF9-4CD2-992A-23AF80F7C996}">
      <dgm:prSet phldr="0"/>
      <dgm:spPr/>
      <dgm:t>
        <a:bodyPr/>
        <a:lstStyle/>
        <a:p>
          <a:pPr rtl="0"/>
          <a:r>
            <a:rPr lang="en-US" dirty="0">
              <a:solidFill>
                <a:schemeClr val="bg1"/>
              </a:solidFill>
              <a:latin typeface="Goudy Old Style"/>
            </a:rPr>
            <a:t>DATA PREPROCESSING</a:t>
          </a:r>
          <a:endParaRPr lang="en-US" dirty="0">
            <a:solidFill>
              <a:schemeClr val="bg1"/>
            </a:solidFill>
          </a:endParaRPr>
        </a:p>
      </dgm:t>
    </dgm:pt>
    <dgm:pt modelId="{C73FF0F0-015B-4CAD-B364-07FDA64B227B}" type="parTrans" cxnId="{1E0A09CB-5C02-4B03-A4B2-E3BDC75C22C9}">
      <dgm:prSet/>
      <dgm:spPr/>
      <dgm:t>
        <a:bodyPr/>
        <a:lstStyle/>
        <a:p>
          <a:endParaRPr lang="en-US"/>
        </a:p>
      </dgm:t>
    </dgm:pt>
    <dgm:pt modelId="{F6CE834E-E945-40DB-8F47-27EDFF539B0D}" type="sibTrans" cxnId="{1E0A09CB-5C02-4B03-A4B2-E3BDC75C22C9}">
      <dgm:prSet/>
      <dgm:spPr/>
      <dgm:t>
        <a:bodyPr/>
        <a:lstStyle/>
        <a:p>
          <a:endParaRPr lang="en-US"/>
        </a:p>
      </dgm:t>
    </dgm:pt>
    <dgm:pt modelId="{3BC8CB9C-3D5E-45B1-A841-8159AAEDF948}">
      <dgm:prSet phldr="0"/>
      <dgm:spPr/>
      <dgm:t>
        <a:bodyPr/>
        <a:lstStyle/>
        <a:p>
          <a:pPr rtl="0"/>
          <a:r>
            <a:rPr lang="en-US" dirty="0">
              <a:solidFill>
                <a:schemeClr val="bg1"/>
              </a:solidFill>
              <a:latin typeface="Goudy Old Style"/>
            </a:rPr>
            <a:t>EXPLORATORY DATA ANALYSIS</a:t>
          </a:r>
        </a:p>
      </dgm:t>
    </dgm:pt>
    <dgm:pt modelId="{86B2AA3C-3E91-4AFD-AE78-EC216020A308}" type="parTrans" cxnId="{CAF48529-8AAD-44B9-8F56-3F0CA264F727}">
      <dgm:prSet/>
      <dgm:spPr/>
    </dgm:pt>
    <dgm:pt modelId="{04F71C9E-4437-43AC-A0C3-C5427155E1F8}" type="sibTrans" cxnId="{CAF48529-8AAD-44B9-8F56-3F0CA264F727}">
      <dgm:prSet/>
      <dgm:spPr/>
    </dgm:pt>
    <dgm:pt modelId="{16860B80-E895-4317-AC7D-568D407CB7CD}">
      <dgm:prSet phldr="0"/>
      <dgm:spPr/>
      <dgm:t>
        <a:bodyPr/>
        <a:lstStyle/>
        <a:p>
          <a:pPr rtl="0"/>
          <a:r>
            <a:rPr lang="en-US" dirty="0">
              <a:solidFill>
                <a:schemeClr val="bg1"/>
              </a:solidFill>
              <a:latin typeface="Goudy Old Style"/>
            </a:rPr>
            <a:t>LOGISTIC REGRESSION MODEL</a:t>
          </a:r>
          <a:endParaRPr lang="en-US" dirty="0">
            <a:solidFill>
              <a:schemeClr val="bg1"/>
            </a:solidFill>
          </a:endParaRPr>
        </a:p>
      </dgm:t>
    </dgm:pt>
    <dgm:pt modelId="{88CFB7C2-6F15-46C6-A787-672F4D64A047}" type="parTrans" cxnId="{CE6BC5FC-0BC9-4B6E-905E-2B3385A65A0C}">
      <dgm:prSet/>
      <dgm:spPr/>
    </dgm:pt>
    <dgm:pt modelId="{8A2FBD49-F59F-4570-B0C4-ED20994C169F}" type="sibTrans" cxnId="{CE6BC5FC-0BC9-4B6E-905E-2B3385A65A0C}">
      <dgm:prSet/>
      <dgm:spPr/>
    </dgm:pt>
    <dgm:pt modelId="{A9E4E726-E842-423B-B8C8-A27DA61B4B81}">
      <dgm:prSet phldr="0"/>
      <dgm:spPr/>
      <dgm:t>
        <a:bodyPr/>
        <a:lstStyle/>
        <a:p>
          <a:r>
            <a:rPr lang="en-US" dirty="0">
              <a:solidFill>
                <a:schemeClr val="bg1"/>
              </a:solidFill>
              <a:latin typeface="Goudy Old Style"/>
            </a:rPr>
            <a:t>REFERENCES</a:t>
          </a:r>
        </a:p>
      </dgm:t>
    </dgm:pt>
    <dgm:pt modelId="{156FA0CA-DF6D-4B17-8158-50C2026DE8E6}" type="parTrans" cxnId="{CA4992F4-E2E3-463D-83DF-523BB98F9CD2}">
      <dgm:prSet/>
      <dgm:spPr/>
    </dgm:pt>
    <dgm:pt modelId="{A6F2EB79-736B-4028-AD6C-01FEEBEB5BC2}" type="sibTrans" cxnId="{CA4992F4-E2E3-463D-83DF-523BB98F9CD2}">
      <dgm:prSet/>
      <dgm:spPr/>
    </dgm:pt>
    <dgm:pt modelId="{02B9661E-B5A2-4B68-8AD9-37080E960617}">
      <dgm:prSet phldr="0"/>
      <dgm:spPr/>
      <dgm:t>
        <a:bodyPr/>
        <a:lstStyle/>
        <a:p>
          <a:pPr rtl="0"/>
          <a:r>
            <a:rPr lang="en-US" dirty="0">
              <a:solidFill>
                <a:schemeClr val="bg1"/>
              </a:solidFill>
              <a:latin typeface="Goudy Old Style"/>
            </a:rPr>
            <a:t>CONCLUSIONS</a:t>
          </a:r>
        </a:p>
      </dgm:t>
    </dgm:pt>
    <dgm:pt modelId="{46CB66D2-336C-4779-A8FF-C601030B3B35}" type="parTrans" cxnId="{BCB7AE6A-E010-4666-B075-234B5F3F1D69}">
      <dgm:prSet/>
      <dgm:spPr/>
    </dgm:pt>
    <dgm:pt modelId="{B2C093A8-21D8-40E1-8306-ADFA87A1B284}" type="sibTrans" cxnId="{BCB7AE6A-E010-4666-B075-234B5F3F1D69}">
      <dgm:prSet/>
      <dgm:spPr/>
    </dgm:pt>
    <dgm:pt modelId="{0DCF83D9-70D4-46E5-B349-B0DAEB3C0FBC}" type="pres">
      <dgm:prSet presAssocID="{73D26E19-FA31-438D-B50D-7F1B6B32FB2B}" presName="linear" presStyleCnt="0">
        <dgm:presLayoutVars>
          <dgm:animLvl val="lvl"/>
          <dgm:resizeHandles val="exact"/>
        </dgm:presLayoutVars>
      </dgm:prSet>
      <dgm:spPr/>
    </dgm:pt>
    <dgm:pt modelId="{BE4081A9-4F9E-4D78-828A-9134C12BDCEB}" type="pres">
      <dgm:prSet presAssocID="{EFD4D4E5-FD05-4C11-B9F3-8550CF953C1B}" presName="parentText" presStyleLbl="node1" presStyleIdx="0" presStyleCnt="9">
        <dgm:presLayoutVars>
          <dgm:chMax val="0"/>
          <dgm:bulletEnabled val="1"/>
        </dgm:presLayoutVars>
      </dgm:prSet>
      <dgm:spPr/>
    </dgm:pt>
    <dgm:pt modelId="{C1BF39DB-FDC5-4F2B-883B-034BA8A3A3A1}" type="pres">
      <dgm:prSet presAssocID="{99FDD2E1-1444-43EB-B5D9-EE5C8E63A8BE}" presName="spacer" presStyleCnt="0"/>
      <dgm:spPr/>
    </dgm:pt>
    <dgm:pt modelId="{605E5F81-AA63-492F-BBA2-F01A07488497}" type="pres">
      <dgm:prSet presAssocID="{42B98180-610E-4C47-B6F7-EAC0530411C6}" presName="parentText" presStyleLbl="node1" presStyleIdx="1" presStyleCnt="9">
        <dgm:presLayoutVars>
          <dgm:chMax val="0"/>
          <dgm:bulletEnabled val="1"/>
        </dgm:presLayoutVars>
      </dgm:prSet>
      <dgm:spPr/>
    </dgm:pt>
    <dgm:pt modelId="{D30B6CCD-1BCC-414C-A01B-32E8BAE66DE0}" type="pres">
      <dgm:prSet presAssocID="{8F83593F-1500-41BC-820C-B1648029357D}" presName="spacer" presStyleCnt="0"/>
      <dgm:spPr/>
    </dgm:pt>
    <dgm:pt modelId="{A9E58B13-65A0-4A54-BA16-0D71C0BF5072}" type="pres">
      <dgm:prSet presAssocID="{D09D0402-7C8D-4D90-83D6-A54200625E04}" presName="parentText" presStyleLbl="node1" presStyleIdx="2" presStyleCnt="9">
        <dgm:presLayoutVars>
          <dgm:chMax val="0"/>
          <dgm:bulletEnabled val="1"/>
        </dgm:presLayoutVars>
      </dgm:prSet>
      <dgm:spPr/>
    </dgm:pt>
    <dgm:pt modelId="{D0BE5E29-CBEA-4D36-B936-4F60A415E95A}" type="pres">
      <dgm:prSet presAssocID="{3503042A-171C-4A3A-8A34-D882F383D579}" presName="spacer" presStyleCnt="0"/>
      <dgm:spPr/>
    </dgm:pt>
    <dgm:pt modelId="{E539388F-ED13-4570-9DEE-AA20CEB1AB37}" type="pres">
      <dgm:prSet presAssocID="{56286F35-55AB-47A3-BF37-6F9848E4A427}" presName="parentText" presStyleLbl="node1" presStyleIdx="3" presStyleCnt="9">
        <dgm:presLayoutVars>
          <dgm:chMax val="0"/>
          <dgm:bulletEnabled val="1"/>
        </dgm:presLayoutVars>
      </dgm:prSet>
      <dgm:spPr/>
    </dgm:pt>
    <dgm:pt modelId="{14BA5B5D-A4F0-4F15-A7E7-AE98E6C3D23D}" type="pres">
      <dgm:prSet presAssocID="{327E03BE-5254-4CE3-9A39-21C2A7589FAC}" presName="spacer" presStyleCnt="0"/>
      <dgm:spPr/>
    </dgm:pt>
    <dgm:pt modelId="{75DB3B97-6888-42C5-83DA-B13F8F38CB0A}" type="pres">
      <dgm:prSet presAssocID="{A59019C5-AAF9-4CD2-992A-23AF80F7C996}" presName="parentText" presStyleLbl="node1" presStyleIdx="4" presStyleCnt="9">
        <dgm:presLayoutVars>
          <dgm:chMax val="0"/>
          <dgm:bulletEnabled val="1"/>
        </dgm:presLayoutVars>
      </dgm:prSet>
      <dgm:spPr/>
    </dgm:pt>
    <dgm:pt modelId="{1226B938-E701-4B5C-B4E4-F13D0BCEAB06}" type="pres">
      <dgm:prSet presAssocID="{F6CE834E-E945-40DB-8F47-27EDFF539B0D}" presName="spacer" presStyleCnt="0"/>
      <dgm:spPr/>
    </dgm:pt>
    <dgm:pt modelId="{40ADD19D-95BA-4B4D-91BE-02FE783DC472}" type="pres">
      <dgm:prSet presAssocID="{3BC8CB9C-3D5E-45B1-A841-8159AAEDF948}" presName="parentText" presStyleLbl="node1" presStyleIdx="5" presStyleCnt="9">
        <dgm:presLayoutVars>
          <dgm:chMax val="0"/>
          <dgm:bulletEnabled val="1"/>
        </dgm:presLayoutVars>
      </dgm:prSet>
      <dgm:spPr/>
    </dgm:pt>
    <dgm:pt modelId="{D941F573-2B30-4730-A5E6-DF73826CFEBE}" type="pres">
      <dgm:prSet presAssocID="{04F71C9E-4437-43AC-A0C3-C5427155E1F8}" presName="spacer" presStyleCnt="0"/>
      <dgm:spPr/>
    </dgm:pt>
    <dgm:pt modelId="{00FB5441-C768-40F9-9C3F-2D152ABA51C9}" type="pres">
      <dgm:prSet presAssocID="{16860B80-E895-4317-AC7D-568D407CB7CD}" presName="parentText" presStyleLbl="node1" presStyleIdx="6" presStyleCnt="9">
        <dgm:presLayoutVars>
          <dgm:chMax val="0"/>
          <dgm:bulletEnabled val="1"/>
        </dgm:presLayoutVars>
      </dgm:prSet>
      <dgm:spPr/>
    </dgm:pt>
    <dgm:pt modelId="{7FE1818F-D5BE-4D06-8DCC-E638E9B72908}" type="pres">
      <dgm:prSet presAssocID="{8A2FBD49-F59F-4570-B0C4-ED20994C169F}" presName="spacer" presStyleCnt="0"/>
      <dgm:spPr/>
    </dgm:pt>
    <dgm:pt modelId="{5809207F-34DD-4815-A0DE-FA1CDE52D925}" type="pres">
      <dgm:prSet presAssocID="{02B9661E-B5A2-4B68-8AD9-37080E960617}" presName="parentText" presStyleLbl="node1" presStyleIdx="7" presStyleCnt="9">
        <dgm:presLayoutVars>
          <dgm:chMax val="0"/>
          <dgm:bulletEnabled val="1"/>
        </dgm:presLayoutVars>
      </dgm:prSet>
      <dgm:spPr/>
    </dgm:pt>
    <dgm:pt modelId="{A76581D0-B708-4307-8F43-2B9D1A006758}" type="pres">
      <dgm:prSet presAssocID="{B2C093A8-21D8-40E1-8306-ADFA87A1B284}" presName="spacer" presStyleCnt="0"/>
      <dgm:spPr/>
    </dgm:pt>
    <dgm:pt modelId="{A0339A6F-402F-4A4E-A473-552589FB981F}" type="pres">
      <dgm:prSet presAssocID="{A9E4E726-E842-423B-B8C8-A27DA61B4B81}" presName="parentText" presStyleLbl="node1" presStyleIdx="8" presStyleCnt="9">
        <dgm:presLayoutVars>
          <dgm:chMax val="0"/>
          <dgm:bulletEnabled val="1"/>
        </dgm:presLayoutVars>
      </dgm:prSet>
      <dgm:spPr/>
    </dgm:pt>
  </dgm:ptLst>
  <dgm:cxnLst>
    <dgm:cxn modelId="{33C6C206-79BD-48E1-BD46-F3886D36A4BD}" srcId="{73D26E19-FA31-438D-B50D-7F1B6B32FB2B}" destId="{EFD4D4E5-FD05-4C11-B9F3-8550CF953C1B}" srcOrd="0" destOrd="0" parTransId="{586E7DD1-9C8C-4B67-80C3-B3EA09FB77FC}" sibTransId="{99FDD2E1-1444-43EB-B5D9-EE5C8E63A8BE}"/>
    <dgm:cxn modelId="{DAEAE018-F710-485F-8896-BAA05DDB0ED6}" srcId="{73D26E19-FA31-438D-B50D-7F1B6B32FB2B}" destId="{D09D0402-7C8D-4D90-83D6-A54200625E04}" srcOrd="2" destOrd="0" parTransId="{9822CAC7-F0B7-42AC-9066-A85B31980FBB}" sibTransId="{3503042A-171C-4A3A-8A34-D882F383D579}"/>
    <dgm:cxn modelId="{CAF48529-8AAD-44B9-8F56-3F0CA264F727}" srcId="{73D26E19-FA31-438D-B50D-7F1B6B32FB2B}" destId="{3BC8CB9C-3D5E-45B1-A841-8159AAEDF948}" srcOrd="5" destOrd="0" parTransId="{86B2AA3C-3E91-4AFD-AE78-EC216020A308}" sibTransId="{04F71C9E-4437-43AC-A0C3-C5427155E1F8}"/>
    <dgm:cxn modelId="{3A33382C-4C23-410F-92FC-5345553C1D5D}" type="presOf" srcId="{56286F35-55AB-47A3-BF37-6F9848E4A427}" destId="{E539388F-ED13-4570-9DEE-AA20CEB1AB37}" srcOrd="0" destOrd="0" presId="urn:microsoft.com/office/officeart/2005/8/layout/vList2"/>
    <dgm:cxn modelId="{BCB7AE6A-E010-4666-B075-234B5F3F1D69}" srcId="{73D26E19-FA31-438D-B50D-7F1B6B32FB2B}" destId="{02B9661E-B5A2-4B68-8AD9-37080E960617}" srcOrd="7" destOrd="0" parTransId="{46CB66D2-336C-4779-A8FF-C601030B3B35}" sibTransId="{B2C093A8-21D8-40E1-8306-ADFA87A1B284}"/>
    <dgm:cxn modelId="{748A374C-0195-4713-B1C6-6917E03677BA}" type="presOf" srcId="{42B98180-610E-4C47-B6F7-EAC0530411C6}" destId="{605E5F81-AA63-492F-BBA2-F01A07488497}" srcOrd="0" destOrd="0" presId="urn:microsoft.com/office/officeart/2005/8/layout/vList2"/>
    <dgm:cxn modelId="{806D646D-B007-4FC0-B7A1-CAC133BCCEF3}" srcId="{73D26E19-FA31-438D-B50D-7F1B6B32FB2B}" destId="{56286F35-55AB-47A3-BF37-6F9848E4A427}" srcOrd="3" destOrd="0" parTransId="{1D516829-0037-45B9-911E-4E232FE63B09}" sibTransId="{327E03BE-5254-4CE3-9A39-21C2A7589FAC}"/>
    <dgm:cxn modelId="{0675F952-826E-4BD4-B0DA-65178476DEBD}" type="presOf" srcId="{02B9661E-B5A2-4B68-8AD9-37080E960617}" destId="{5809207F-34DD-4815-A0DE-FA1CDE52D925}" srcOrd="0" destOrd="0" presId="urn:microsoft.com/office/officeart/2005/8/layout/vList2"/>
    <dgm:cxn modelId="{9822CF59-D3CB-4F72-A712-9B9A8729987A}" type="presOf" srcId="{A9E4E726-E842-423B-B8C8-A27DA61B4B81}" destId="{A0339A6F-402F-4A4E-A473-552589FB981F}" srcOrd="0" destOrd="0" presId="urn:microsoft.com/office/officeart/2005/8/layout/vList2"/>
    <dgm:cxn modelId="{A9844B96-E4AE-4931-ABCA-397D727EC9A0}" type="presOf" srcId="{D09D0402-7C8D-4D90-83D6-A54200625E04}" destId="{A9E58B13-65A0-4A54-BA16-0D71C0BF5072}" srcOrd="0" destOrd="0" presId="urn:microsoft.com/office/officeart/2005/8/layout/vList2"/>
    <dgm:cxn modelId="{A50FB69B-0A82-4CBD-854C-65CF66BB8B9E}" type="presOf" srcId="{EFD4D4E5-FD05-4C11-B9F3-8550CF953C1B}" destId="{BE4081A9-4F9E-4D78-828A-9134C12BDCEB}" srcOrd="0" destOrd="0" presId="urn:microsoft.com/office/officeart/2005/8/layout/vList2"/>
    <dgm:cxn modelId="{3D1AA6BF-92AF-4AE5-A3FA-CFDE9644CDE4}" type="presOf" srcId="{A59019C5-AAF9-4CD2-992A-23AF80F7C996}" destId="{75DB3B97-6888-42C5-83DA-B13F8F38CB0A}" srcOrd="0" destOrd="0" presId="urn:microsoft.com/office/officeart/2005/8/layout/vList2"/>
    <dgm:cxn modelId="{1E0A09CB-5C02-4B03-A4B2-E3BDC75C22C9}" srcId="{73D26E19-FA31-438D-B50D-7F1B6B32FB2B}" destId="{A59019C5-AAF9-4CD2-992A-23AF80F7C996}" srcOrd="4" destOrd="0" parTransId="{C73FF0F0-015B-4CAD-B364-07FDA64B227B}" sibTransId="{F6CE834E-E945-40DB-8F47-27EDFF539B0D}"/>
    <dgm:cxn modelId="{C3D940DF-33B1-4A27-9CFF-51258F178CEC}" type="presOf" srcId="{73D26E19-FA31-438D-B50D-7F1B6B32FB2B}" destId="{0DCF83D9-70D4-46E5-B349-B0DAEB3C0FBC}" srcOrd="0" destOrd="0" presId="urn:microsoft.com/office/officeart/2005/8/layout/vList2"/>
    <dgm:cxn modelId="{B0DFFEEF-F414-4BC8-A316-E92626A0FFE7}" srcId="{73D26E19-FA31-438D-B50D-7F1B6B32FB2B}" destId="{42B98180-610E-4C47-B6F7-EAC0530411C6}" srcOrd="1" destOrd="0" parTransId="{BDA01941-776D-4D6B-999C-A7B49D12555E}" sibTransId="{8F83593F-1500-41BC-820C-B1648029357D}"/>
    <dgm:cxn modelId="{842D98F1-02EB-4A07-8250-7D4523ADDF8D}" type="presOf" srcId="{3BC8CB9C-3D5E-45B1-A841-8159AAEDF948}" destId="{40ADD19D-95BA-4B4D-91BE-02FE783DC472}" srcOrd="0" destOrd="0" presId="urn:microsoft.com/office/officeart/2005/8/layout/vList2"/>
    <dgm:cxn modelId="{A35C34F2-A990-4124-B38F-96DF0D9C9591}" type="presOf" srcId="{16860B80-E895-4317-AC7D-568D407CB7CD}" destId="{00FB5441-C768-40F9-9C3F-2D152ABA51C9}" srcOrd="0" destOrd="0" presId="urn:microsoft.com/office/officeart/2005/8/layout/vList2"/>
    <dgm:cxn modelId="{CA4992F4-E2E3-463D-83DF-523BB98F9CD2}" srcId="{73D26E19-FA31-438D-B50D-7F1B6B32FB2B}" destId="{A9E4E726-E842-423B-B8C8-A27DA61B4B81}" srcOrd="8" destOrd="0" parTransId="{156FA0CA-DF6D-4B17-8158-50C2026DE8E6}" sibTransId="{A6F2EB79-736B-4028-AD6C-01FEEBEB5BC2}"/>
    <dgm:cxn modelId="{CE6BC5FC-0BC9-4B6E-905E-2B3385A65A0C}" srcId="{73D26E19-FA31-438D-B50D-7F1B6B32FB2B}" destId="{16860B80-E895-4317-AC7D-568D407CB7CD}" srcOrd="6" destOrd="0" parTransId="{88CFB7C2-6F15-46C6-A787-672F4D64A047}" sibTransId="{8A2FBD49-F59F-4570-B0C4-ED20994C169F}"/>
    <dgm:cxn modelId="{BA43E53B-900C-4649-97DC-4322E3D3E3D8}" type="presParOf" srcId="{0DCF83D9-70D4-46E5-B349-B0DAEB3C0FBC}" destId="{BE4081A9-4F9E-4D78-828A-9134C12BDCEB}" srcOrd="0" destOrd="0" presId="urn:microsoft.com/office/officeart/2005/8/layout/vList2"/>
    <dgm:cxn modelId="{FF1882E9-DD57-4D01-A2D4-3BEE12CDDFFC}" type="presParOf" srcId="{0DCF83D9-70D4-46E5-B349-B0DAEB3C0FBC}" destId="{C1BF39DB-FDC5-4F2B-883B-034BA8A3A3A1}" srcOrd="1" destOrd="0" presId="urn:microsoft.com/office/officeart/2005/8/layout/vList2"/>
    <dgm:cxn modelId="{CDF58183-2C69-497F-8A46-DC781A721634}" type="presParOf" srcId="{0DCF83D9-70D4-46E5-B349-B0DAEB3C0FBC}" destId="{605E5F81-AA63-492F-BBA2-F01A07488497}" srcOrd="2" destOrd="0" presId="urn:microsoft.com/office/officeart/2005/8/layout/vList2"/>
    <dgm:cxn modelId="{71AC26D9-3AB4-4A23-940F-20A8415EF843}" type="presParOf" srcId="{0DCF83D9-70D4-46E5-B349-B0DAEB3C0FBC}" destId="{D30B6CCD-1BCC-414C-A01B-32E8BAE66DE0}" srcOrd="3" destOrd="0" presId="urn:microsoft.com/office/officeart/2005/8/layout/vList2"/>
    <dgm:cxn modelId="{451C756E-EBB6-473A-AA1F-B0B32379EDED}" type="presParOf" srcId="{0DCF83D9-70D4-46E5-B349-B0DAEB3C0FBC}" destId="{A9E58B13-65A0-4A54-BA16-0D71C0BF5072}" srcOrd="4" destOrd="0" presId="urn:microsoft.com/office/officeart/2005/8/layout/vList2"/>
    <dgm:cxn modelId="{BA23C926-43E7-4B53-BE10-177571E27B8A}" type="presParOf" srcId="{0DCF83D9-70D4-46E5-B349-B0DAEB3C0FBC}" destId="{D0BE5E29-CBEA-4D36-B936-4F60A415E95A}" srcOrd="5" destOrd="0" presId="urn:microsoft.com/office/officeart/2005/8/layout/vList2"/>
    <dgm:cxn modelId="{0D885F74-1BA5-414D-94C7-2D5AD0452EE6}" type="presParOf" srcId="{0DCF83D9-70D4-46E5-B349-B0DAEB3C0FBC}" destId="{E539388F-ED13-4570-9DEE-AA20CEB1AB37}" srcOrd="6" destOrd="0" presId="urn:microsoft.com/office/officeart/2005/8/layout/vList2"/>
    <dgm:cxn modelId="{5E51BA4A-A1E4-4564-AE52-E448BF749431}" type="presParOf" srcId="{0DCF83D9-70D4-46E5-B349-B0DAEB3C0FBC}" destId="{14BA5B5D-A4F0-4F15-A7E7-AE98E6C3D23D}" srcOrd="7" destOrd="0" presId="urn:microsoft.com/office/officeart/2005/8/layout/vList2"/>
    <dgm:cxn modelId="{6C9B08FE-5C7D-46A6-A45C-C70FDFEFE36A}" type="presParOf" srcId="{0DCF83D9-70D4-46E5-B349-B0DAEB3C0FBC}" destId="{75DB3B97-6888-42C5-83DA-B13F8F38CB0A}" srcOrd="8" destOrd="0" presId="urn:microsoft.com/office/officeart/2005/8/layout/vList2"/>
    <dgm:cxn modelId="{4FE7F88E-BE28-4F22-81EC-11709E58CF57}" type="presParOf" srcId="{0DCF83D9-70D4-46E5-B349-B0DAEB3C0FBC}" destId="{1226B938-E701-4B5C-B4E4-F13D0BCEAB06}" srcOrd="9" destOrd="0" presId="urn:microsoft.com/office/officeart/2005/8/layout/vList2"/>
    <dgm:cxn modelId="{F483CCEC-EE39-4E65-B17A-82170555A154}" type="presParOf" srcId="{0DCF83D9-70D4-46E5-B349-B0DAEB3C0FBC}" destId="{40ADD19D-95BA-4B4D-91BE-02FE783DC472}" srcOrd="10" destOrd="0" presId="urn:microsoft.com/office/officeart/2005/8/layout/vList2"/>
    <dgm:cxn modelId="{B63F48C2-4DF6-4FE1-8CF7-8DF38FB4E4BB}" type="presParOf" srcId="{0DCF83D9-70D4-46E5-B349-B0DAEB3C0FBC}" destId="{D941F573-2B30-4730-A5E6-DF73826CFEBE}" srcOrd="11" destOrd="0" presId="urn:microsoft.com/office/officeart/2005/8/layout/vList2"/>
    <dgm:cxn modelId="{E7FD60DE-7F7E-477C-935A-992420173309}" type="presParOf" srcId="{0DCF83D9-70D4-46E5-B349-B0DAEB3C0FBC}" destId="{00FB5441-C768-40F9-9C3F-2D152ABA51C9}" srcOrd="12" destOrd="0" presId="urn:microsoft.com/office/officeart/2005/8/layout/vList2"/>
    <dgm:cxn modelId="{B657A4F3-06DB-4D55-B215-8CC4EEE1150E}" type="presParOf" srcId="{0DCF83D9-70D4-46E5-B349-B0DAEB3C0FBC}" destId="{7FE1818F-D5BE-4D06-8DCC-E638E9B72908}" srcOrd="13" destOrd="0" presId="urn:microsoft.com/office/officeart/2005/8/layout/vList2"/>
    <dgm:cxn modelId="{7C835D58-5D47-4A69-B43D-EA23303ECCDB}" type="presParOf" srcId="{0DCF83D9-70D4-46E5-B349-B0DAEB3C0FBC}" destId="{5809207F-34DD-4815-A0DE-FA1CDE52D925}" srcOrd="14" destOrd="0" presId="urn:microsoft.com/office/officeart/2005/8/layout/vList2"/>
    <dgm:cxn modelId="{BDC03B71-66C2-4A3F-A3B4-AD1F2AE1F93C}" type="presParOf" srcId="{0DCF83D9-70D4-46E5-B349-B0DAEB3C0FBC}" destId="{A76581D0-B708-4307-8F43-2B9D1A006758}" srcOrd="15" destOrd="0" presId="urn:microsoft.com/office/officeart/2005/8/layout/vList2"/>
    <dgm:cxn modelId="{951C1B73-D4B2-4961-8097-090A3E0C1D7C}" type="presParOf" srcId="{0DCF83D9-70D4-46E5-B349-B0DAEB3C0FBC}" destId="{A0339A6F-402F-4A4E-A473-552589FB981F}"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D47C5B-FE0F-4C8D-9A29-1E039A71C16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59CDE6DF-24DA-49C4-9426-7141CB1316EB}">
      <dgm:prSet phldrT="[Text]" phldr="0"/>
      <dgm:spPr/>
      <dgm:t>
        <a:bodyPr/>
        <a:lstStyle/>
        <a:p>
          <a:pPr rtl="0"/>
          <a:r>
            <a:rPr lang="en-US" dirty="0">
              <a:latin typeface="Goudy Old Style"/>
            </a:rPr>
            <a:t>768 samples</a:t>
          </a:r>
          <a:endParaRPr lang="en-US" dirty="0"/>
        </a:p>
      </dgm:t>
    </dgm:pt>
    <dgm:pt modelId="{39A3A6CB-08E0-47EB-AEB0-5D6EEAD5934F}" type="parTrans" cxnId="{A08A58B9-0A08-4026-820F-F812B796285F}">
      <dgm:prSet/>
      <dgm:spPr/>
      <dgm:t>
        <a:bodyPr/>
        <a:lstStyle/>
        <a:p>
          <a:endParaRPr lang="en-US"/>
        </a:p>
      </dgm:t>
    </dgm:pt>
    <dgm:pt modelId="{1D8ABE6E-A0E9-4151-B91F-AF599F8FE606}" type="sibTrans" cxnId="{A08A58B9-0A08-4026-820F-F812B796285F}">
      <dgm:prSet/>
      <dgm:spPr/>
      <dgm:t>
        <a:bodyPr/>
        <a:lstStyle/>
        <a:p>
          <a:endParaRPr lang="en-US"/>
        </a:p>
      </dgm:t>
    </dgm:pt>
    <dgm:pt modelId="{91CFE41C-1F0C-4259-B3CA-4FACB4EE1CF8}">
      <dgm:prSet phldrT="[Text]" phldr="0"/>
      <dgm:spPr/>
      <dgm:t>
        <a:bodyPr/>
        <a:lstStyle/>
        <a:p>
          <a:pPr rtl="0"/>
          <a:r>
            <a:rPr lang="en-US" dirty="0">
              <a:latin typeface="Goudy Old Style"/>
            </a:rPr>
            <a:t>9 Features</a:t>
          </a:r>
          <a:endParaRPr lang="en-US" dirty="0"/>
        </a:p>
      </dgm:t>
    </dgm:pt>
    <dgm:pt modelId="{64352F7D-3692-4D38-9400-B5DD278C50CE}" type="parTrans" cxnId="{DCBC8AF3-180B-4976-AA0B-B6CF7BE83855}">
      <dgm:prSet/>
      <dgm:spPr/>
      <dgm:t>
        <a:bodyPr/>
        <a:lstStyle/>
        <a:p>
          <a:endParaRPr lang="en-US"/>
        </a:p>
      </dgm:t>
    </dgm:pt>
    <dgm:pt modelId="{4EDA5AEF-9B86-413C-AFB7-FC56501C962F}" type="sibTrans" cxnId="{DCBC8AF3-180B-4976-AA0B-B6CF7BE83855}">
      <dgm:prSet/>
      <dgm:spPr/>
      <dgm:t>
        <a:bodyPr/>
        <a:lstStyle/>
        <a:p>
          <a:endParaRPr lang="en-US"/>
        </a:p>
      </dgm:t>
    </dgm:pt>
    <dgm:pt modelId="{E2221801-761F-432D-8A70-71832FA325FE}" type="pres">
      <dgm:prSet presAssocID="{7ED47C5B-FE0F-4C8D-9A29-1E039A71C162}" presName="linear" presStyleCnt="0">
        <dgm:presLayoutVars>
          <dgm:animLvl val="lvl"/>
          <dgm:resizeHandles val="exact"/>
        </dgm:presLayoutVars>
      </dgm:prSet>
      <dgm:spPr/>
    </dgm:pt>
    <dgm:pt modelId="{741BF531-D54A-48B1-B7EB-C462EAC32D02}" type="pres">
      <dgm:prSet presAssocID="{59CDE6DF-24DA-49C4-9426-7141CB1316EB}" presName="parentText" presStyleLbl="node1" presStyleIdx="0" presStyleCnt="2">
        <dgm:presLayoutVars>
          <dgm:chMax val="0"/>
          <dgm:bulletEnabled val="1"/>
        </dgm:presLayoutVars>
      </dgm:prSet>
      <dgm:spPr/>
    </dgm:pt>
    <dgm:pt modelId="{CF3DE3A6-7E2D-4FD4-85E2-FD2ADFCEE38D}" type="pres">
      <dgm:prSet presAssocID="{1D8ABE6E-A0E9-4151-B91F-AF599F8FE606}" presName="spacer" presStyleCnt="0"/>
      <dgm:spPr/>
    </dgm:pt>
    <dgm:pt modelId="{A9699382-0F62-431B-A3A4-73BC249FBF0E}" type="pres">
      <dgm:prSet presAssocID="{91CFE41C-1F0C-4259-B3CA-4FACB4EE1CF8}" presName="parentText" presStyleLbl="node1" presStyleIdx="1" presStyleCnt="2">
        <dgm:presLayoutVars>
          <dgm:chMax val="0"/>
          <dgm:bulletEnabled val="1"/>
        </dgm:presLayoutVars>
      </dgm:prSet>
      <dgm:spPr/>
    </dgm:pt>
  </dgm:ptLst>
  <dgm:cxnLst>
    <dgm:cxn modelId="{D119DF0A-6836-4C15-8E6C-643825E1407C}" type="presOf" srcId="{59CDE6DF-24DA-49C4-9426-7141CB1316EB}" destId="{741BF531-D54A-48B1-B7EB-C462EAC32D02}" srcOrd="0" destOrd="0" presId="urn:microsoft.com/office/officeart/2005/8/layout/vList2"/>
    <dgm:cxn modelId="{904FE083-309B-4750-B30F-121753494494}" type="presOf" srcId="{7ED47C5B-FE0F-4C8D-9A29-1E039A71C162}" destId="{E2221801-761F-432D-8A70-71832FA325FE}" srcOrd="0" destOrd="0" presId="urn:microsoft.com/office/officeart/2005/8/layout/vList2"/>
    <dgm:cxn modelId="{A08A58B9-0A08-4026-820F-F812B796285F}" srcId="{7ED47C5B-FE0F-4C8D-9A29-1E039A71C162}" destId="{59CDE6DF-24DA-49C4-9426-7141CB1316EB}" srcOrd="0" destOrd="0" parTransId="{39A3A6CB-08E0-47EB-AEB0-5D6EEAD5934F}" sibTransId="{1D8ABE6E-A0E9-4151-B91F-AF599F8FE606}"/>
    <dgm:cxn modelId="{3557F0CD-8CF1-4B4B-8B2A-6B54F0F53701}" type="presOf" srcId="{91CFE41C-1F0C-4259-B3CA-4FACB4EE1CF8}" destId="{A9699382-0F62-431B-A3A4-73BC249FBF0E}" srcOrd="0" destOrd="0" presId="urn:microsoft.com/office/officeart/2005/8/layout/vList2"/>
    <dgm:cxn modelId="{DCBC8AF3-180B-4976-AA0B-B6CF7BE83855}" srcId="{7ED47C5B-FE0F-4C8D-9A29-1E039A71C162}" destId="{91CFE41C-1F0C-4259-B3CA-4FACB4EE1CF8}" srcOrd="1" destOrd="0" parTransId="{64352F7D-3692-4D38-9400-B5DD278C50CE}" sibTransId="{4EDA5AEF-9B86-413C-AFB7-FC56501C962F}"/>
    <dgm:cxn modelId="{E9053F05-032B-4751-A3C3-1C51DAEBCEB6}" type="presParOf" srcId="{E2221801-761F-432D-8A70-71832FA325FE}" destId="{741BF531-D54A-48B1-B7EB-C462EAC32D02}" srcOrd="0" destOrd="0" presId="urn:microsoft.com/office/officeart/2005/8/layout/vList2"/>
    <dgm:cxn modelId="{24CDBE47-FA9E-4F58-8094-1064FB4F66C8}" type="presParOf" srcId="{E2221801-761F-432D-8A70-71832FA325FE}" destId="{CF3DE3A6-7E2D-4FD4-85E2-FD2ADFCEE38D}" srcOrd="1" destOrd="0" presId="urn:microsoft.com/office/officeart/2005/8/layout/vList2"/>
    <dgm:cxn modelId="{ED227E91-63CD-4A28-B449-06BDFED3E8D9}" type="presParOf" srcId="{E2221801-761F-432D-8A70-71832FA325FE}" destId="{A9699382-0F62-431B-A3A4-73BC249FBF0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DA0D88-A74A-4C39-85A3-97DCA90BAAF9}"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CD4EBEB9-DB2E-483F-B063-73DC7381F071}">
      <dgm:prSet/>
      <dgm:spPr/>
      <dgm:t>
        <a:bodyPr/>
        <a:lstStyle/>
        <a:p>
          <a:r>
            <a:rPr lang="en-US" dirty="0"/>
            <a:t>NUMERICALS</a:t>
          </a:r>
        </a:p>
      </dgm:t>
    </dgm:pt>
    <dgm:pt modelId="{65964319-6303-4FCF-8A46-ED7BDC5A8988}" type="parTrans" cxnId="{198DC199-1CA2-436B-BEFC-C4CAFB2E033B}">
      <dgm:prSet/>
      <dgm:spPr/>
      <dgm:t>
        <a:bodyPr/>
        <a:lstStyle/>
        <a:p>
          <a:endParaRPr lang="en-US"/>
        </a:p>
      </dgm:t>
    </dgm:pt>
    <dgm:pt modelId="{C76F28AD-9FF1-49F5-83CC-610DFD59453E}" type="sibTrans" cxnId="{198DC199-1CA2-436B-BEFC-C4CAFB2E033B}">
      <dgm:prSet/>
      <dgm:spPr/>
      <dgm:t>
        <a:bodyPr/>
        <a:lstStyle/>
        <a:p>
          <a:endParaRPr lang="en-US"/>
        </a:p>
      </dgm:t>
    </dgm:pt>
    <dgm:pt modelId="{6B90BFF5-9684-4533-A0EF-D6F3FC079C41}">
      <dgm:prSet phldr="0"/>
      <dgm:spPr/>
      <dgm:t>
        <a:bodyPr/>
        <a:lstStyle/>
        <a:p>
          <a:r>
            <a:rPr lang="en-US" dirty="0">
              <a:latin typeface="Goudy Old Style"/>
            </a:rPr>
            <a:t>PREGNANCIES</a:t>
          </a:r>
          <a:endParaRPr lang="en-US" dirty="0"/>
        </a:p>
      </dgm:t>
    </dgm:pt>
    <dgm:pt modelId="{A6D43102-F53A-4E7C-9A8F-2AD7B30BF5A1}" type="parTrans" cxnId="{1545F1AA-670E-465F-9C8F-CFDA90D09748}">
      <dgm:prSet/>
      <dgm:spPr/>
      <dgm:t>
        <a:bodyPr/>
        <a:lstStyle/>
        <a:p>
          <a:endParaRPr lang="en-US"/>
        </a:p>
      </dgm:t>
    </dgm:pt>
    <dgm:pt modelId="{E8CE4033-5561-49DA-BAAF-DB41B47F499D}" type="sibTrans" cxnId="{1545F1AA-670E-465F-9C8F-CFDA90D09748}">
      <dgm:prSet/>
      <dgm:spPr/>
      <dgm:t>
        <a:bodyPr/>
        <a:lstStyle/>
        <a:p>
          <a:endParaRPr lang="en-US"/>
        </a:p>
      </dgm:t>
    </dgm:pt>
    <dgm:pt modelId="{1F1AB7A9-2190-4763-AEC6-FF47475747D8}">
      <dgm:prSet phldr="0"/>
      <dgm:spPr/>
      <dgm:t>
        <a:bodyPr/>
        <a:lstStyle/>
        <a:p>
          <a:pPr rtl="0"/>
          <a:r>
            <a:rPr lang="en-US" dirty="0">
              <a:latin typeface="Goudy Old Style"/>
            </a:rPr>
            <a:t>GLUCOSE LEVELS</a:t>
          </a:r>
          <a:endParaRPr lang="en-US" dirty="0"/>
        </a:p>
      </dgm:t>
    </dgm:pt>
    <dgm:pt modelId="{F7BF0737-27FD-40C5-A836-09DCFA0D85C2}" type="parTrans" cxnId="{F5C606F6-C01B-4682-A224-011D1EE7BE68}">
      <dgm:prSet/>
      <dgm:spPr/>
      <dgm:t>
        <a:bodyPr/>
        <a:lstStyle/>
        <a:p>
          <a:endParaRPr lang="en-US"/>
        </a:p>
      </dgm:t>
    </dgm:pt>
    <dgm:pt modelId="{76B91576-7A22-4310-A69C-0964C495DD4A}" type="sibTrans" cxnId="{F5C606F6-C01B-4682-A224-011D1EE7BE68}">
      <dgm:prSet/>
      <dgm:spPr/>
      <dgm:t>
        <a:bodyPr/>
        <a:lstStyle/>
        <a:p>
          <a:endParaRPr lang="en-US"/>
        </a:p>
      </dgm:t>
    </dgm:pt>
    <dgm:pt modelId="{ABA5DBA9-BF95-4A01-8B06-04D3CB4CDD2C}">
      <dgm:prSet phldr="0"/>
      <dgm:spPr/>
      <dgm:t>
        <a:bodyPr/>
        <a:lstStyle/>
        <a:p>
          <a:pPr rtl="0"/>
          <a:r>
            <a:rPr lang="en-US" dirty="0">
              <a:latin typeface="Goudy Old Style"/>
            </a:rPr>
            <a:t>BLOOD PRESSURE LEVELS</a:t>
          </a:r>
          <a:endParaRPr lang="en-US" dirty="0"/>
        </a:p>
      </dgm:t>
    </dgm:pt>
    <dgm:pt modelId="{6E9E60A2-F1E7-47DF-B5E5-46AD26C57100}" type="parTrans" cxnId="{EE9B3185-B39E-4531-963F-84A458B2CF20}">
      <dgm:prSet/>
      <dgm:spPr/>
      <dgm:t>
        <a:bodyPr/>
        <a:lstStyle/>
        <a:p>
          <a:endParaRPr lang="en-US"/>
        </a:p>
      </dgm:t>
    </dgm:pt>
    <dgm:pt modelId="{767DA5C5-B22B-44D4-8B3B-504A38033C9A}" type="sibTrans" cxnId="{EE9B3185-B39E-4531-963F-84A458B2CF20}">
      <dgm:prSet/>
      <dgm:spPr/>
      <dgm:t>
        <a:bodyPr/>
        <a:lstStyle/>
        <a:p>
          <a:endParaRPr lang="en-US"/>
        </a:p>
      </dgm:t>
    </dgm:pt>
    <dgm:pt modelId="{F4B28032-7964-406D-9BAE-A12D145D4D6F}">
      <dgm:prSet phldr="0"/>
      <dgm:spPr/>
      <dgm:t>
        <a:bodyPr/>
        <a:lstStyle/>
        <a:p>
          <a:r>
            <a:rPr lang="en-US" dirty="0">
              <a:latin typeface="Goudy Old Style"/>
            </a:rPr>
            <a:t>SKINTHICKNESS</a:t>
          </a:r>
          <a:endParaRPr lang="en-US" dirty="0"/>
        </a:p>
      </dgm:t>
    </dgm:pt>
    <dgm:pt modelId="{FEEA6BA7-76E8-46C4-9F9D-1B671D902975}" type="parTrans" cxnId="{FEDEAEAA-2B5E-445A-8BF6-0CF0DBC8DE07}">
      <dgm:prSet/>
      <dgm:spPr/>
      <dgm:t>
        <a:bodyPr/>
        <a:lstStyle/>
        <a:p>
          <a:endParaRPr lang="en-US"/>
        </a:p>
      </dgm:t>
    </dgm:pt>
    <dgm:pt modelId="{78136A84-EFBB-4712-9742-7BAAAEE0E9FA}" type="sibTrans" cxnId="{FEDEAEAA-2B5E-445A-8BF6-0CF0DBC8DE07}">
      <dgm:prSet/>
      <dgm:spPr/>
      <dgm:t>
        <a:bodyPr/>
        <a:lstStyle/>
        <a:p>
          <a:endParaRPr lang="en-US"/>
        </a:p>
      </dgm:t>
    </dgm:pt>
    <dgm:pt modelId="{0198D080-580B-4B76-976B-DF30A6861001}">
      <dgm:prSet phldr="0"/>
      <dgm:spPr/>
      <dgm:t>
        <a:bodyPr/>
        <a:lstStyle/>
        <a:p>
          <a:r>
            <a:rPr lang="en-US" dirty="0">
              <a:latin typeface="Goudy Old Style"/>
            </a:rPr>
            <a:t>INSULIN</a:t>
          </a:r>
          <a:endParaRPr lang="en-US" dirty="0"/>
        </a:p>
      </dgm:t>
    </dgm:pt>
    <dgm:pt modelId="{8CBBED8D-8CEB-42EC-B098-AB13A50A1E90}" type="parTrans" cxnId="{AE628294-B991-4083-8864-B00A9D4662CC}">
      <dgm:prSet/>
      <dgm:spPr/>
      <dgm:t>
        <a:bodyPr/>
        <a:lstStyle/>
        <a:p>
          <a:endParaRPr lang="en-US"/>
        </a:p>
      </dgm:t>
    </dgm:pt>
    <dgm:pt modelId="{0553E794-BFA0-435E-946D-3A1CA00E06F4}" type="sibTrans" cxnId="{AE628294-B991-4083-8864-B00A9D4662CC}">
      <dgm:prSet/>
      <dgm:spPr/>
      <dgm:t>
        <a:bodyPr/>
        <a:lstStyle/>
        <a:p>
          <a:endParaRPr lang="en-US"/>
        </a:p>
      </dgm:t>
    </dgm:pt>
    <dgm:pt modelId="{AA4FD83E-C2C9-4E5D-8B5E-66C70905E5C0}">
      <dgm:prSet/>
      <dgm:spPr/>
      <dgm:t>
        <a:bodyPr/>
        <a:lstStyle/>
        <a:p>
          <a:r>
            <a:rPr lang="en-US" dirty="0"/>
            <a:t>CATEGORICALS</a:t>
          </a:r>
        </a:p>
      </dgm:t>
    </dgm:pt>
    <dgm:pt modelId="{BEC54DF2-77C0-4A57-8587-1501FF1F577A}" type="parTrans" cxnId="{9F71C108-9749-4DDC-9FD8-082057D86992}">
      <dgm:prSet/>
      <dgm:spPr/>
      <dgm:t>
        <a:bodyPr/>
        <a:lstStyle/>
        <a:p>
          <a:endParaRPr lang="en-US"/>
        </a:p>
      </dgm:t>
    </dgm:pt>
    <dgm:pt modelId="{21429651-6028-4114-800C-59FA63A24325}" type="sibTrans" cxnId="{9F71C108-9749-4DDC-9FD8-082057D86992}">
      <dgm:prSet/>
      <dgm:spPr/>
      <dgm:t>
        <a:bodyPr/>
        <a:lstStyle/>
        <a:p>
          <a:endParaRPr lang="en-US"/>
        </a:p>
      </dgm:t>
    </dgm:pt>
    <dgm:pt modelId="{106968A2-0420-4FF0-8991-8CF4B9363C77}">
      <dgm:prSet phldr="0"/>
      <dgm:spPr/>
      <dgm:t>
        <a:bodyPr/>
        <a:lstStyle/>
        <a:p>
          <a:r>
            <a:rPr lang="en-US" dirty="0">
              <a:latin typeface="Goudy Old Style"/>
            </a:rPr>
            <a:t>OUTCOME</a:t>
          </a:r>
          <a:endParaRPr lang="en-US" dirty="0"/>
        </a:p>
      </dgm:t>
    </dgm:pt>
    <dgm:pt modelId="{81FA46B3-8D24-434C-8D6C-FA279C3CD815}" type="parTrans" cxnId="{2AA8324C-251D-40BA-B067-A5ECB61C3F10}">
      <dgm:prSet/>
      <dgm:spPr/>
      <dgm:t>
        <a:bodyPr/>
        <a:lstStyle/>
        <a:p>
          <a:endParaRPr lang="en-US"/>
        </a:p>
      </dgm:t>
    </dgm:pt>
    <dgm:pt modelId="{EC8584FA-7C25-4531-8CD3-1CE930B065E7}" type="sibTrans" cxnId="{2AA8324C-251D-40BA-B067-A5ECB61C3F10}">
      <dgm:prSet/>
      <dgm:spPr/>
      <dgm:t>
        <a:bodyPr/>
        <a:lstStyle/>
        <a:p>
          <a:endParaRPr lang="en-US"/>
        </a:p>
      </dgm:t>
    </dgm:pt>
    <dgm:pt modelId="{636C532E-1149-4DC0-84AB-B191CC142A10}">
      <dgm:prSet phldr="0"/>
      <dgm:spPr/>
      <dgm:t>
        <a:bodyPr/>
        <a:lstStyle/>
        <a:p>
          <a:r>
            <a:rPr lang="en-US" dirty="0">
              <a:latin typeface="Goudy Old Style"/>
            </a:rPr>
            <a:t>BMI</a:t>
          </a:r>
        </a:p>
      </dgm:t>
    </dgm:pt>
    <dgm:pt modelId="{80D4A154-8E5E-436C-AA40-497F5D456B45}" type="parTrans" cxnId="{D53D2104-FB79-414B-B9A6-9AD42F2B9F55}">
      <dgm:prSet/>
      <dgm:spPr/>
    </dgm:pt>
    <dgm:pt modelId="{695057CE-D0B0-4928-AD5A-88CA466EA093}" type="sibTrans" cxnId="{D53D2104-FB79-414B-B9A6-9AD42F2B9F55}">
      <dgm:prSet/>
      <dgm:spPr/>
    </dgm:pt>
    <dgm:pt modelId="{E0992263-D7FA-4696-A24B-FB90BCB1801B}">
      <dgm:prSet phldr="0"/>
      <dgm:spPr/>
      <dgm:t>
        <a:bodyPr/>
        <a:lstStyle/>
        <a:p>
          <a:pPr rtl="0"/>
          <a:r>
            <a:rPr lang="en-US" dirty="0">
              <a:latin typeface="Goudy Old Style"/>
            </a:rPr>
            <a:t>DIABETES PEDIGREE FUNCTION</a:t>
          </a:r>
        </a:p>
      </dgm:t>
    </dgm:pt>
    <dgm:pt modelId="{5C1ECC1F-1787-4F84-A0BC-4052457DE9CB}" type="parTrans" cxnId="{35D8A350-0896-4697-AF55-FBB7FC725A1B}">
      <dgm:prSet/>
      <dgm:spPr/>
    </dgm:pt>
    <dgm:pt modelId="{5885CA7A-C01C-43E4-BB26-D20E61FE6C8D}" type="sibTrans" cxnId="{35D8A350-0896-4697-AF55-FBB7FC725A1B}">
      <dgm:prSet/>
      <dgm:spPr/>
    </dgm:pt>
    <dgm:pt modelId="{DBC4CF46-BA04-4F0C-8517-8D9B06134100}">
      <dgm:prSet phldr="0"/>
      <dgm:spPr/>
      <dgm:t>
        <a:bodyPr/>
        <a:lstStyle/>
        <a:p>
          <a:r>
            <a:rPr lang="en-US" dirty="0">
              <a:latin typeface="Goudy Old Style"/>
            </a:rPr>
            <a:t>AGE</a:t>
          </a:r>
        </a:p>
      </dgm:t>
    </dgm:pt>
    <dgm:pt modelId="{AAB63383-0A55-4830-9FAE-2486ED57C0F4}" type="parTrans" cxnId="{70EB60C7-16BD-4E9B-B1E5-5E0596896F20}">
      <dgm:prSet/>
      <dgm:spPr/>
    </dgm:pt>
    <dgm:pt modelId="{7EB6FF95-560B-4CBC-9447-A956CEB7A81E}" type="sibTrans" cxnId="{70EB60C7-16BD-4E9B-B1E5-5E0596896F20}">
      <dgm:prSet/>
      <dgm:spPr/>
    </dgm:pt>
    <dgm:pt modelId="{6661D3C2-518E-4B16-92A0-52DD724560B8}" type="pres">
      <dgm:prSet presAssocID="{F7DA0D88-A74A-4C39-85A3-97DCA90BAAF9}" presName="linear" presStyleCnt="0">
        <dgm:presLayoutVars>
          <dgm:dir/>
          <dgm:animLvl val="lvl"/>
          <dgm:resizeHandles val="exact"/>
        </dgm:presLayoutVars>
      </dgm:prSet>
      <dgm:spPr/>
    </dgm:pt>
    <dgm:pt modelId="{FA018C10-EE59-49EF-8ADE-ABC41246C346}" type="pres">
      <dgm:prSet presAssocID="{CD4EBEB9-DB2E-483F-B063-73DC7381F071}" presName="parentLin" presStyleCnt="0"/>
      <dgm:spPr/>
    </dgm:pt>
    <dgm:pt modelId="{F1B7209E-14DF-4648-B7F4-72AC3A340E4A}" type="pres">
      <dgm:prSet presAssocID="{CD4EBEB9-DB2E-483F-B063-73DC7381F071}" presName="parentLeftMargin" presStyleLbl="node1" presStyleIdx="0" presStyleCnt="2"/>
      <dgm:spPr/>
    </dgm:pt>
    <dgm:pt modelId="{0B0B88F5-6A1E-431A-85C1-71F599E6E5C2}" type="pres">
      <dgm:prSet presAssocID="{CD4EBEB9-DB2E-483F-B063-73DC7381F071}" presName="parentText" presStyleLbl="node1" presStyleIdx="0" presStyleCnt="2">
        <dgm:presLayoutVars>
          <dgm:chMax val="0"/>
          <dgm:bulletEnabled val="1"/>
        </dgm:presLayoutVars>
      </dgm:prSet>
      <dgm:spPr/>
    </dgm:pt>
    <dgm:pt modelId="{4E2F917E-5A52-4131-B2CC-9F2EE36A8687}" type="pres">
      <dgm:prSet presAssocID="{CD4EBEB9-DB2E-483F-B063-73DC7381F071}" presName="negativeSpace" presStyleCnt="0"/>
      <dgm:spPr/>
    </dgm:pt>
    <dgm:pt modelId="{B8F48F93-B02D-4B5D-B569-7CD49B4A3E07}" type="pres">
      <dgm:prSet presAssocID="{CD4EBEB9-DB2E-483F-B063-73DC7381F071}" presName="childText" presStyleLbl="conFgAcc1" presStyleIdx="0" presStyleCnt="2">
        <dgm:presLayoutVars>
          <dgm:bulletEnabled val="1"/>
        </dgm:presLayoutVars>
      </dgm:prSet>
      <dgm:spPr/>
    </dgm:pt>
    <dgm:pt modelId="{668608B5-3A50-4FB5-91FD-508D964344C6}" type="pres">
      <dgm:prSet presAssocID="{C76F28AD-9FF1-49F5-83CC-610DFD59453E}" presName="spaceBetweenRectangles" presStyleCnt="0"/>
      <dgm:spPr/>
    </dgm:pt>
    <dgm:pt modelId="{5A736AD2-5F07-445D-B706-EF38CAE83876}" type="pres">
      <dgm:prSet presAssocID="{AA4FD83E-C2C9-4E5D-8B5E-66C70905E5C0}" presName="parentLin" presStyleCnt="0"/>
      <dgm:spPr/>
    </dgm:pt>
    <dgm:pt modelId="{D1120634-0CCC-4471-B649-ABDCCA6C0EEB}" type="pres">
      <dgm:prSet presAssocID="{AA4FD83E-C2C9-4E5D-8B5E-66C70905E5C0}" presName="parentLeftMargin" presStyleLbl="node1" presStyleIdx="0" presStyleCnt="2"/>
      <dgm:spPr/>
    </dgm:pt>
    <dgm:pt modelId="{DAF3F903-0AAE-43F7-BCE6-088114D8FD18}" type="pres">
      <dgm:prSet presAssocID="{AA4FD83E-C2C9-4E5D-8B5E-66C70905E5C0}" presName="parentText" presStyleLbl="node1" presStyleIdx="1" presStyleCnt="2">
        <dgm:presLayoutVars>
          <dgm:chMax val="0"/>
          <dgm:bulletEnabled val="1"/>
        </dgm:presLayoutVars>
      </dgm:prSet>
      <dgm:spPr/>
    </dgm:pt>
    <dgm:pt modelId="{EA15BBC8-17F3-44E0-B876-3E22F8D54C12}" type="pres">
      <dgm:prSet presAssocID="{AA4FD83E-C2C9-4E5D-8B5E-66C70905E5C0}" presName="negativeSpace" presStyleCnt="0"/>
      <dgm:spPr/>
    </dgm:pt>
    <dgm:pt modelId="{BC4A1D2B-175B-4DA7-AD3C-CCAA5AAAFEC1}" type="pres">
      <dgm:prSet presAssocID="{AA4FD83E-C2C9-4E5D-8B5E-66C70905E5C0}" presName="childText" presStyleLbl="conFgAcc1" presStyleIdx="1" presStyleCnt="2">
        <dgm:presLayoutVars>
          <dgm:bulletEnabled val="1"/>
        </dgm:presLayoutVars>
      </dgm:prSet>
      <dgm:spPr/>
    </dgm:pt>
  </dgm:ptLst>
  <dgm:cxnLst>
    <dgm:cxn modelId="{D53D2104-FB79-414B-B9A6-9AD42F2B9F55}" srcId="{CD4EBEB9-DB2E-483F-B063-73DC7381F071}" destId="{636C532E-1149-4DC0-84AB-B191CC142A10}" srcOrd="5" destOrd="0" parTransId="{80D4A154-8E5E-436C-AA40-497F5D456B45}" sibTransId="{695057CE-D0B0-4928-AD5A-88CA466EA093}"/>
    <dgm:cxn modelId="{9F71C108-9749-4DDC-9FD8-082057D86992}" srcId="{F7DA0D88-A74A-4C39-85A3-97DCA90BAAF9}" destId="{AA4FD83E-C2C9-4E5D-8B5E-66C70905E5C0}" srcOrd="1" destOrd="0" parTransId="{BEC54DF2-77C0-4A57-8587-1501FF1F577A}" sibTransId="{21429651-6028-4114-800C-59FA63A24325}"/>
    <dgm:cxn modelId="{3FDE7D0F-8E1F-4DA1-93AC-BF155A4EAA40}" type="presOf" srcId="{1F1AB7A9-2190-4763-AEC6-FF47475747D8}" destId="{B8F48F93-B02D-4B5D-B569-7CD49B4A3E07}" srcOrd="0" destOrd="1" presId="urn:microsoft.com/office/officeart/2005/8/layout/list1"/>
    <dgm:cxn modelId="{AE8BAD1C-0DDE-4B3A-B440-B90FE60068DB}" type="presOf" srcId="{6B90BFF5-9684-4533-A0EF-D6F3FC079C41}" destId="{B8F48F93-B02D-4B5D-B569-7CD49B4A3E07}" srcOrd="0" destOrd="0" presId="urn:microsoft.com/office/officeart/2005/8/layout/list1"/>
    <dgm:cxn modelId="{6B5BD53C-1D95-4782-97C0-A092D5C075DF}" type="presOf" srcId="{106968A2-0420-4FF0-8991-8CF4B9363C77}" destId="{BC4A1D2B-175B-4DA7-AD3C-CCAA5AAAFEC1}" srcOrd="0" destOrd="0" presId="urn:microsoft.com/office/officeart/2005/8/layout/list1"/>
    <dgm:cxn modelId="{D1C24265-9BF1-41E4-9EFF-807080C9EA60}" type="presOf" srcId="{F4B28032-7964-406D-9BAE-A12D145D4D6F}" destId="{B8F48F93-B02D-4B5D-B569-7CD49B4A3E07}" srcOrd="0" destOrd="3" presId="urn:microsoft.com/office/officeart/2005/8/layout/list1"/>
    <dgm:cxn modelId="{2E15226A-415D-4EFE-A81F-255FFE6925CB}" type="presOf" srcId="{0198D080-580B-4B76-976B-DF30A6861001}" destId="{B8F48F93-B02D-4B5D-B569-7CD49B4A3E07}" srcOrd="0" destOrd="4" presId="urn:microsoft.com/office/officeart/2005/8/layout/list1"/>
    <dgm:cxn modelId="{3716256A-DDE3-4176-8BC5-EB383BDDFA46}" type="presOf" srcId="{ABA5DBA9-BF95-4A01-8B06-04D3CB4CDD2C}" destId="{B8F48F93-B02D-4B5D-B569-7CD49B4A3E07}" srcOrd="0" destOrd="2" presId="urn:microsoft.com/office/officeart/2005/8/layout/list1"/>
    <dgm:cxn modelId="{2AA8324C-251D-40BA-B067-A5ECB61C3F10}" srcId="{AA4FD83E-C2C9-4E5D-8B5E-66C70905E5C0}" destId="{106968A2-0420-4FF0-8991-8CF4B9363C77}" srcOrd="0" destOrd="0" parTransId="{81FA46B3-8D24-434C-8D6C-FA279C3CD815}" sibTransId="{EC8584FA-7C25-4531-8CD3-1CE930B065E7}"/>
    <dgm:cxn modelId="{35D8A350-0896-4697-AF55-FBB7FC725A1B}" srcId="{CD4EBEB9-DB2E-483F-B063-73DC7381F071}" destId="{E0992263-D7FA-4696-A24B-FB90BCB1801B}" srcOrd="6" destOrd="0" parTransId="{5C1ECC1F-1787-4F84-A0BC-4052457DE9CB}" sibTransId="{5885CA7A-C01C-43E4-BB26-D20E61FE6C8D}"/>
    <dgm:cxn modelId="{10D5997A-8EB3-4297-BB07-F7C2FAB99950}" type="presOf" srcId="{CD4EBEB9-DB2E-483F-B063-73DC7381F071}" destId="{F1B7209E-14DF-4648-B7F4-72AC3A340E4A}" srcOrd="0" destOrd="0" presId="urn:microsoft.com/office/officeart/2005/8/layout/list1"/>
    <dgm:cxn modelId="{EE9B3185-B39E-4531-963F-84A458B2CF20}" srcId="{CD4EBEB9-DB2E-483F-B063-73DC7381F071}" destId="{ABA5DBA9-BF95-4A01-8B06-04D3CB4CDD2C}" srcOrd="2" destOrd="0" parTransId="{6E9E60A2-F1E7-47DF-B5E5-46AD26C57100}" sibTransId="{767DA5C5-B22B-44D4-8B3B-504A38033C9A}"/>
    <dgm:cxn modelId="{AE628294-B991-4083-8864-B00A9D4662CC}" srcId="{CD4EBEB9-DB2E-483F-B063-73DC7381F071}" destId="{0198D080-580B-4B76-976B-DF30A6861001}" srcOrd="4" destOrd="0" parTransId="{8CBBED8D-8CEB-42EC-B098-AB13A50A1E90}" sibTransId="{0553E794-BFA0-435E-946D-3A1CA00E06F4}"/>
    <dgm:cxn modelId="{DFECAD94-BDE3-4E6B-820E-1F2F5D3E9E8B}" type="presOf" srcId="{CD4EBEB9-DB2E-483F-B063-73DC7381F071}" destId="{0B0B88F5-6A1E-431A-85C1-71F599E6E5C2}" srcOrd="1" destOrd="0" presId="urn:microsoft.com/office/officeart/2005/8/layout/list1"/>
    <dgm:cxn modelId="{DF794D98-BEC1-4B7E-BA53-C66EF2ABB0A1}" type="presOf" srcId="{F7DA0D88-A74A-4C39-85A3-97DCA90BAAF9}" destId="{6661D3C2-518E-4B16-92A0-52DD724560B8}" srcOrd="0" destOrd="0" presId="urn:microsoft.com/office/officeart/2005/8/layout/list1"/>
    <dgm:cxn modelId="{198DC199-1CA2-436B-BEFC-C4CAFB2E033B}" srcId="{F7DA0D88-A74A-4C39-85A3-97DCA90BAAF9}" destId="{CD4EBEB9-DB2E-483F-B063-73DC7381F071}" srcOrd="0" destOrd="0" parTransId="{65964319-6303-4FCF-8A46-ED7BDC5A8988}" sibTransId="{C76F28AD-9FF1-49F5-83CC-610DFD59453E}"/>
    <dgm:cxn modelId="{FEDEAEAA-2B5E-445A-8BF6-0CF0DBC8DE07}" srcId="{CD4EBEB9-DB2E-483F-B063-73DC7381F071}" destId="{F4B28032-7964-406D-9BAE-A12D145D4D6F}" srcOrd="3" destOrd="0" parTransId="{FEEA6BA7-76E8-46C4-9F9D-1B671D902975}" sibTransId="{78136A84-EFBB-4712-9742-7BAAAEE0E9FA}"/>
    <dgm:cxn modelId="{1545F1AA-670E-465F-9C8F-CFDA90D09748}" srcId="{CD4EBEB9-DB2E-483F-B063-73DC7381F071}" destId="{6B90BFF5-9684-4533-A0EF-D6F3FC079C41}" srcOrd="0" destOrd="0" parTransId="{A6D43102-F53A-4E7C-9A8F-2AD7B30BF5A1}" sibTransId="{E8CE4033-5561-49DA-BAAF-DB41B47F499D}"/>
    <dgm:cxn modelId="{043ED8AD-CEA8-46DF-B3A5-4C300EBC063A}" type="presOf" srcId="{AA4FD83E-C2C9-4E5D-8B5E-66C70905E5C0}" destId="{D1120634-0CCC-4471-B649-ABDCCA6C0EEB}" srcOrd="0" destOrd="0" presId="urn:microsoft.com/office/officeart/2005/8/layout/list1"/>
    <dgm:cxn modelId="{9BC7D6B5-B92B-4CB8-B8F8-9A86F5271335}" type="presOf" srcId="{636C532E-1149-4DC0-84AB-B191CC142A10}" destId="{B8F48F93-B02D-4B5D-B569-7CD49B4A3E07}" srcOrd="0" destOrd="5" presId="urn:microsoft.com/office/officeart/2005/8/layout/list1"/>
    <dgm:cxn modelId="{625E0BBE-8F46-4F32-B67C-7B86EAC51BB5}" type="presOf" srcId="{AA4FD83E-C2C9-4E5D-8B5E-66C70905E5C0}" destId="{DAF3F903-0AAE-43F7-BCE6-088114D8FD18}" srcOrd="1" destOrd="0" presId="urn:microsoft.com/office/officeart/2005/8/layout/list1"/>
    <dgm:cxn modelId="{70EB60C7-16BD-4E9B-B1E5-5E0596896F20}" srcId="{CD4EBEB9-DB2E-483F-B063-73DC7381F071}" destId="{DBC4CF46-BA04-4F0C-8517-8D9B06134100}" srcOrd="7" destOrd="0" parTransId="{AAB63383-0A55-4830-9FAE-2486ED57C0F4}" sibTransId="{7EB6FF95-560B-4CBC-9447-A956CEB7A81E}"/>
    <dgm:cxn modelId="{AB37C7D2-908B-4278-A5E6-B63852B16333}" type="presOf" srcId="{E0992263-D7FA-4696-A24B-FB90BCB1801B}" destId="{B8F48F93-B02D-4B5D-B569-7CD49B4A3E07}" srcOrd="0" destOrd="6" presId="urn:microsoft.com/office/officeart/2005/8/layout/list1"/>
    <dgm:cxn modelId="{85934ADB-9AB8-4F24-9090-078400373DA0}" type="presOf" srcId="{DBC4CF46-BA04-4F0C-8517-8D9B06134100}" destId="{B8F48F93-B02D-4B5D-B569-7CD49B4A3E07}" srcOrd="0" destOrd="7" presId="urn:microsoft.com/office/officeart/2005/8/layout/list1"/>
    <dgm:cxn modelId="{F5C606F6-C01B-4682-A224-011D1EE7BE68}" srcId="{CD4EBEB9-DB2E-483F-B063-73DC7381F071}" destId="{1F1AB7A9-2190-4763-AEC6-FF47475747D8}" srcOrd="1" destOrd="0" parTransId="{F7BF0737-27FD-40C5-A836-09DCFA0D85C2}" sibTransId="{76B91576-7A22-4310-A69C-0964C495DD4A}"/>
    <dgm:cxn modelId="{C32AE73A-569C-4B42-8B48-90FDBAA5ABFE}" type="presParOf" srcId="{6661D3C2-518E-4B16-92A0-52DD724560B8}" destId="{FA018C10-EE59-49EF-8ADE-ABC41246C346}" srcOrd="0" destOrd="0" presId="urn:microsoft.com/office/officeart/2005/8/layout/list1"/>
    <dgm:cxn modelId="{B0B69A11-BECE-4B06-ACBE-F0D4E1F64D28}" type="presParOf" srcId="{FA018C10-EE59-49EF-8ADE-ABC41246C346}" destId="{F1B7209E-14DF-4648-B7F4-72AC3A340E4A}" srcOrd="0" destOrd="0" presId="urn:microsoft.com/office/officeart/2005/8/layout/list1"/>
    <dgm:cxn modelId="{027568B5-9318-488E-9BCA-62B455B6E560}" type="presParOf" srcId="{FA018C10-EE59-49EF-8ADE-ABC41246C346}" destId="{0B0B88F5-6A1E-431A-85C1-71F599E6E5C2}" srcOrd="1" destOrd="0" presId="urn:microsoft.com/office/officeart/2005/8/layout/list1"/>
    <dgm:cxn modelId="{850A3BCB-91AE-4172-942A-E55F78FD1F7F}" type="presParOf" srcId="{6661D3C2-518E-4B16-92A0-52DD724560B8}" destId="{4E2F917E-5A52-4131-B2CC-9F2EE36A8687}" srcOrd="1" destOrd="0" presId="urn:microsoft.com/office/officeart/2005/8/layout/list1"/>
    <dgm:cxn modelId="{932172B2-F5C2-412A-9518-7EBAE1BD6956}" type="presParOf" srcId="{6661D3C2-518E-4B16-92A0-52DD724560B8}" destId="{B8F48F93-B02D-4B5D-B569-7CD49B4A3E07}" srcOrd="2" destOrd="0" presId="urn:microsoft.com/office/officeart/2005/8/layout/list1"/>
    <dgm:cxn modelId="{B4F97F05-3426-4EB3-968B-5B7B7C99C8C2}" type="presParOf" srcId="{6661D3C2-518E-4B16-92A0-52DD724560B8}" destId="{668608B5-3A50-4FB5-91FD-508D964344C6}" srcOrd="3" destOrd="0" presId="urn:microsoft.com/office/officeart/2005/8/layout/list1"/>
    <dgm:cxn modelId="{2483E9E1-2266-4564-87F9-508A1E09A08E}" type="presParOf" srcId="{6661D3C2-518E-4B16-92A0-52DD724560B8}" destId="{5A736AD2-5F07-445D-B706-EF38CAE83876}" srcOrd="4" destOrd="0" presId="urn:microsoft.com/office/officeart/2005/8/layout/list1"/>
    <dgm:cxn modelId="{B510A246-BFFB-4116-9E8D-893FCB65BE88}" type="presParOf" srcId="{5A736AD2-5F07-445D-B706-EF38CAE83876}" destId="{D1120634-0CCC-4471-B649-ABDCCA6C0EEB}" srcOrd="0" destOrd="0" presId="urn:microsoft.com/office/officeart/2005/8/layout/list1"/>
    <dgm:cxn modelId="{5D7C710A-6FF5-4090-9E40-915CA6FA377B}" type="presParOf" srcId="{5A736AD2-5F07-445D-B706-EF38CAE83876}" destId="{DAF3F903-0AAE-43F7-BCE6-088114D8FD18}" srcOrd="1" destOrd="0" presId="urn:microsoft.com/office/officeart/2005/8/layout/list1"/>
    <dgm:cxn modelId="{E3B2EDF9-9543-484F-A390-F9A87CF6EB36}" type="presParOf" srcId="{6661D3C2-518E-4B16-92A0-52DD724560B8}" destId="{EA15BBC8-17F3-44E0-B876-3E22F8D54C12}" srcOrd="5" destOrd="0" presId="urn:microsoft.com/office/officeart/2005/8/layout/list1"/>
    <dgm:cxn modelId="{0D69BB7E-C0DF-46CF-A728-9A3E27EB4C69}" type="presParOf" srcId="{6661D3C2-518E-4B16-92A0-52DD724560B8}" destId="{BC4A1D2B-175B-4DA7-AD3C-CCAA5AAAFEC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EA2755-8045-4AD0-BE22-10BB3285CCC1}"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2D68A514-023C-456C-9187-D0DBDFE856FA}">
      <dgm:prSet/>
      <dgm:spPr/>
      <dgm:t>
        <a:bodyPr/>
        <a:lstStyle/>
        <a:p>
          <a:pPr algn="l"/>
          <a:r>
            <a:rPr lang="en-US" dirty="0">
              <a:solidFill>
                <a:schemeClr val="bg1"/>
              </a:solidFill>
            </a:rPr>
            <a:t>What are the key predictors that significantly influence the chance of getting diabetes?</a:t>
          </a:r>
        </a:p>
      </dgm:t>
    </dgm:pt>
    <dgm:pt modelId="{8C7C0100-70F3-4239-ACB5-8BA6C6C882EC}" type="parTrans" cxnId="{A216D6F4-BE20-48D4-95AC-DC5A58D7570B}">
      <dgm:prSet/>
      <dgm:spPr/>
      <dgm:t>
        <a:bodyPr/>
        <a:lstStyle/>
        <a:p>
          <a:endParaRPr lang="en-US"/>
        </a:p>
      </dgm:t>
    </dgm:pt>
    <dgm:pt modelId="{B8BC3EDE-18C2-4F92-A055-FF19979FBA78}" type="sibTrans" cxnId="{A216D6F4-BE20-48D4-95AC-DC5A58D7570B}">
      <dgm:prSet/>
      <dgm:spPr/>
      <dgm:t>
        <a:bodyPr/>
        <a:lstStyle/>
        <a:p>
          <a:endParaRPr lang="en-US"/>
        </a:p>
      </dgm:t>
    </dgm:pt>
    <dgm:pt modelId="{3B81E825-6135-4BE8-AF87-F1E7F6065935}">
      <dgm:prSet/>
      <dgm:spPr/>
      <dgm:t>
        <a:bodyPr/>
        <a:lstStyle/>
        <a:p>
          <a:pPr algn="l" rtl="0"/>
          <a:r>
            <a:rPr lang="en-US" dirty="0">
              <a:solidFill>
                <a:schemeClr val="bg1"/>
              </a:solidFill>
              <a:latin typeface="Goudy Old Style"/>
            </a:rPr>
            <a:t>How does skinthickness affects the diabetes</a:t>
          </a:r>
          <a:endParaRPr lang="en-US" dirty="0">
            <a:solidFill>
              <a:schemeClr val="bg1"/>
            </a:solidFill>
          </a:endParaRPr>
        </a:p>
      </dgm:t>
    </dgm:pt>
    <dgm:pt modelId="{504BC030-DDEA-44C6-A5E7-F69B2CD31AD2}" type="parTrans" cxnId="{004FF880-FDFB-4346-AC8E-DFD44E22E030}">
      <dgm:prSet/>
      <dgm:spPr/>
      <dgm:t>
        <a:bodyPr/>
        <a:lstStyle/>
        <a:p>
          <a:endParaRPr lang="en-US"/>
        </a:p>
      </dgm:t>
    </dgm:pt>
    <dgm:pt modelId="{8B21DE2A-1AC3-4A8E-8C90-DCE1D2AAB8D0}" type="sibTrans" cxnId="{004FF880-FDFB-4346-AC8E-DFD44E22E030}">
      <dgm:prSet/>
      <dgm:spPr/>
      <dgm:t>
        <a:bodyPr/>
        <a:lstStyle/>
        <a:p>
          <a:endParaRPr lang="en-US"/>
        </a:p>
      </dgm:t>
    </dgm:pt>
    <dgm:pt modelId="{C3F376E7-B12C-4CD6-BB19-A6B505C08C5E}">
      <dgm:prSet phldr="0"/>
      <dgm:spPr/>
      <dgm:t>
        <a:bodyPr/>
        <a:lstStyle/>
        <a:p>
          <a:pPr algn="l"/>
          <a:r>
            <a:rPr lang="en-US" dirty="0">
              <a:solidFill>
                <a:schemeClr val="bg1"/>
              </a:solidFill>
            </a:rPr>
            <a:t>Are women with the highest number of pregnancies more likely to have higher glucose levels that cause diabetes?</a:t>
          </a:r>
        </a:p>
      </dgm:t>
    </dgm:pt>
    <dgm:pt modelId="{BA3B8BD1-69BC-451E-AA3A-ACE50879ECFF}" type="parTrans" cxnId="{9814BF78-F770-4850-87A7-9E1D6C575849}">
      <dgm:prSet/>
      <dgm:spPr/>
    </dgm:pt>
    <dgm:pt modelId="{4788150C-5C76-4245-A6C5-966C274F0690}" type="sibTrans" cxnId="{9814BF78-F770-4850-87A7-9E1D6C575849}">
      <dgm:prSet/>
      <dgm:spPr/>
    </dgm:pt>
    <dgm:pt modelId="{5B4BC62A-56F1-4A7A-B8F7-EE0102B99BAD}">
      <dgm:prSet phldr="0"/>
      <dgm:spPr/>
      <dgm:t>
        <a:bodyPr/>
        <a:lstStyle/>
        <a:p>
          <a:pPr algn="l"/>
          <a:r>
            <a:rPr lang="en-US" dirty="0">
              <a:solidFill>
                <a:schemeClr val="bg1"/>
              </a:solidFill>
            </a:rPr>
            <a:t>Do women with higher insulin levels tend to have higher glucose levels, which cause diabetes?</a:t>
          </a:r>
        </a:p>
      </dgm:t>
    </dgm:pt>
    <dgm:pt modelId="{8C5A5EAE-006F-4EE5-A20C-E0EE0062930D}" type="parTrans" cxnId="{1FF67634-602E-4059-898F-ED606294E14E}">
      <dgm:prSet/>
      <dgm:spPr/>
    </dgm:pt>
    <dgm:pt modelId="{5A4C0E17-4154-4145-A0AA-B63C0B5CFEC6}" type="sibTrans" cxnId="{1FF67634-602E-4059-898F-ED606294E14E}">
      <dgm:prSet/>
      <dgm:spPr/>
    </dgm:pt>
    <dgm:pt modelId="{211451F4-3941-4878-B3D0-DB5291FE93E6}">
      <dgm:prSet phldr="0"/>
      <dgm:spPr/>
      <dgm:t>
        <a:bodyPr/>
        <a:lstStyle/>
        <a:p>
          <a:pPr algn="l" rtl="0"/>
          <a:r>
            <a:rPr lang="en-US" dirty="0">
              <a:solidFill>
                <a:schemeClr val="bg1"/>
              </a:solidFill>
              <a:latin typeface="Goudy Old Style"/>
            </a:rPr>
            <a:t>Do </a:t>
          </a:r>
          <a:r>
            <a:rPr lang="en-US" dirty="0">
              <a:solidFill>
                <a:schemeClr val="bg1"/>
              </a:solidFill>
            </a:rPr>
            <a:t> </a:t>
          </a:r>
          <a:r>
            <a:rPr lang="en-US" dirty="0">
              <a:solidFill>
                <a:schemeClr val="bg1"/>
              </a:solidFill>
              <a:latin typeface="Goudy Old Style"/>
            </a:rPr>
            <a:t>aged</a:t>
          </a:r>
          <a:r>
            <a:rPr lang="en-US" dirty="0">
              <a:solidFill>
                <a:schemeClr val="bg1"/>
              </a:solidFill>
            </a:rPr>
            <a:t> </a:t>
          </a:r>
          <a:r>
            <a:rPr lang="en-US" dirty="0">
              <a:solidFill>
                <a:schemeClr val="bg1"/>
              </a:solidFill>
              <a:latin typeface="Goudy Old Style"/>
            </a:rPr>
            <a:t>people</a:t>
          </a:r>
          <a:r>
            <a:rPr lang="en-US" dirty="0">
              <a:solidFill>
                <a:schemeClr val="bg1"/>
              </a:solidFill>
            </a:rPr>
            <a:t> </a:t>
          </a:r>
          <a:r>
            <a:rPr lang="en-US" dirty="0">
              <a:solidFill>
                <a:schemeClr val="bg1"/>
              </a:solidFill>
              <a:latin typeface="Goudy Old Style"/>
            </a:rPr>
            <a:t>tend to get diabetes</a:t>
          </a:r>
          <a:r>
            <a:rPr lang="en-US" dirty="0">
              <a:solidFill>
                <a:schemeClr val="bg1"/>
              </a:solidFill>
            </a:rPr>
            <a:t> ?</a:t>
          </a:r>
          <a:br>
            <a:rPr lang="en-US" dirty="0">
              <a:solidFill>
                <a:schemeClr val="bg1"/>
              </a:solidFill>
            </a:rPr>
          </a:br>
          <a:endParaRPr lang="en-US" dirty="0">
            <a:solidFill>
              <a:schemeClr val="bg1"/>
            </a:solidFill>
          </a:endParaRPr>
        </a:p>
      </dgm:t>
    </dgm:pt>
    <dgm:pt modelId="{5E635979-E733-48A7-80FA-27A2E195BA98}" type="parTrans" cxnId="{9F42D6B6-0AAE-4F00-9821-DB561EFFE4D9}">
      <dgm:prSet/>
      <dgm:spPr/>
    </dgm:pt>
    <dgm:pt modelId="{2EEF5929-3FC7-4480-AADC-123E15306D39}" type="sibTrans" cxnId="{9F42D6B6-0AAE-4F00-9821-DB561EFFE4D9}">
      <dgm:prSet/>
      <dgm:spPr/>
    </dgm:pt>
    <dgm:pt modelId="{E6567243-43E0-42C2-9E57-52CD4D4F3E46}" type="pres">
      <dgm:prSet presAssocID="{5BEA2755-8045-4AD0-BE22-10BB3285CCC1}" presName="diagram" presStyleCnt="0">
        <dgm:presLayoutVars>
          <dgm:dir/>
          <dgm:resizeHandles val="exact"/>
        </dgm:presLayoutVars>
      </dgm:prSet>
      <dgm:spPr/>
    </dgm:pt>
    <dgm:pt modelId="{21675B14-78CF-4C1B-B8E6-6DB0C5467FAF}" type="pres">
      <dgm:prSet presAssocID="{2D68A514-023C-456C-9187-D0DBDFE856FA}" presName="node" presStyleLbl="node1" presStyleIdx="0" presStyleCnt="5">
        <dgm:presLayoutVars>
          <dgm:bulletEnabled val="1"/>
        </dgm:presLayoutVars>
      </dgm:prSet>
      <dgm:spPr/>
    </dgm:pt>
    <dgm:pt modelId="{C2A9EB3F-7C58-4287-8BEA-4586BCDAD7EB}" type="pres">
      <dgm:prSet presAssocID="{B8BC3EDE-18C2-4F92-A055-FF19979FBA78}" presName="sibTrans" presStyleCnt="0"/>
      <dgm:spPr/>
    </dgm:pt>
    <dgm:pt modelId="{4199004B-155A-4B56-B79E-B72E96876DE1}" type="pres">
      <dgm:prSet presAssocID="{C3F376E7-B12C-4CD6-BB19-A6B505C08C5E}" presName="node" presStyleLbl="node1" presStyleIdx="1" presStyleCnt="5">
        <dgm:presLayoutVars>
          <dgm:bulletEnabled val="1"/>
        </dgm:presLayoutVars>
      </dgm:prSet>
      <dgm:spPr/>
    </dgm:pt>
    <dgm:pt modelId="{78D1912E-BC12-44F2-880F-BB3CAD3CFFCB}" type="pres">
      <dgm:prSet presAssocID="{4788150C-5C76-4245-A6C5-966C274F0690}" presName="sibTrans" presStyleCnt="0"/>
      <dgm:spPr/>
    </dgm:pt>
    <dgm:pt modelId="{DE826C8F-3990-44FF-8B43-943B65BEFAE5}" type="pres">
      <dgm:prSet presAssocID="{3B81E825-6135-4BE8-AF87-F1E7F6065935}" presName="node" presStyleLbl="node1" presStyleIdx="2" presStyleCnt="5">
        <dgm:presLayoutVars>
          <dgm:bulletEnabled val="1"/>
        </dgm:presLayoutVars>
      </dgm:prSet>
      <dgm:spPr/>
    </dgm:pt>
    <dgm:pt modelId="{DDA1D401-FC6A-4646-ABD9-7C1D55DF2CD6}" type="pres">
      <dgm:prSet presAssocID="{8B21DE2A-1AC3-4A8E-8C90-DCE1D2AAB8D0}" presName="sibTrans" presStyleCnt="0"/>
      <dgm:spPr/>
    </dgm:pt>
    <dgm:pt modelId="{5DC16083-40C7-40F2-937F-16D5DDA83927}" type="pres">
      <dgm:prSet presAssocID="{5B4BC62A-56F1-4A7A-B8F7-EE0102B99BAD}" presName="node" presStyleLbl="node1" presStyleIdx="3" presStyleCnt="5">
        <dgm:presLayoutVars>
          <dgm:bulletEnabled val="1"/>
        </dgm:presLayoutVars>
      </dgm:prSet>
      <dgm:spPr/>
    </dgm:pt>
    <dgm:pt modelId="{D0D0C783-90B6-4F5B-B1BB-D5571398AB43}" type="pres">
      <dgm:prSet presAssocID="{5A4C0E17-4154-4145-A0AA-B63C0B5CFEC6}" presName="sibTrans" presStyleCnt="0"/>
      <dgm:spPr/>
    </dgm:pt>
    <dgm:pt modelId="{E225F6AE-4087-4D9A-A89A-4207F26E3B99}" type="pres">
      <dgm:prSet presAssocID="{211451F4-3941-4878-B3D0-DB5291FE93E6}" presName="node" presStyleLbl="node1" presStyleIdx="4" presStyleCnt="5">
        <dgm:presLayoutVars>
          <dgm:bulletEnabled val="1"/>
        </dgm:presLayoutVars>
      </dgm:prSet>
      <dgm:spPr/>
    </dgm:pt>
  </dgm:ptLst>
  <dgm:cxnLst>
    <dgm:cxn modelId="{1FF67634-602E-4059-898F-ED606294E14E}" srcId="{5BEA2755-8045-4AD0-BE22-10BB3285CCC1}" destId="{5B4BC62A-56F1-4A7A-B8F7-EE0102B99BAD}" srcOrd="3" destOrd="0" parTransId="{8C5A5EAE-006F-4EE5-A20C-E0EE0062930D}" sibTransId="{5A4C0E17-4154-4145-A0AA-B63C0B5CFEC6}"/>
    <dgm:cxn modelId="{61224042-AEA1-455B-B7DF-3F12F3C47381}" type="presOf" srcId="{5B4BC62A-56F1-4A7A-B8F7-EE0102B99BAD}" destId="{5DC16083-40C7-40F2-937F-16D5DDA83927}" srcOrd="0" destOrd="0" presId="urn:microsoft.com/office/officeart/2005/8/layout/default"/>
    <dgm:cxn modelId="{82204D74-3430-4650-9E45-6A946B252612}" type="presOf" srcId="{5BEA2755-8045-4AD0-BE22-10BB3285CCC1}" destId="{E6567243-43E0-42C2-9E57-52CD4D4F3E46}" srcOrd="0" destOrd="0" presId="urn:microsoft.com/office/officeart/2005/8/layout/default"/>
    <dgm:cxn modelId="{84818F78-BC87-44B7-BFDF-106A49264E58}" type="presOf" srcId="{2D68A514-023C-456C-9187-D0DBDFE856FA}" destId="{21675B14-78CF-4C1B-B8E6-6DB0C5467FAF}" srcOrd="0" destOrd="0" presId="urn:microsoft.com/office/officeart/2005/8/layout/default"/>
    <dgm:cxn modelId="{9814BF78-F770-4850-87A7-9E1D6C575849}" srcId="{5BEA2755-8045-4AD0-BE22-10BB3285CCC1}" destId="{C3F376E7-B12C-4CD6-BB19-A6B505C08C5E}" srcOrd="1" destOrd="0" parTransId="{BA3B8BD1-69BC-451E-AA3A-ACE50879ECFF}" sibTransId="{4788150C-5C76-4245-A6C5-966C274F0690}"/>
    <dgm:cxn modelId="{004FF880-FDFB-4346-AC8E-DFD44E22E030}" srcId="{5BEA2755-8045-4AD0-BE22-10BB3285CCC1}" destId="{3B81E825-6135-4BE8-AF87-F1E7F6065935}" srcOrd="2" destOrd="0" parTransId="{504BC030-DDEA-44C6-A5E7-F69B2CD31AD2}" sibTransId="{8B21DE2A-1AC3-4A8E-8C90-DCE1D2AAB8D0}"/>
    <dgm:cxn modelId="{900FAB81-6DD7-4135-9039-BBBBA70B4336}" type="presOf" srcId="{211451F4-3941-4878-B3D0-DB5291FE93E6}" destId="{E225F6AE-4087-4D9A-A89A-4207F26E3B99}" srcOrd="0" destOrd="0" presId="urn:microsoft.com/office/officeart/2005/8/layout/default"/>
    <dgm:cxn modelId="{9098F9B5-5077-439F-85E2-717FA063B0A7}" type="presOf" srcId="{3B81E825-6135-4BE8-AF87-F1E7F6065935}" destId="{DE826C8F-3990-44FF-8B43-943B65BEFAE5}" srcOrd="0" destOrd="0" presId="urn:microsoft.com/office/officeart/2005/8/layout/default"/>
    <dgm:cxn modelId="{9F42D6B6-0AAE-4F00-9821-DB561EFFE4D9}" srcId="{5BEA2755-8045-4AD0-BE22-10BB3285CCC1}" destId="{211451F4-3941-4878-B3D0-DB5291FE93E6}" srcOrd="4" destOrd="0" parTransId="{5E635979-E733-48A7-80FA-27A2E195BA98}" sibTransId="{2EEF5929-3FC7-4480-AADC-123E15306D39}"/>
    <dgm:cxn modelId="{88ECC3C3-1B4E-413F-8C02-829A4082F76C}" type="presOf" srcId="{C3F376E7-B12C-4CD6-BB19-A6B505C08C5E}" destId="{4199004B-155A-4B56-B79E-B72E96876DE1}" srcOrd="0" destOrd="0" presId="urn:microsoft.com/office/officeart/2005/8/layout/default"/>
    <dgm:cxn modelId="{A216D6F4-BE20-48D4-95AC-DC5A58D7570B}" srcId="{5BEA2755-8045-4AD0-BE22-10BB3285CCC1}" destId="{2D68A514-023C-456C-9187-D0DBDFE856FA}" srcOrd="0" destOrd="0" parTransId="{8C7C0100-70F3-4239-ACB5-8BA6C6C882EC}" sibTransId="{B8BC3EDE-18C2-4F92-A055-FF19979FBA78}"/>
    <dgm:cxn modelId="{86E75DFD-8E8E-469C-9526-F34AD013BAB2}" type="presParOf" srcId="{E6567243-43E0-42C2-9E57-52CD4D4F3E46}" destId="{21675B14-78CF-4C1B-B8E6-6DB0C5467FAF}" srcOrd="0" destOrd="0" presId="urn:microsoft.com/office/officeart/2005/8/layout/default"/>
    <dgm:cxn modelId="{3AA76704-42A7-4240-A4E1-DF98A84F38BC}" type="presParOf" srcId="{E6567243-43E0-42C2-9E57-52CD4D4F3E46}" destId="{C2A9EB3F-7C58-4287-8BEA-4586BCDAD7EB}" srcOrd="1" destOrd="0" presId="urn:microsoft.com/office/officeart/2005/8/layout/default"/>
    <dgm:cxn modelId="{D9FE6061-4206-4085-847A-C1B51459893A}" type="presParOf" srcId="{E6567243-43E0-42C2-9E57-52CD4D4F3E46}" destId="{4199004B-155A-4B56-B79E-B72E96876DE1}" srcOrd="2" destOrd="0" presId="urn:microsoft.com/office/officeart/2005/8/layout/default"/>
    <dgm:cxn modelId="{3CF1B6D5-FB3A-488E-8768-0B60560C0547}" type="presParOf" srcId="{E6567243-43E0-42C2-9E57-52CD4D4F3E46}" destId="{78D1912E-BC12-44F2-880F-BB3CAD3CFFCB}" srcOrd="3" destOrd="0" presId="urn:microsoft.com/office/officeart/2005/8/layout/default"/>
    <dgm:cxn modelId="{9CED1828-83DF-4B0A-B48A-D70F517E93F2}" type="presParOf" srcId="{E6567243-43E0-42C2-9E57-52CD4D4F3E46}" destId="{DE826C8F-3990-44FF-8B43-943B65BEFAE5}" srcOrd="4" destOrd="0" presId="urn:microsoft.com/office/officeart/2005/8/layout/default"/>
    <dgm:cxn modelId="{EC26A9E9-192B-44A9-9248-AF2743C26863}" type="presParOf" srcId="{E6567243-43E0-42C2-9E57-52CD4D4F3E46}" destId="{DDA1D401-FC6A-4646-ABD9-7C1D55DF2CD6}" srcOrd="5" destOrd="0" presId="urn:microsoft.com/office/officeart/2005/8/layout/default"/>
    <dgm:cxn modelId="{CF628BAF-D065-4A0C-9824-52AC532B606B}" type="presParOf" srcId="{E6567243-43E0-42C2-9E57-52CD4D4F3E46}" destId="{5DC16083-40C7-40F2-937F-16D5DDA83927}" srcOrd="6" destOrd="0" presId="urn:microsoft.com/office/officeart/2005/8/layout/default"/>
    <dgm:cxn modelId="{9C87AC9D-16DE-4704-8614-DAB406AAFE36}" type="presParOf" srcId="{E6567243-43E0-42C2-9E57-52CD4D4F3E46}" destId="{D0D0C783-90B6-4F5B-B1BB-D5571398AB43}" srcOrd="7" destOrd="0" presId="urn:microsoft.com/office/officeart/2005/8/layout/default"/>
    <dgm:cxn modelId="{B683F2A2-A9F5-4319-904C-9806B61929A6}" type="presParOf" srcId="{E6567243-43E0-42C2-9E57-52CD4D4F3E46}" destId="{E225F6AE-4087-4D9A-A89A-4207F26E3B99}"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D8C722-E978-4DCE-AF2A-85DEE5DFA40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10FD227E-BA75-4DB7-9460-6389E98A6001}">
      <dgm:prSet/>
      <dgm:spPr/>
      <dgm:t>
        <a:bodyPr/>
        <a:lstStyle/>
        <a:p>
          <a:r>
            <a:rPr lang="en-US" b="0" i="0" baseline="0" dirty="0"/>
            <a:t>NO MISSING VALUES</a:t>
          </a:r>
          <a:endParaRPr lang="en-US" dirty="0"/>
        </a:p>
      </dgm:t>
    </dgm:pt>
    <dgm:pt modelId="{AE3E445A-0508-48A9-B0A5-969BA0AD624C}" type="parTrans" cxnId="{9C21537D-A749-4D16-B740-6580C0D87D9F}">
      <dgm:prSet/>
      <dgm:spPr/>
      <dgm:t>
        <a:bodyPr/>
        <a:lstStyle/>
        <a:p>
          <a:endParaRPr lang="en-US"/>
        </a:p>
      </dgm:t>
    </dgm:pt>
    <dgm:pt modelId="{4AEDB0DB-5883-4C63-B71E-D822863CB737}" type="sibTrans" cxnId="{9C21537D-A749-4D16-B740-6580C0D87D9F}">
      <dgm:prSet/>
      <dgm:spPr/>
      <dgm:t>
        <a:bodyPr/>
        <a:lstStyle/>
        <a:p>
          <a:endParaRPr lang="en-US"/>
        </a:p>
      </dgm:t>
    </dgm:pt>
    <dgm:pt modelId="{4B08C241-7BE9-4977-80D2-F535A1BF80D1}">
      <dgm:prSet/>
      <dgm:spPr/>
      <dgm:t>
        <a:bodyPr/>
        <a:lstStyle/>
        <a:p>
          <a:r>
            <a:rPr lang="en-US" b="0" i="0" baseline="0" dirty="0"/>
            <a:t>NO DUPLICATES</a:t>
          </a:r>
          <a:endParaRPr lang="en-US" dirty="0"/>
        </a:p>
      </dgm:t>
    </dgm:pt>
    <dgm:pt modelId="{CB024EBD-29B4-49D8-A743-1313CE404FD9}" type="parTrans" cxnId="{49E5BE37-6574-408E-B439-A79D732DC130}">
      <dgm:prSet/>
      <dgm:spPr/>
      <dgm:t>
        <a:bodyPr/>
        <a:lstStyle/>
        <a:p>
          <a:endParaRPr lang="en-US"/>
        </a:p>
      </dgm:t>
    </dgm:pt>
    <dgm:pt modelId="{C0F4A1F6-D677-4917-8B39-30D07DBE8E22}" type="sibTrans" cxnId="{49E5BE37-6574-408E-B439-A79D732DC130}">
      <dgm:prSet/>
      <dgm:spPr/>
      <dgm:t>
        <a:bodyPr/>
        <a:lstStyle/>
        <a:p>
          <a:endParaRPr lang="en-US"/>
        </a:p>
      </dgm:t>
    </dgm:pt>
    <dgm:pt modelId="{328BD079-C5D1-4853-9F77-A649156C6609}" type="pres">
      <dgm:prSet presAssocID="{9ED8C722-E978-4DCE-AF2A-85DEE5DFA409}" presName="linear" presStyleCnt="0">
        <dgm:presLayoutVars>
          <dgm:animLvl val="lvl"/>
          <dgm:resizeHandles val="exact"/>
        </dgm:presLayoutVars>
      </dgm:prSet>
      <dgm:spPr/>
    </dgm:pt>
    <dgm:pt modelId="{4FFED61B-50B4-41CC-8C5A-BAD6EB8FB4C2}" type="pres">
      <dgm:prSet presAssocID="{10FD227E-BA75-4DB7-9460-6389E98A6001}" presName="parentText" presStyleLbl="node1" presStyleIdx="0" presStyleCnt="2">
        <dgm:presLayoutVars>
          <dgm:chMax val="0"/>
          <dgm:bulletEnabled val="1"/>
        </dgm:presLayoutVars>
      </dgm:prSet>
      <dgm:spPr/>
    </dgm:pt>
    <dgm:pt modelId="{44CFC004-9DE2-4C3A-A336-33EB37551EA9}" type="pres">
      <dgm:prSet presAssocID="{4AEDB0DB-5883-4C63-B71E-D822863CB737}" presName="spacer" presStyleCnt="0"/>
      <dgm:spPr/>
    </dgm:pt>
    <dgm:pt modelId="{E3828D48-4858-4D18-A00D-0165C586C6C5}" type="pres">
      <dgm:prSet presAssocID="{4B08C241-7BE9-4977-80D2-F535A1BF80D1}" presName="parentText" presStyleLbl="node1" presStyleIdx="1" presStyleCnt="2">
        <dgm:presLayoutVars>
          <dgm:chMax val="0"/>
          <dgm:bulletEnabled val="1"/>
        </dgm:presLayoutVars>
      </dgm:prSet>
      <dgm:spPr/>
    </dgm:pt>
  </dgm:ptLst>
  <dgm:cxnLst>
    <dgm:cxn modelId="{49E5BE37-6574-408E-B439-A79D732DC130}" srcId="{9ED8C722-E978-4DCE-AF2A-85DEE5DFA409}" destId="{4B08C241-7BE9-4977-80D2-F535A1BF80D1}" srcOrd="1" destOrd="0" parTransId="{CB024EBD-29B4-49D8-A743-1313CE404FD9}" sibTransId="{C0F4A1F6-D677-4917-8B39-30D07DBE8E22}"/>
    <dgm:cxn modelId="{4268B565-984F-428D-8949-3C23E8BE51CB}" type="presOf" srcId="{4B08C241-7BE9-4977-80D2-F535A1BF80D1}" destId="{E3828D48-4858-4D18-A00D-0165C586C6C5}" srcOrd="0" destOrd="0" presId="urn:microsoft.com/office/officeart/2005/8/layout/vList2"/>
    <dgm:cxn modelId="{9C21537D-A749-4D16-B740-6580C0D87D9F}" srcId="{9ED8C722-E978-4DCE-AF2A-85DEE5DFA409}" destId="{10FD227E-BA75-4DB7-9460-6389E98A6001}" srcOrd="0" destOrd="0" parTransId="{AE3E445A-0508-48A9-B0A5-969BA0AD624C}" sibTransId="{4AEDB0DB-5883-4C63-B71E-D822863CB737}"/>
    <dgm:cxn modelId="{89F8B0C3-639F-49B8-BECF-746641282072}" type="presOf" srcId="{10FD227E-BA75-4DB7-9460-6389E98A6001}" destId="{4FFED61B-50B4-41CC-8C5A-BAD6EB8FB4C2}" srcOrd="0" destOrd="0" presId="urn:microsoft.com/office/officeart/2005/8/layout/vList2"/>
    <dgm:cxn modelId="{7D1019E6-77A5-4491-BBEA-EC87E9DEF78B}" type="presOf" srcId="{9ED8C722-E978-4DCE-AF2A-85DEE5DFA409}" destId="{328BD079-C5D1-4853-9F77-A649156C6609}" srcOrd="0" destOrd="0" presId="urn:microsoft.com/office/officeart/2005/8/layout/vList2"/>
    <dgm:cxn modelId="{B80C5D05-B0AA-4653-890A-04FE1214C479}" type="presParOf" srcId="{328BD079-C5D1-4853-9F77-A649156C6609}" destId="{4FFED61B-50B4-41CC-8C5A-BAD6EB8FB4C2}" srcOrd="0" destOrd="0" presId="urn:microsoft.com/office/officeart/2005/8/layout/vList2"/>
    <dgm:cxn modelId="{53846E9F-8517-4773-AD05-31D250C5E0A5}" type="presParOf" srcId="{328BD079-C5D1-4853-9F77-A649156C6609}" destId="{44CFC004-9DE2-4C3A-A336-33EB37551EA9}" srcOrd="1" destOrd="0" presId="urn:microsoft.com/office/officeart/2005/8/layout/vList2"/>
    <dgm:cxn modelId="{ECFF8CE5-5B43-4799-A54B-9750EF703407}" type="presParOf" srcId="{328BD079-C5D1-4853-9F77-A649156C6609}" destId="{E3828D48-4858-4D18-A00D-0165C586C6C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A571FB-6157-498C-927E-FAEEF927F6BD}"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F2A4E220-E0F6-4AEC-81B3-3CF0A954B020}">
      <dgm:prSet/>
      <dgm:spPr/>
      <dgm:t>
        <a:bodyPr/>
        <a:lstStyle/>
        <a:p>
          <a:r>
            <a:rPr lang="en-US" dirty="0"/>
            <a:t>Scaling</a:t>
          </a:r>
        </a:p>
      </dgm:t>
    </dgm:pt>
    <dgm:pt modelId="{E4032007-90D2-487E-8C20-66404270E056}" type="parTrans" cxnId="{4E429BA4-CCB4-45AD-B1EC-5577DA874439}">
      <dgm:prSet/>
      <dgm:spPr/>
      <dgm:t>
        <a:bodyPr/>
        <a:lstStyle/>
        <a:p>
          <a:endParaRPr lang="en-US"/>
        </a:p>
      </dgm:t>
    </dgm:pt>
    <dgm:pt modelId="{23FD4F12-715B-463A-803E-1C806A435774}" type="sibTrans" cxnId="{4E429BA4-CCB4-45AD-B1EC-5577DA874439}">
      <dgm:prSet/>
      <dgm:spPr/>
      <dgm:t>
        <a:bodyPr/>
        <a:lstStyle/>
        <a:p>
          <a:endParaRPr lang="en-US"/>
        </a:p>
      </dgm:t>
    </dgm:pt>
    <dgm:pt modelId="{E0F63E85-1542-408E-AE0B-859A7F558650}">
      <dgm:prSet/>
      <dgm:spPr/>
      <dgm:t>
        <a:bodyPr/>
        <a:lstStyle/>
        <a:p>
          <a:r>
            <a:rPr lang="en-US" dirty="0"/>
            <a:t>Feature Scaling</a:t>
          </a:r>
        </a:p>
      </dgm:t>
    </dgm:pt>
    <dgm:pt modelId="{BD6AB9B3-EEB4-49C4-B308-57EAF6AEB372}" type="parTrans" cxnId="{2144F2EC-23DC-4053-8A09-D75B1156C032}">
      <dgm:prSet/>
      <dgm:spPr/>
      <dgm:t>
        <a:bodyPr/>
        <a:lstStyle/>
        <a:p>
          <a:endParaRPr lang="en-US"/>
        </a:p>
      </dgm:t>
    </dgm:pt>
    <dgm:pt modelId="{A6D34D4B-8C2C-4F49-8E03-B6866ECA5841}" type="sibTrans" cxnId="{2144F2EC-23DC-4053-8A09-D75B1156C032}">
      <dgm:prSet/>
      <dgm:spPr/>
      <dgm:t>
        <a:bodyPr/>
        <a:lstStyle/>
        <a:p>
          <a:endParaRPr lang="en-US"/>
        </a:p>
      </dgm:t>
    </dgm:pt>
    <dgm:pt modelId="{8884D823-E0AE-4582-A71D-4DD004F1B05C}">
      <dgm:prSet/>
      <dgm:spPr/>
      <dgm:t>
        <a:bodyPr/>
        <a:lstStyle/>
        <a:p>
          <a:r>
            <a:rPr lang="en-US" dirty="0"/>
            <a:t>Ensures features are comparable in scale.</a:t>
          </a:r>
        </a:p>
      </dgm:t>
    </dgm:pt>
    <dgm:pt modelId="{3A067AE5-A196-4124-9E28-FACF8B690DF1}" type="parTrans" cxnId="{E279758F-C0E0-4C09-84A8-029926E11F96}">
      <dgm:prSet/>
      <dgm:spPr/>
      <dgm:t>
        <a:bodyPr/>
        <a:lstStyle/>
        <a:p>
          <a:endParaRPr lang="en-US"/>
        </a:p>
      </dgm:t>
    </dgm:pt>
    <dgm:pt modelId="{559E7759-65F7-40DB-973F-764AFE2E78A2}" type="sibTrans" cxnId="{E279758F-C0E0-4C09-84A8-029926E11F96}">
      <dgm:prSet/>
      <dgm:spPr/>
      <dgm:t>
        <a:bodyPr/>
        <a:lstStyle/>
        <a:p>
          <a:endParaRPr lang="en-US"/>
        </a:p>
      </dgm:t>
    </dgm:pt>
    <dgm:pt modelId="{1958A13D-570A-4229-BB26-F042AA6836A6}">
      <dgm:prSet/>
      <dgm:spPr/>
      <dgm:t>
        <a:bodyPr/>
        <a:lstStyle/>
        <a:p>
          <a:r>
            <a:rPr lang="en-US" dirty="0"/>
            <a:t>Prevents bias towards certain features.</a:t>
          </a:r>
        </a:p>
      </dgm:t>
    </dgm:pt>
    <dgm:pt modelId="{65CB2721-A65F-41B8-BF6C-0F10B5E52C6A}" type="parTrans" cxnId="{9E1079E3-203D-45A1-A8D1-6E57B15CD89D}">
      <dgm:prSet/>
      <dgm:spPr/>
      <dgm:t>
        <a:bodyPr/>
        <a:lstStyle/>
        <a:p>
          <a:endParaRPr lang="en-US"/>
        </a:p>
      </dgm:t>
    </dgm:pt>
    <dgm:pt modelId="{29AA0FBC-5D57-453C-92ED-4EF6F562F376}" type="sibTrans" cxnId="{9E1079E3-203D-45A1-A8D1-6E57B15CD89D}">
      <dgm:prSet/>
      <dgm:spPr/>
      <dgm:t>
        <a:bodyPr/>
        <a:lstStyle/>
        <a:p>
          <a:endParaRPr lang="en-US"/>
        </a:p>
      </dgm:t>
    </dgm:pt>
    <dgm:pt modelId="{EE390D61-5CE5-4695-B3FF-793177F13CF3}">
      <dgm:prSet/>
      <dgm:spPr/>
      <dgm:t>
        <a:bodyPr/>
        <a:lstStyle/>
        <a:p>
          <a:pPr rtl="0"/>
          <a:r>
            <a:rPr lang="en-US" dirty="0"/>
            <a:t>Methods:</a:t>
          </a:r>
          <a:r>
            <a:rPr lang="en-US" dirty="0">
              <a:latin typeface="Goudy Old Style"/>
            </a:rPr>
            <a:t> MIN – MAX Scaling</a:t>
          </a:r>
          <a:endParaRPr lang="en-US" dirty="0"/>
        </a:p>
      </dgm:t>
    </dgm:pt>
    <dgm:pt modelId="{3ED99586-D62D-46BC-8EEE-D1C9A62897B6}" type="parTrans" cxnId="{2019D745-740C-4EFB-ADF6-DD88277858E0}">
      <dgm:prSet/>
      <dgm:spPr/>
      <dgm:t>
        <a:bodyPr/>
        <a:lstStyle/>
        <a:p>
          <a:endParaRPr lang="en-US"/>
        </a:p>
      </dgm:t>
    </dgm:pt>
    <dgm:pt modelId="{D1B0F2DC-E6C1-445D-95E0-5A883BBDD121}" type="sibTrans" cxnId="{2019D745-740C-4EFB-ADF6-DD88277858E0}">
      <dgm:prSet/>
      <dgm:spPr/>
      <dgm:t>
        <a:bodyPr/>
        <a:lstStyle/>
        <a:p>
          <a:endParaRPr lang="en-US"/>
        </a:p>
      </dgm:t>
    </dgm:pt>
    <dgm:pt modelId="{E5D0D302-89A0-476E-8A49-7BB7D290C6CC}">
      <dgm:prSet/>
      <dgm:spPr/>
      <dgm:t>
        <a:bodyPr/>
        <a:lstStyle/>
        <a:p>
          <a:r>
            <a:rPr lang="en-US" dirty="0"/>
            <a:t>Splitting</a:t>
          </a:r>
        </a:p>
      </dgm:t>
    </dgm:pt>
    <dgm:pt modelId="{6280DFB2-285E-4DAF-A512-29B6371F0636}" type="parTrans" cxnId="{632AFDF5-A330-4DD2-B51B-DEABAE9D8C9C}">
      <dgm:prSet/>
      <dgm:spPr/>
      <dgm:t>
        <a:bodyPr/>
        <a:lstStyle/>
        <a:p>
          <a:endParaRPr lang="en-US"/>
        </a:p>
      </dgm:t>
    </dgm:pt>
    <dgm:pt modelId="{CA0FB4F6-3856-48B9-840E-544DD348534D}" type="sibTrans" cxnId="{632AFDF5-A330-4DD2-B51B-DEABAE9D8C9C}">
      <dgm:prSet/>
      <dgm:spPr/>
      <dgm:t>
        <a:bodyPr/>
        <a:lstStyle/>
        <a:p>
          <a:endParaRPr lang="en-US"/>
        </a:p>
      </dgm:t>
    </dgm:pt>
    <dgm:pt modelId="{9199E7CB-EEF7-452C-860E-3C6877E84F6E}">
      <dgm:prSet/>
      <dgm:spPr/>
      <dgm:t>
        <a:bodyPr/>
        <a:lstStyle/>
        <a:p>
          <a:pPr rtl="0"/>
          <a:r>
            <a:rPr lang="en-US" dirty="0"/>
            <a:t>Data </a:t>
          </a:r>
          <a:r>
            <a:rPr lang="en-US" dirty="0">
              <a:latin typeface="Goudy Old Style"/>
            </a:rPr>
            <a:t>Splitting : Crucial</a:t>
          </a:r>
          <a:r>
            <a:rPr lang="en-US" dirty="0"/>
            <a:t> for effective model assessment.</a:t>
          </a:r>
        </a:p>
      </dgm:t>
    </dgm:pt>
    <dgm:pt modelId="{FC997A0E-AB0E-4F36-940B-2EC04D5B32AB}" type="parTrans" cxnId="{54C1E05D-E11E-48D1-902B-DDD28FB31BC6}">
      <dgm:prSet/>
      <dgm:spPr/>
      <dgm:t>
        <a:bodyPr/>
        <a:lstStyle/>
        <a:p>
          <a:endParaRPr lang="en-US"/>
        </a:p>
      </dgm:t>
    </dgm:pt>
    <dgm:pt modelId="{34E4A7DB-44B7-4BD8-BE96-3313D37861AA}" type="sibTrans" cxnId="{54C1E05D-E11E-48D1-902B-DDD28FB31BC6}">
      <dgm:prSet/>
      <dgm:spPr/>
      <dgm:t>
        <a:bodyPr/>
        <a:lstStyle/>
        <a:p>
          <a:endParaRPr lang="en-US"/>
        </a:p>
      </dgm:t>
    </dgm:pt>
    <dgm:pt modelId="{B0753E80-DF03-47A7-B0A7-AE08C95F8D7F}">
      <dgm:prSet/>
      <dgm:spPr/>
      <dgm:t>
        <a:bodyPr/>
        <a:lstStyle/>
        <a:p>
          <a:pPr rtl="0"/>
          <a:r>
            <a:rPr lang="en-US"/>
            <a:t>Divides data into:</a:t>
          </a:r>
          <a:endParaRPr lang="en-US">
            <a:latin typeface="Goudy Old Style"/>
          </a:endParaRPr>
        </a:p>
      </dgm:t>
    </dgm:pt>
    <dgm:pt modelId="{ADEB5DC3-C755-4290-8101-E26F498F622C}" type="parTrans" cxnId="{10926A15-C032-4D76-983F-F13CE9DFFC62}">
      <dgm:prSet/>
      <dgm:spPr/>
      <dgm:t>
        <a:bodyPr/>
        <a:lstStyle/>
        <a:p>
          <a:endParaRPr lang="en-US"/>
        </a:p>
      </dgm:t>
    </dgm:pt>
    <dgm:pt modelId="{462908EC-94B7-4D1D-AED6-3C8F08FA0B86}" type="sibTrans" cxnId="{10926A15-C032-4D76-983F-F13CE9DFFC62}">
      <dgm:prSet/>
      <dgm:spPr/>
      <dgm:t>
        <a:bodyPr/>
        <a:lstStyle/>
        <a:p>
          <a:endParaRPr lang="en-US"/>
        </a:p>
      </dgm:t>
    </dgm:pt>
    <dgm:pt modelId="{58C64D8E-5431-491D-BE4D-59881D11D3C1}">
      <dgm:prSet phldr="0"/>
      <dgm:spPr/>
      <dgm:t>
        <a:bodyPr/>
        <a:lstStyle/>
        <a:p>
          <a:pPr rtl="0"/>
          <a:r>
            <a:rPr lang="en-US" dirty="0">
              <a:latin typeface="Goudy Old Style"/>
            </a:rPr>
            <a:t>Training Set(70%)</a:t>
          </a:r>
          <a:endParaRPr lang="en-US" dirty="0"/>
        </a:p>
      </dgm:t>
    </dgm:pt>
    <dgm:pt modelId="{093BAB2D-44AF-41D9-B790-330155B3D9D3}" type="parTrans" cxnId="{07CEC11B-EB58-4109-BD7A-584DC818990B}">
      <dgm:prSet/>
      <dgm:spPr/>
    </dgm:pt>
    <dgm:pt modelId="{53BBD8FD-C6B0-4B1C-9E80-24BBFF0B221E}" type="sibTrans" cxnId="{07CEC11B-EB58-4109-BD7A-584DC818990B}">
      <dgm:prSet/>
      <dgm:spPr/>
    </dgm:pt>
    <dgm:pt modelId="{B7D3E382-6475-4E3C-BD65-314D76E696B6}">
      <dgm:prSet phldr="0"/>
      <dgm:spPr/>
      <dgm:t>
        <a:bodyPr/>
        <a:lstStyle/>
        <a:p>
          <a:pPr rtl="0"/>
          <a:r>
            <a:rPr lang="en-US" dirty="0">
              <a:latin typeface="Goudy Old Style"/>
            </a:rPr>
            <a:t>Testing Set(30%)</a:t>
          </a:r>
        </a:p>
      </dgm:t>
    </dgm:pt>
    <dgm:pt modelId="{57531C6D-92CA-4046-92B8-E0E52997E53B}" type="parTrans" cxnId="{4F7FB56A-3440-48ED-9320-A8B00889F943}">
      <dgm:prSet/>
      <dgm:spPr/>
    </dgm:pt>
    <dgm:pt modelId="{BC32C36E-30DB-4C4C-9A47-B52FB4D92F4F}" type="sibTrans" cxnId="{4F7FB56A-3440-48ED-9320-A8B00889F943}">
      <dgm:prSet/>
      <dgm:spPr/>
    </dgm:pt>
    <dgm:pt modelId="{4B15CCD8-9E3E-4EE6-B2D0-0018C17F1671}" type="pres">
      <dgm:prSet presAssocID="{41A571FB-6157-498C-927E-FAEEF927F6BD}" presName="linear" presStyleCnt="0">
        <dgm:presLayoutVars>
          <dgm:dir/>
          <dgm:animLvl val="lvl"/>
          <dgm:resizeHandles val="exact"/>
        </dgm:presLayoutVars>
      </dgm:prSet>
      <dgm:spPr/>
    </dgm:pt>
    <dgm:pt modelId="{215F4E54-DC39-49C9-8CFF-334334071C79}" type="pres">
      <dgm:prSet presAssocID="{F2A4E220-E0F6-4AEC-81B3-3CF0A954B020}" presName="parentLin" presStyleCnt="0"/>
      <dgm:spPr/>
    </dgm:pt>
    <dgm:pt modelId="{B0AF7E78-DED2-4BFB-9B73-92AB394EC728}" type="pres">
      <dgm:prSet presAssocID="{F2A4E220-E0F6-4AEC-81B3-3CF0A954B020}" presName="parentLeftMargin" presStyleLbl="node1" presStyleIdx="0" presStyleCnt="2"/>
      <dgm:spPr/>
    </dgm:pt>
    <dgm:pt modelId="{7D81DEC6-22D1-457F-891A-ECC81A96B5C6}" type="pres">
      <dgm:prSet presAssocID="{F2A4E220-E0F6-4AEC-81B3-3CF0A954B020}" presName="parentText" presStyleLbl="node1" presStyleIdx="0" presStyleCnt="2">
        <dgm:presLayoutVars>
          <dgm:chMax val="0"/>
          <dgm:bulletEnabled val="1"/>
        </dgm:presLayoutVars>
      </dgm:prSet>
      <dgm:spPr/>
    </dgm:pt>
    <dgm:pt modelId="{73941B27-7704-421A-8891-DBC814886168}" type="pres">
      <dgm:prSet presAssocID="{F2A4E220-E0F6-4AEC-81B3-3CF0A954B020}" presName="negativeSpace" presStyleCnt="0"/>
      <dgm:spPr/>
    </dgm:pt>
    <dgm:pt modelId="{3FC1D710-70CC-41B6-B671-2F4A4B3FEFE8}" type="pres">
      <dgm:prSet presAssocID="{F2A4E220-E0F6-4AEC-81B3-3CF0A954B020}" presName="childText" presStyleLbl="conFgAcc1" presStyleIdx="0" presStyleCnt="2">
        <dgm:presLayoutVars>
          <dgm:bulletEnabled val="1"/>
        </dgm:presLayoutVars>
      </dgm:prSet>
      <dgm:spPr/>
    </dgm:pt>
    <dgm:pt modelId="{EB952E6F-372C-4423-8122-47829A93FAF3}" type="pres">
      <dgm:prSet presAssocID="{23FD4F12-715B-463A-803E-1C806A435774}" presName="spaceBetweenRectangles" presStyleCnt="0"/>
      <dgm:spPr/>
    </dgm:pt>
    <dgm:pt modelId="{6FE2DE85-BE76-48E6-9B31-819A6E21A92C}" type="pres">
      <dgm:prSet presAssocID="{E5D0D302-89A0-476E-8A49-7BB7D290C6CC}" presName="parentLin" presStyleCnt="0"/>
      <dgm:spPr/>
    </dgm:pt>
    <dgm:pt modelId="{9AC575C8-F743-478D-B399-0F5303395AE8}" type="pres">
      <dgm:prSet presAssocID="{E5D0D302-89A0-476E-8A49-7BB7D290C6CC}" presName="parentLeftMargin" presStyleLbl="node1" presStyleIdx="0" presStyleCnt="2"/>
      <dgm:spPr/>
    </dgm:pt>
    <dgm:pt modelId="{2911067A-C4E9-4534-A050-494A692DBC7E}" type="pres">
      <dgm:prSet presAssocID="{E5D0D302-89A0-476E-8A49-7BB7D290C6CC}" presName="parentText" presStyleLbl="node1" presStyleIdx="1" presStyleCnt="2">
        <dgm:presLayoutVars>
          <dgm:chMax val="0"/>
          <dgm:bulletEnabled val="1"/>
        </dgm:presLayoutVars>
      </dgm:prSet>
      <dgm:spPr/>
    </dgm:pt>
    <dgm:pt modelId="{91048B38-16C3-48EE-9DCE-4F910C4E66AF}" type="pres">
      <dgm:prSet presAssocID="{E5D0D302-89A0-476E-8A49-7BB7D290C6CC}" presName="negativeSpace" presStyleCnt="0"/>
      <dgm:spPr/>
    </dgm:pt>
    <dgm:pt modelId="{AA363011-8267-48ED-82A4-E723EB61C1C8}" type="pres">
      <dgm:prSet presAssocID="{E5D0D302-89A0-476E-8A49-7BB7D290C6CC}" presName="childText" presStyleLbl="conFgAcc1" presStyleIdx="1" presStyleCnt="2">
        <dgm:presLayoutVars>
          <dgm:bulletEnabled val="1"/>
        </dgm:presLayoutVars>
      </dgm:prSet>
      <dgm:spPr/>
    </dgm:pt>
  </dgm:ptLst>
  <dgm:cxnLst>
    <dgm:cxn modelId="{FC8A6713-AFF4-4837-8EDE-8B8AE70B2187}" type="presOf" srcId="{B0753E80-DF03-47A7-B0A7-AE08C95F8D7F}" destId="{AA363011-8267-48ED-82A4-E723EB61C1C8}" srcOrd="0" destOrd="1" presId="urn:microsoft.com/office/officeart/2005/8/layout/list1"/>
    <dgm:cxn modelId="{10926A15-C032-4D76-983F-F13CE9DFFC62}" srcId="{E5D0D302-89A0-476E-8A49-7BB7D290C6CC}" destId="{B0753E80-DF03-47A7-B0A7-AE08C95F8D7F}" srcOrd="1" destOrd="0" parTransId="{ADEB5DC3-C755-4290-8101-E26F498F622C}" sibTransId="{462908EC-94B7-4D1D-AED6-3C8F08FA0B86}"/>
    <dgm:cxn modelId="{07CEC11B-EB58-4109-BD7A-584DC818990B}" srcId="{B0753E80-DF03-47A7-B0A7-AE08C95F8D7F}" destId="{58C64D8E-5431-491D-BE4D-59881D11D3C1}" srcOrd="0" destOrd="0" parTransId="{093BAB2D-44AF-41D9-B790-330155B3D9D3}" sibTransId="{53BBD8FD-C6B0-4B1C-9E80-24BBFF0B221E}"/>
    <dgm:cxn modelId="{85DA7424-58B4-4D4C-BAF8-A22285000DD3}" type="presOf" srcId="{1958A13D-570A-4229-BB26-F042AA6836A6}" destId="{3FC1D710-70CC-41B6-B671-2F4A4B3FEFE8}" srcOrd="0" destOrd="2" presId="urn:microsoft.com/office/officeart/2005/8/layout/list1"/>
    <dgm:cxn modelId="{61E41627-0D2C-46AD-A596-C23BAFF41324}" type="presOf" srcId="{B7D3E382-6475-4E3C-BD65-314D76E696B6}" destId="{AA363011-8267-48ED-82A4-E723EB61C1C8}" srcOrd="0" destOrd="3" presId="urn:microsoft.com/office/officeart/2005/8/layout/list1"/>
    <dgm:cxn modelId="{9B1DD627-E7C7-49EC-B8BE-6A3935749F0E}" type="presOf" srcId="{9199E7CB-EEF7-452C-860E-3C6877E84F6E}" destId="{AA363011-8267-48ED-82A4-E723EB61C1C8}" srcOrd="0" destOrd="0" presId="urn:microsoft.com/office/officeart/2005/8/layout/list1"/>
    <dgm:cxn modelId="{78265932-D32F-4540-80F0-C6DA2E6D2590}" type="presOf" srcId="{E5D0D302-89A0-476E-8A49-7BB7D290C6CC}" destId="{2911067A-C4E9-4534-A050-494A692DBC7E}" srcOrd="1" destOrd="0" presId="urn:microsoft.com/office/officeart/2005/8/layout/list1"/>
    <dgm:cxn modelId="{2839DD5C-3176-4F7A-BF4B-421BB8CFDB16}" type="presOf" srcId="{58C64D8E-5431-491D-BE4D-59881D11D3C1}" destId="{AA363011-8267-48ED-82A4-E723EB61C1C8}" srcOrd="0" destOrd="2" presId="urn:microsoft.com/office/officeart/2005/8/layout/list1"/>
    <dgm:cxn modelId="{54C1E05D-E11E-48D1-902B-DDD28FB31BC6}" srcId="{E5D0D302-89A0-476E-8A49-7BB7D290C6CC}" destId="{9199E7CB-EEF7-452C-860E-3C6877E84F6E}" srcOrd="0" destOrd="0" parTransId="{FC997A0E-AB0E-4F36-940B-2EC04D5B32AB}" sibTransId="{34E4A7DB-44B7-4BD8-BE96-3313D37861AA}"/>
    <dgm:cxn modelId="{38E85144-0EA6-48DD-815D-FC34E4A974EF}" type="presOf" srcId="{E5D0D302-89A0-476E-8A49-7BB7D290C6CC}" destId="{9AC575C8-F743-478D-B399-0F5303395AE8}" srcOrd="0" destOrd="0" presId="urn:microsoft.com/office/officeart/2005/8/layout/list1"/>
    <dgm:cxn modelId="{2019D745-740C-4EFB-ADF6-DD88277858E0}" srcId="{E0F63E85-1542-408E-AE0B-859A7F558650}" destId="{EE390D61-5CE5-4695-B3FF-793177F13CF3}" srcOrd="2" destOrd="0" parTransId="{3ED99586-D62D-46BC-8EEE-D1C9A62897B6}" sibTransId="{D1B0F2DC-E6C1-445D-95E0-5A883BBDD121}"/>
    <dgm:cxn modelId="{4F7FB56A-3440-48ED-9320-A8B00889F943}" srcId="{B0753E80-DF03-47A7-B0A7-AE08C95F8D7F}" destId="{B7D3E382-6475-4E3C-BD65-314D76E696B6}" srcOrd="1" destOrd="0" parTransId="{57531C6D-92CA-4046-92B8-E0E52997E53B}" sibTransId="{BC32C36E-30DB-4C4C-9A47-B52FB4D92F4F}"/>
    <dgm:cxn modelId="{E279758F-C0E0-4C09-84A8-029926E11F96}" srcId="{E0F63E85-1542-408E-AE0B-859A7F558650}" destId="{8884D823-E0AE-4582-A71D-4DD004F1B05C}" srcOrd="0" destOrd="0" parTransId="{3A067AE5-A196-4124-9E28-FACF8B690DF1}" sibTransId="{559E7759-65F7-40DB-973F-764AFE2E78A2}"/>
    <dgm:cxn modelId="{E9E6579A-EC63-4771-ADA4-B8840FF155A7}" type="presOf" srcId="{F2A4E220-E0F6-4AEC-81B3-3CF0A954B020}" destId="{B0AF7E78-DED2-4BFB-9B73-92AB394EC728}" srcOrd="0" destOrd="0" presId="urn:microsoft.com/office/officeart/2005/8/layout/list1"/>
    <dgm:cxn modelId="{4E429BA4-CCB4-45AD-B1EC-5577DA874439}" srcId="{41A571FB-6157-498C-927E-FAEEF927F6BD}" destId="{F2A4E220-E0F6-4AEC-81B3-3CF0A954B020}" srcOrd="0" destOrd="0" parTransId="{E4032007-90D2-487E-8C20-66404270E056}" sibTransId="{23FD4F12-715B-463A-803E-1C806A435774}"/>
    <dgm:cxn modelId="{A50C7DAF-6B8B-4A25-9331-BCCF2A7E5C77}" type="presOf" srcId="{41A571FB-6157-498C-927E-FAEEF927F6BD}" destId="{4B15CCD8-9E3E-4EE6-B2D0-0018C17F1671}" srcOrd="0" destOrd="0" presId="urn:microsoft.com/office/officeart/2005/8/layout/list1"/>
    <dgm:cxn modelId="{1CD6D6BB-C363-4961-B3B6-87016F5927D4}" type="presOf" srcId="{8884D823-E0AE-4582-A71D-4DD004F1B05C}" destId="{3FC1D710-70CC-41B6-B671-2F4A4B3FEFE8}" srcOrd="0" destOrd="1" presId="urn:microsoft.com/office/officeart/2005/8/layout/list1"/>
    <dgm:cxn modelId="{A3B14ABE-0E26-4496-A591-93F866875AA3}" type="presOf" srcId="{F2A4E220-E0F6-4AEC-81B3-3CF0A954B020}" destId="{7D81DEC6-22D1-457F-891A-ECC81A96B5C6}" srcOrd="1" destOrd="0" presId="urn:microsoft.com/office/officeart/2005/8/layout/list1"/>
    <dgm:cxn modelId="{E955F3C6-1454-450A-9B6A-15A3CB5EC2C3}" type="presOf" srcId="{E0F63E85-1542-408E-AE0B-859A7F558650}" destId="{3FC1D710-70CC-41B6-B671-2F4A4B3FEFE8}" srcOrd="0" destOrd="0" presId="urn:microsoft.com/office/officeart/2005/8/layout/list1"/>
    <dgm:cxn modelId="{9E1079E3-203D-45A1-A8D1-6E57B15CD89D}" srcId="{E0F63E85-1542-408E-AE0B-859A7F558650}" destId="{1958A13D-570A-4229-BB26-F042AA6836A6}" srcOrd="1" destOrd="0" parTransId="{65CB2721-A65F-41B8-BF6C-0F10B5E52C6A}" sibTransId="{29AA0FBC-5D57-453C-92ED-4EF6F562F376}"/>
    <dgm:cxn modelId="{2144F2EC-23DC-4053-8A09-D75B1156C032}" srcId="{F2A4E220-E0F6-4AEC-81B3-3CF0A954B020}" destId="{E0F63E85-1542-408E-AE0B-859A7F558650}" srcOrd="0" destOrd="0" parTransId="{BD6AB9B3-EEB4-49C4-B308-57EAF6AEB372}" sibTransId="{A6D34D4B-8C2C-4F49-8E03-B6866ECA5841}"/>
    <dgm:cxn modelId="{632AFDF5-A330-4DD2-B51B-DEABAE9D8C9C}" srcId="{41A571FB-6157-498C-927E-FAEEF927F6BD}" destId="{E5D0D302-89A0-476E-8A49-7BB7D290C6CC}" srcOrd="1" destOrd="0" parTransId="{6280DFB2-285E-4DAF-A512-29B6371F0636}" sibTransId="{CA0FB4F6-3856-48B9-840E-544DD348534D}"/>
    <dgm:cxn modelId="{73BEB7F8-B30F-4962-95AC-0275D39BB90A}" type="presOf" srcId="{EE390D61-5CE5-4695-B3FF-793177F13CF3}" destId="{3FC1D710-70CC-41B6-B671-2F4A4B3FEFE8}" srcOrd="0" destOrd="3" presId="urn:microsoft.com/office/officeart/2005/8/layout/list1"/>
    <dgm:cxn modelId="{191A69C7-F944-4BAE-A6BC-F62267B661CA}" type="presParOf" srcId="{4B15CCD8-9E3E-4EE6-B2D0-0018C17F1671}" destId="{215F4E54-DC39-49C9-8CFF-334334071C79}" srcOrd="0" destOrd="0" presId="urn:microsoft.com/office/officeart/2005/8/layout/list1"/>
    <dgm:cxn modelId="{E43926CA-0AB9-46EF-A352-3A0630ED2AC1}" type="presParOf" srcId="{215F4E54-DC39-49C9-8CFF-334334071C79}" destId="{B0AF7E78-DED2-4BFB-9B73-92AB394EC728}" srcOrd="0" destOrd="0" presId="urn:microsoft.com/office/officeart/2005/8/layout/list1"/>
    <dgm:cxn modelId="{F698BD21-E9E7-4AFC-B06F-4773E730D4CC}" type="presParOf" srcId="{215F4E54-DC39-49C9-8CFF-334334071C79}" destId="{7D81DEC6-22D1-457F-891A-ECC81A96B5C6}" srcOrd="1" destOrd="0" presId="urn:microsoft.com/office/officeart/2005/8/layout/list1"/>
    <dgm:cxn modelId="{069BAAEE-5724-4EF6-B2B9-E3C90D6B7680}" type="presParOf" srcId="{4B15CCD8-9E3E-4EE6-B2D0-0018C17F1671}" destId="{73941B27-7704-421A-8891-DBC814886168}" srcOrd="1" destOrd="0" presId="urn:microsoft.com/office/officeart/2005/8/layout/list1"/>
    <dgm:cxn modelId="{83F7F7A3-531C-49A8-9A8B-0C3D252CD176}" type="presParOf" srcId="{4B15CCD8-9E3E-4EE6-B2D0-0018C17F1671}" destId="{3FC1D710-70CC-41B6-B671-2F4A4B3FEFE8}" srcOrd="2" destOrd="0" presId="urn:microsoft.com/office/officeart/2005/8/layout/list1"/>
    <dgm:cxn modelId="{EB5B177F-49C5-4589-822B-51C44BF70C5D}" type="presParOf" srcId="{4B15CCD8-9E3E-4EE6-B2D0-0018C17F1671}" destId="{EB952E6F-372C-4423-8122-47829A93FAF3}" srcOrd="3" destOrd="0" presId="urn:microsoft.com/office/officeart/2005/8/layout/list1"/>
    <dgm:cxn modelId="{D0713619-92D3-4F58-9E2A-5D8481AF77E2}" type="presParOf" srcId="{4B15CCD8-9E3E-4EE6-B2D0-0018C17F1671}" destId="{6FE2DE85-BE76-48E6-9B31-819A6E21A92C}" srcOrd="4" destOrd="0" presId="urn:microsoft.com/office/officeart/2005/8/layout/list1"/>
    <dgm:cxn modelId="{A9E762A3-DFCD-4B43-8C50-260944C36420}" type="presParOf" srcId="{6FE2DE85-BE76-48E6-9B31-819A6E21A92C}" destId="{9AC575C8-F743-478D-B399-0F5303395AE8}" srcOrd="0" destOrd="0" presId="urn:microsoft.com/office/officeart/2005/8/layout/list1"/>
    <dgm:cxn modelId="{842EA506-7D3D-4D5A-9D6C-C1EA2847C1FE}" type="presParOf" srcId="{6FE2DE85-BE76-48E6-9B31-819A6E21A92C}" destId="{2911067A-C4E9-4534-A050-494A692DBC7E}" srcOrd="1" destOrd="0" presId="urn:microsoft.com/office/officeart/2005/8/layout/list1"/>
    <dgm:cxn modelId="{A71D09EC-6657-4A34-85A6-627660495DCC}" type="presParOf" srcId="{4B15CCD8-9E3E-4EE6-B2D0-0018C17F1671}" destId="{91048B38-16C3-48EE-9DCE-4F910C4E66AF}" srcOrd="5" destOrd="0" presId="urn:microsoft.com/office/officeart/2005/8/layout/list1"/>
    <dgm:cxn modelId="{7621412B-0167-41A0-AC96-9B3E9FC35B20}" type="presParOf" srcId="{4B15CCD8-9E3E-4EE6-B2D0-0018C17F1671}" destId="{AA363011-8267-48ED-82A4-E723EB61C1C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50B8F30-76EA-4574-9DE5-620B0B1BF122}"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99CFEFBD-5DF0-423C-88D6-489C6C928F29}">
      <dgm:prSet/>
      <dgm:spPr/>
      <dgm:t>
        <a:bodyPr/>
        <a:lstStyle/>
        <a:p>
          <a:r>
            <a:rPr lang="en-US" b="1"/>
            <a:t>1. Training data:</a:t>
          </a:r>
          <a:r>
            <a:rPr lang="en-US"/>
            <a:t> Accuracy 0.7455, Sensitivity 0.7709, Specificity 0.72, Positive class prevalence 0.5.</a:t>
          </a:r>
        </a:p>
      </dgm:t>
    </dgm:pt>
    <dgm:pt modelId="{10A4A5B5-ADE5-4B58-8B1D-20DD71EB2846}" type="parTrans" cxnId="{037AE742-00B5-4B3A-8F9B-EF6A7B340BB3}">
      <dgm:prSet/>
      <dgm:spPr/>
      <dgm:t>
        <a:bodyPr/>
        <a:lstStyle/>
        <a:p>
          <a:endParaRPr lang="en-US"/>
        </a:p>
      </dgm:t>
    </dgm:pt>
    <dgm:pt modelId="{168101AD-26D5-4B54-9A0C-93C491F3747D}" type="sibTrans" cxnId="{037AE742-00B5-4B3A-8F9B-EF6A7B340BB3}">
      <dgm:prSet/>
      <dgm:spPr/>
      <dgm:t>
        <a:bodyPr/>
        <a:lstStyle/>
        <a:p>
          <a:endParaRPr lang="en-US"/>
        </a:p>
      </dgm:t>
    </dgm:pt>
    <dgm:pt modelId="{8FD9ABD9-ABDF-4941-B498-1CB21B346389}">
      <dgm:prSet/>
      <dgm:spPr/>
      <dgm:t>
        <a:bodyPr/>
        <a:lstStyle/>
        <a:p>
          <a:r>
            <a:rPr lang="en-US" b="1"/>
            <a:t>2. Testing data:</a:t>
          </a:r>
          <a:r>
            <a:rPr lang="en-US"/>
            <a:t> Accuracy 0.8093, Sensitivity 0.8475, Specificity 0.7712, Positive class prevalence 0.5.</a:t>
          </a:r>
        </a:p>
      </dgm:t>
    </dgm:pt>
    <dgm:pt modelId="{30ECAC2D-9626-40DD-A573-50A4825E9909}" type="parTrans" cxnId="{02313FB7-4584-41BF-BE57-D1315C152D9A}">
      <dgm:prSet/>
      <dgm:spPr/>
      <dgm:t>
        <a:bodyPr/>
        <a:lstStyle/>
        <a:p>
          <a:endParaRPr lang="en-US"/>
        </a:p>
      </dgm:t>
    </dgm:pt>
    <dgm:pt modelId="{6CD36C1E-86AE-46C3-8C5A-8A8DFF6F77DD}" type="sibTrans" cxnId="{02313FB7-4584-41BF-BE57-D1315C152D9A}">
      <dgm:prSet/>
      <dgm:spPr/>
      <dgm:t>
        <a:bodyPr/>
        <a:lstStyle/>
        <a:p>
          <a:endParaRPr lang="en-US"/>
        </a:p>
      </dgm:t>
    </dgm:pt>
    <dgm:pt modelId="{9581122A-17FA-4D05-89C2-CFFA510108CC}">
      <dgm:prSet/>
      <dgm:spPr/>
      <dgm:t>
        <a:bodyPr/>
        <a:lstStyle/>
        <a:p>
          <a:r>
            <a:rPr lang="en-US" b="1"/>
            <a:t>Underfitting:</a:t>
          </a:r>
          <a:r>
            <a:rPr lang="en-US"/>
            <a:t> Model may not capture underlying patterns well, leading to subpar performance on both training and testing data.</a:t>
          </a:r>
        </a:p>
      </dgm:t>
    </dgm:pt>
    <dgm:pt modelId="{6BAFA09E-C564-4A53-A125-707324F515A1}" type="parTrans" cxnId="{8C780455-5789-4648-8473-3B84857328B0}">
      <dgm:prSet/>
      <dgm:spPr/>
      <dgm:t>
        <a:bodyPr/>
        <a:lstStyle/>
        <a:p>
          <a:endParaRPr lang="en-US"/>
        </a:p>
      </dgm:t>
    </dgm:pt>
    <dgm:pt modelId="{72313C85-97EA-4ADA-BAEE-700FC588B996}" type="sibTrans" cxnId="{8C780455-5789-4648-8473-3B84857328B0}">
      <dgm:prSet/>
      <dgm:spPr/>
      <dgm:t>
        <a:bodyPr/>
        <a:lstStyle/>
        <a:p>
          <a:endParaRPr lang="en-US"/>
        </a:p>
      </dgm:t>
    </dgm:pt>
    <dgm:pt modelId="{B5A53702-C5D5-4D5C-8F70-88F78A7B8855}">
      <dgm:prSet/>
      <dgm:spPr/>
      <dgm:t>
        <a:bodyPr/>
        <a:lstStyle/>
        <a:p>
          <a:r>
            <a:rPr lang="en-US" b="1"/>
            <a:t>Overfitting:</a:t>
          </a:r>
          <a:r>
            <a:rPr lang="en-US"/>
            <a:t> Model may perform exceptionally well on training data but generalize poorly to unseen data due to capturing noise or random fluctuations.</a:t>
          </a:r>
        </a:p>
      </dgm:t>
    </dgm:pt>
    <dgm:pt modelId="{6F36FCDC-0925-4A69-B425-212D267560CD}" type="parTrans" cxnId="{9FB47BF0-FE28-4EE9-88EC-ECE43F1B4AB4}">
      <dgm:prSet/>
      <dgm:spPr/>
      <dgm:t>
        <a:bodyPr/>
        <a:lstStyle/>
        <a:p>
          <a:endParaRPr lang="en-US"/>
        </a:p>
      </dgm:t>
    </dgm:pt>
    <dgm:pt modelId="{417DE398-2346-4C97-ACD7-47AA489780AA}" type="sibTrans" cxnId="{9FB47BF0-FE28-4EE9-88EC-ECE43F1B4AB4}">
      <dgm:prSet/>
      <dgm:spPr/>
      <dgm:t>
        <a:bodyPr/>
        <a:lstStyle/>
        <a:p>
          <a:endParaRPr lang="en-US"/>
        </a:p>
      </dgm:t>
    </dgm:pt>
    <dgm:pt modelId="{2631E631-ABA6-4E8A-973C-FDC9B808EF2B}">
      <dgm:prSet/>
      <dgm:spPr/>
      <dgm:t>
        <a:bodyPr/>
        <a:lstStyle/>
        <a:p>
          <a:r>
            <a:rPr lang="en-US" b="1"/>
            <a:t>Model:</a:t>
          </a:r>
          <a:r>
            <a:rPr lang="en-US"/>
            <a:t> Demonstrates reasonable performance with a slight advantage on testing data, suggesting effective learning without significant overfitting.</a:t>
          </a:r>
        </a:p>
      </dgm:t>
    </dgm:pt>
    <dgm:pt modelId="{6CDD8E77-F1E3-43B1-8738-86709A99FBD1}" type="parTrans" cxnId="{01326616-56CC-4AD6-94EA-E3E8DC204A83}">
      <dgm:prSet/>
      <dgm:spPr/>
      <dgm:t>
        <a:bodyPr/>
        <a:lstStyle/>
        <a:p>
          <a:endParaRPr lang="en-US"/>
        </a:p>
      </dgm:t>
    </dgm:pt>
    <dgm:pt modelId="{1F9A09E2-38F5-4F2A-A993-A03E8D877372}" type="sibTrans" cxnId="{01326616-56CC-4AD6-94EA-E3E8DC204A83}">
      <dgm:prSet/>
      <dgm:spPr/>
      <dgm:t>
        <a:bodyPr/>
        <a:lstStyle/>
        <a:p>
          <a:endParaRPr lang="en-US"/>
        </a:p>
      </dgm:t>
    </dgm:pt>
    <dgm:pt modelId="{A25E252E-C106-4640-BD69-7E0B2ABE5AF5}" type="pres">
      <dgm:prSet presAssocID="{E50B8F30-76EA-4574-9DE5-620B0B1BF122}" presName="diagram" presStyleCnt="0">
        <dgm:presLayoutVars>
          <dgm:dir/>
          <dgm:resizeHandles val="exact"/>
        </dgm:presLayoutVars>
      </dgm:prSet>
      <dgm:spPr/>
    </dgm:pt>
    <dgm:pt modelId="{ACFE32B0-9AC0-41FF-B592-1899CDE99ACA}" type="pres">
      <dgm:prSet presAssocID="{99CFEFBD-5DF0-423C-88D6-489C6C928F29}" presName="node" presStyleLbl="node1" presStyleIdx="0" presStyleCnt="5">
        <dgm:presLayoutVars>
          <dgm:bulletEnabled val="1"/>
        </dgm:presLayoutVars>
      </dgm:prSet>
      <dgm:spPr/>
    </dgm:pt>
    <dgm:pt modelId="{CA6DFD08-71B3-4DA6-A05A-01974FED400A}" type="pres">
      <dgm:prSet presAssocID="{168101AD-26D5-4B54-9A0C-93C491F3747D}" presName="sibTrans" presStyleCnt="0"/>
      <dgm:spPr/>
    </dgm:pt>
    <dgm:pt modelId="{ADBFAA60-D126-4262-AF3B-39DA6A044E77}" type="pres">
      <dgm:prSet presAssocID="{8FD9ABD9-ABDF-4941-B498-1CB21B346389}" presName="node" presStyleLbl="node1" presStyleIdx="1" presStyleCnt="5">
        <dgm:presLayoutVars>
          <dgm:bulletEnabled val="1"/>
        </dgm:presLayoutVars>
      </dgm:prSet>
      <dgm:spPr/>
    </dgm:pt>
    <dgm:pt modelId="{88ECBBBB-A171-4A20-A3F6-04D869C0B5CB}" type="pres">
      <dgm:prSet presAssocID="{6CD36C1E-86AE-46C3-8C5A-8A8DFF6F77DD}" presName="sibTrans" presStyleCnt="0"/>
      <dgm:spPr/>
    </dgm:pt>
    <dgm:pt modelId="{52DA8E7D-8FFC-41E2-A4BA-D4396738FA76}" type="pres">
      <dgm:prSet presAssocID="{9581122A-17FA-4D05-89C2-CFFA510108CC}" presName="node" presStyleLbl="node1" presStyleIdx="2" presStyleCnt="5">
        <dgm:presLayoutVars>
          <dgm:bulletEnabled val="1"/>
        </dgm:presLayoutVars>
      </dgm:prSet>
      <dgm:spPr/>
    </dgm:pt>
    <dgm:pt modelId="{3BAAB616-2586-48F4-82D9-4A7723812D19}" type="pres">
      <dgm:prSet presAssocID="{72313C85-97EA-4ADA-BAEE-700FC588B996}" presName="sibTrans" presStyleCnt="0"/>
      <dgm:spPr/>
    </dgm:pt>
    <dgm:pt modelId="{0BECE5A8-62C6-47C8-AD5E-3895F421B760}" type="pres">
      <dgm:prSet presAssocID="{B5A53702-C5D5-4D5C-8F70-88F78A7B8855}" presName="node" presStyleLbl="node1" presStyleIdx="3" presStyleCnt="5">
        <dgm:presLayoutVars>
          <dgm:bulletEnabled val="1"/>
        </dgm:presLayoutVars>
      </dgm:prSet>
      <dgm:spPr/>
    </dgm:pt>
    <dgm:pt modelId="{728DB006-AEDD-43D8-A094-386E511DE13F}" type="pres">
      <dgm:prSet presAssocID="{417DE398-2346-4C97-ACD7-47AA489780AA}" presName="sibTrans" presStyleCnt="0"/>
      <dgm:spPr/>
    </dgm:pt>
    <dgm:pt modelId="{7C2B9377-7EE3-4219-86EB-D6A81818829E}" type="pres">
      <dgm:prSet presAssocID="{2631E631-ABA6-4E8A-973C-FDC9B808EF2B}" presName="node" presStyleLbl="node1" presStyleIdx="4" presStyleCnt="5">
        <dgm:presLayoutVars>
          <dgm:bulletEnabled val="1"/>
        </dgm:presLayoutVars>
      </dgm:prSet>
      <dgm:spPr/>
    </dgm:pt>
  </dgm:ptLst>
  <dgm:cxnLst>
    <dgm:cxn modelId="{07136400-56E1-4652-A996-1019942F5535}" type="presOf" srcId="{B5A53702-C5D5-4D5C-8F70-88F78A7B8855}" destId="{0BECE5A8-62C6-47C8-AD5E-3895F421B760}" srcOrd="0" destOrd="0" presId="urn:microsoft.com/office/officeart/2005/8/layout/default"/>
    <dgm:cxn modelId="{01326616-56CC-4AD6-94EA-E3E8DC204A83}" srcId="{E50B8F30-76EA-4574-9DE5-620B0B1BF122}" destId="{2631E631-ABA6-4E8A-973C-FDC9B808EF2B}" srcOrd="4" destOrd="0" parTransId="{6CDD8E77-F1E3-43B1-8738-86709A99FBD1}" sibTransId="{1F9A09E2-38F5-4F2A-A993-A03E8D877372}"/>
    <dgm:cxn modelId="{F929D034-4BA5-47B5-AA69-FC43300AB1FC}" type="presOf" srcId="{E50B8F30-76EA-4574-9DE5-620B0B1BF122}" destId="{A25E252E-C106-4640-BD69-7E0B2ABE5AF5}" srcOrd="0" destOrd="0" presId="urn:microsoft.com/office/officeart/2005/8/layout/default"/>
    <dgm:cxn modelId="{037AE742-00B5-4B3A-8F9B-EF6A7B340BB3}" srcId="{E50B8F30-76EA-4574-9DE5-620B0B1BF122}" destId="{99CFEFBD-5DF0-423C-88D6-489C6C928F29}" srcOrd="0" destOrd="0" parTransId="{10A4A5B5-ADE5-4B58-8B1D-20DD71EB2846}" sibTransId="{168101AD-26D5-4B54-9A0C-93C491F3747D}"/>
    <dgm:cxn modelId="{8C780455-5789-4648-8473-3B84857328B0}" srcId="{E50B8F30-76EA-4574-9DE5-620B0B1BF122}" destId="{9581122A-17FA-4D05-89C2-CFFA510108CC}" srcOrd="2" destOrd="0" parTransId="{6BAFA09E-C564-4A53-A125-707324F515A1}" sibTransId="{72313C85-97EA-4ADA-BAEE-700FC588B996}"/>
    <dgm:cxn modelId="{E2FC2691-34C9-41FE-B60E-09FE8F2ADC2F}" type="presOf" srcId="{2631E631-ABA6-4E8A-973C-FDC9B808EF2B}" destId="{7C2B9377-7EE3-4219-86EB-D6A81818829E}" srcOrd="0" destOrd="0" presId="urn:microsoft.com/office/officeart/2005/8/layout/default"/>
    <dgm:cxn modelId="{B8DD12B2-C7BF-4A78-B8A6-8DD1361531AF}" type="presOf" srcId="{99CFEFBD-5DF0-423C-88D6-489C6C928F29}" destId="{ACFE32B0-9AC0-41FF-B592-1899CDE99ACA}" srcOrd="0" destOrd="0" presId="urn:microsoft.com/office/officeart/2005/8/layout/default"/>
    <dgm:cxn modelId="{02313FB7-4584-41BF-BE57-D1315C152D9A}" srcId="{E50B8F30-76EA-4574-9DE5-620B0B1BF122}" destId="{8FD9ABD9-ABDF-4941-B498-1CB21B346389}" srcOrd="1" destOrd="0" parTransId="{30ECAC2D-9626-40DD-A573-50A4825E9909}" sibTransId="{6CD36C1E-86AE-46C3-8C5A-8A8DFF6F77DD}"/>
    <dgm:cxn modelId="{54F65FC9-C2AC-4BE9-BF19-859909F96781}" type="presOf" srcId="{8FD9ABD9-ABDF-4941-B498-1CB21B346389}" destId="{ADBFAA60-D126-4262-AF3B-39DA6A044E77}" srcOrd="0" destOrd="0" presId="urn:microsoft.com/office/officeart/2005/8/layout/default"/>
    <dgm:cxn modelId="{9FB47BF0-FE28-4EE9-88EC-ECE43F1B4AB4}" srcId="{E50B8F30-76EA-4574-9DE5-620B0B1BF122}" destId="{B5A53702-C5D5-4D5C-8F70-88F78A7B8855}" srcOrd="3" destOrd="0" parTransId="{6F36FCDC-0925-4A69-B425-212D267560CD}" sibTransId="{417DE398-2346-4C97-ACD7-47AA489780AA}"/>
    <dgm:cxn modelId="{0FD545F5-2DA4-4398-8346-32088A131D41}" type="presOf" srcId="{9581122A-17FA-4D05-89C2-CFFA510108CC}" destId="{52DA8E7D-8FFC-41E2-A4BA-D4396738FA76}" srcOrd="0" destOrd="0" presId="urn:microsoft.com/office/officeart/2005/8/layout/default"/>
    <dgm:cxn modelId="{8C0E566E-F5D0-4E78-8F5A-AD17E75D0A83}" type="presParOf" srcId="{A25E252E-C106-4640-BD69-7E0B2ABE5AF5}" destId="{ACFE32B0-9AC0-41FF-B592-1899CDE99ACA}" srcOrd="0" destOrd="0" presId="urn:microsoft.com/office/officeart/2005/8/layout/default"/>
    <dgm:cxn modelId="{91D752AC-AF1E-4FB0-B0A8-B071B5E7A09C}" type="presParOf" srcId="{A25E252E-C106-4640-BD69-7E0B2ABE5AF5}" destId="{CA6DFD08-71B3-4DA6-A05A-01974FED400A}" srcOrd="1" destOrd="0" presId="urn:microsoft.com/office/officeart/2005/8/layout/default"/>
    <dgm:cxn modelId="{7B970ED3-7E35-4F9E-8977-7F87DC20FF46}" type="presParOf" srcId="{A25E252E-C106-4640-BD69-7E0B2ABE5AF5}" destId="{ADBFAA60-D126-4262-AF3B-39DA6A044E77}" srcOrd="2" destOrd="0" presId="urn:microsoft.com/office/officeart/2005/8/layout/default"/>
    <dgm:cxn modelId="{16446CC4-D980-472D-9692-870923B17B46}" type="presParOf" srcId="{A25E252E-C106-4640-BD69-7E0B2ABE5AF5}" destId="{88ECBBBB-A171-4A20-A3F6-04D869C0B5CB}" srcOrd="3" destOrd="0" presId="urn:microsoft.com/office/officeart/2005/8/layout/default"/>
    <dgm:cxn modelId="{17F781D2-8CD7-488C-8E98-0EA592CC662A}" type="presParOf" srcId="{A25E252E-C106-4640-BD69-7E0B2ABE5AF5}" destId="{52DA8E7D-8FFC-41E2-A4BA-D4396738FA76}" srcOrd="4" destOrd="0" presId="urn:microsoft.com/office/officeart/2005/8/layout/default"/>
    <dgm:cxn modelId="{5C4A5F73-439D-4FAC-BBED-CCF6DAAB3C13}" type="presParOf" srcId="{A25E252E-C106-4640-BD69-7E0B2ABE5AF5}" destId="{3BAAB616-2586-48F4-82D9-4A7723812D19}" srcOrd="5" destOrd="0" presId="urn:microsoft.com/office/officeart/2005/8/layout/default"/>
    <dgm:cxn modelId="{722FA45A-A5AB-4CBE-A193-A31FEB3C6ADD}" type="presParOf" srcId="{A25E252E-C106-4640-BD69-7E0B2ABE5AF5}" destId="{0BECE5A8-62C6-47C8-AD5E-3895F421B760}" srcOrd="6" destOrd="0" presId="urn:microsoft.com/office/officeart/2005/8/layout/default"/>
    <dgm:cxn modelId="{F26853A0-4206-48FA-9322-00DA63E485E1}" type="presParOf" srcId="{A25E252E-C106-4640-BD69-7E0B2ABE5AF5}" destId="{728DB006-AEDD-43D8-A094-386E511DE13F}" srcOrd="7" destOrd="0" presId="urn:microsoft.com/office/officeart/2005/8/layout/default"/>
    <dgm:cxn modelId="{904CD3B7-214A-477C-B21A-12DB70B00C6C}" type="presParOf" srcId="{A25E252E-C106-4640-BD69-7E0B2ABE5AF5}" destId="{7C2B9377-7EE3-4219-86EB-D6A81818829E}"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91741F7-18A7-4B6F-9F71-73CE7FAD7838}"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C66A4461-8986-459D-842E-F414BDD83505}">
      <dgm:prSet/>
      <dgm:spPr/>
      <dgm:t>
        <a:bodyPr/>
        <a:lstStyle/>
        <a:p>
          <a:r>
            <a:rPr lang="en-US" b="1"/>
            <a:t>1. Strong Predictors:</a:t>
          </a:r>
          <a:r>
            <a:rPr lang="en-US"/>
            <a:t> Glucose levels and BMI emerge as robust predictors of diabetes, with higher levels of these variables correlating strongly with an increased likelihood of diabetes. Age and the degree of the pedigree function also contribute significantly to predicting diabetes risk.</a:t>
          </a:r>
        </a:p>
      </dgm:t>
    </dgm:pt>
    <dgm:pt modelId="{B764FE0C-7226-4F08-B1F8-CAA6367FBDB0}" type="parTrans" cxnId="{6246C38A-9432-46A9-9EE5-BB686614E2A6}">
      <dgm:prSet/>
      <dgm:spPr/>
      <dgm:t>
        <a:bodyPr/>
        <a:lstStyle/>
        <a:p>
          <a:endParaRPr lang="en-US"/>
        </a:p>
      </dgm:t>
    </dgm:pt>
    <dgm:pt modelId="{289C8C21-D962-4D2D-992D-245F31EED447}" type="sibTrans" cxnId="{6246C38A-9432-46A9-9EE5-BB686614E2A6}">
      <dgm:prSet/>
      <dgm:spPr/>
      <dgm:t>
        <a:bodyPr/>
        <a:lstStyle/>
        <a:p>
          <a:endParaRPr lang="en-US"/>
        </a:p>
      </dgm:t>
    </dgm:pt>
    <dgm:pt modelId="{69ED79B3-7135-49A3-BF76-56F57A93E4B9}">
      <dgm:prSet/>
      <dgm:spPr/>
      <dgm:t>
        <a:bodyPr/>
        <a:lstStyle/>
        <a:p>
          <a:r>
            <a:rPr lang="en-US" b="1"/>
            <a:t>2. Weak Predictors: </a:t>
          </a:r>
          <a:r>
            <a:rPr lang="en-US"/>
            <a:t>In contrast, factors such as insulin levels, pregnancy status, skin thickness, and blood pressure are identified as poor predictors of diabetes. These variables do not significantly impact the likelihood of developing the condition.</a:t>
          </a:r>
        </a:p>
      </dgm:t>
    </dgm:pt>
    <dgm:pt modelId="{9B0DFA53-6213-4E8D-8464-BB35D39B7BD6}" type="parTrans" cxnId="{6BE23D7C-A05A-4EE4-B455-D3A4673AA307}">
      <dgm:prSet/>
      <dgm:spPr/>
      <dgm:t>
        <a:bodyPr/>
        <a:lstStyle/>
        <a:p>
          <a:endParaRPr lang="en-US"/>
        </a:p>
      </dgm:t>
    </dgm:pt>
    <dgm:pt modelId="{F9807DF3-8314-4A80-95CE-815756E9FA29}" type="sibTrans" cxnId="{6BE23D7C-A05A-4EE4-B455-D3A4673AA307}">
      <dgm:prSet/>
      <dgm:spPr/>
      <dgm:t>
        <a:bodyPr/>
        <a:lstStyle/>
        <a:p>
          <a:endParaRPr lang="en-US"/>
        </a:p>
      </dgm:t>
    </dgm:pt>
    <dgm:pt modelId="{3BDB48E9-FED4-49D1-8315-FA03A7C39D00}">
      <dgm:prSet/>
      <dgm:spPr/>
      <dgm:t>
        <a:bodyPr/>
        <a:lstStyle/>
        <a:p>
          <a:r>
            <a:rPr lang="en-US" b="1"/>
            <a:t>3. Overall Accuracy:</a:t>
          </a:r>
          <a:r>
            <a:rPr lang="en-US"/>
            <a:t> The logistic regression model achieves an impressive 80% accuracy in predicting diabetes status. This indicates that the combination of predictors utilized in the model yields reliable results, with 80% of predictions being correct.</a:t>
          </a:r>
        </a:p>
      </dgm:t>
    </dgm:pt>
    <dgm:pt modelId="{05A9AF8E-0AE4-441F-9C94-EB65B0787138}" type="parTrans" cxnId="{AE5AE894-97EA-430F-8527-A5B6F83BBD09}">
      <dgm:prSet/>
      <dgm:spPr/>
      <dgm:t>
        <a:bodyPr/>
        <a:lstStyle/>
        <a:p>
          <a:endParaRPr lang="en-US"/>
        </a:p>
      </dgm:t>
    </dgm:pt>
    <dgm:pt modelId="{004F09C9-88AD-43E7-8719-03E537F44C40}" type="sibTrans" cxnId="{AE5AE894-97EA-430F-8527-A5B6F83BBD09}">
      <dgm:prSet/>
      <dgm:spPr/>
      <dgm:t>
        <a:bodyPr/>
        <a:lstStyle/>
        <a:p>
          <a:endParaRPr lang="en-US"/>
        </a:p>
      </dgm:t>
    </dgm:pt>
    <dgm:pt modelId="{3D37E3A3-31F9-4302-8690-8BCAAFE2102A}">
      <dgm:prSet/>
      <dgm:spPr/>
      <dgm:t>
        <a:bodyPr/>
        <a:lstStyle/>
        <a:p>
          <a:r>
            <a:rPr lang="en-US" b="1"/>
            <a:t>4. Accuracy by Diabetic Status: </a:t>
          </a:r>
          <a:r>
            <a:rPr lang="en-US"/>
            <a:t>The model demonstrates a slightly higher accuracy in predicting non-diabetic cases, with an accuracy of 85.5%. This suggests that the model is particularly adept at identifying individuals who do not have diabetes. However, its accuracy in predicting diabetic cases remains strong at 75.42%, albeit slightly lower than the accuracy for non-diabetic cases.</a:t>
          </a:r>
        </a:p>
      </dgm:t>
    </dgm:pt>
    <dgm:pt modelId="{DA733B13-E766-4C73-8ECD-7456CA072B2A}" type="parTrans" cxnId="{5667D372-09BB-4EBF-913F-C24F67DB154C}">
      <dgm:prSet/>
      <dgm:spPr/>
      <dgm:t>
        <a:bodyPr/>
        <a:lstStyle/>
        <a:p>
          <a:endParaRPr lang="en-US"/>
        </a:p>
      </dgm:t>
    </dgm:pt>
    <dgm:pt modelId="{453456B9-AD75-4649-9623-79ED243D3936}" type="sibTrans" cxnId="{5667D372-09BB-4EBF-913F-C24F67DB154C}">
      <dgm:prSet/>
      <dgm:spPr/>
      <dgm:t>
        <a:bodyPr/>
        <a:lstStyle/>
        <a:p>
          <a:endParaRPr lang="en-US"/>
        </a:p>
      </dgm:t>
    </dgm:pt>
    <dgm:pt modelId="{094ACA52-9EA5-47B6-AF26-A21963B3B9DE}">
      <dgm:prSet/>
      <dgm:spPr/>
      <dgm:t>
        <a:bodyPr/>
        <a:lstStyle/>
        <a:p>
          <a:r>
            <a:rPr lang="en-US" b="1"/>
            <a:t>5. Model Performance:</a:t>
          </a:r>
          <a:r>
            <a:rPr lang="en-US"/>
            <a:t> The overall performance of the logistic regression model indicates its effectiveness in distinguishing between diabetic and non-diabetic individuals. While there is a marginally higher accuracy in predicting non-diabetic cases, the model still exhibits a commendable ability to identify individuals with diabetes.</a:t>
          </a:r>
        </a:p>
      </dgm:t>
    </dgm:pt>
    <dgm:pt modelId="{E57B4BA1-70DB-441F-B1A8-F65062F03334}" type="parTrans" cxnId="{52ACA8AE-74CD-43F6-9CC2-66B940BDC061}">
      <dgm:prSet/>
      <dgm:spPr/>
      <dgm:t>
        <a:bodyPr/>
        <a:lstStyle/>
        <a:p>
          <a:endParaRPr lang="en-US"/>
        </a:p>
      </dgm:t>
    </dgm:pt>
    <dgm:pt modelId="{86536A46-7161-4198-BB81-69CB54A65E41}" type="sibTrans" cxnId="{52ACA8AE-74CD-43F6-9CC2-66B940BDC061}">
      <dgm:prSet/>
      <dgm:spPr/>
      <dgm:t>
        <a:bodyPr/>
        <a:lstStyle/>
        <a:p>
          <a:endParaRPr lang="en-US"/>
        </a:p>
      </dgm:t>
    </dgm:pt>
    <dgm:pt modelId="{69E14D1D-3FB1-4155-980D-17BCA8F67908}" type="pres">
      <dgm:prSet presAssocID="{691741F7-18A7-4B6F-9F71-73CE7FAD7838}" presName="diagram" presStyleCnt="0">
        <dgm:presLayoutVars>
          <dgm:dir/>
          <dgm:resizeHandles val="exact"/>
        </dgm:presLayoutVars>
      </dgm:prSet>
      <dgm:spPr/>
    </dgm:pt>
    <dgm:pt modelId="{F55C67A3-94CC-4749-BE4B-A5F39CBC107C}" type="pres">
      <dgm:prSet presAssocID="{C66A4461-8986-459D-842E-F414BDD83505}" presName="node" presStyleLbl="node1" presStyleIdx="0" presStyleCnt="5">
        <dgm:presLayoutVars>
          <dgm:bulletEnabled val="1"/>
        </dgm:presLayoutVars>
      </dgm:prSet>
      <dgm:spPr/>
    </dgm:pt>
    <dgm:pt modelId="{609B8801-30FB-4E91-86A8-E8F9E1715158}" type="pres">
      <dgm:prSet presAssocID="{289C8C21-D962-4D2D-992D-245F31EED447}" presName="sibTrans" presStyleCnt="0"/>
      <dgm:spPr/>
    </dgm:pt>
    <dgm:pt modelId="{99CC4FAF-8DE0-472D-A1DB-DA62A76C33BA}" type="pres">
      <dgm:prSet presAssocID="{69ED79B3-7135-49A3-BF76-56F57A93E4B9}" presName="node" presStyleLbl="node1" presStyleIdx="1" presStyleCnt="5">
        <dgm:presLayoutVars>
          <dgm:bulletEnabled val="1"/>
        </dgm:presLayoutVars>
      </dgm:prSet>
      <dgm:spPr/>
    </dgm:pt>
    <dgm:pt modelId="{F57725D2-A256-41FA-BD9F-F17217EF39F6}" type="pres">
      <dgm:prSet presAssocID="{F9807DF3-8314-4A80-95CE-815756E9FA29}" presName="sibTrans" presStyleCnt="0"/>
      <dgm:spPr/>
    </dgm:pt>
    <dgm:pt modelId="{75AB5CC8-02A8-4410-9CAD-575626DD1E7F}" type="pres">
      <dgm:prSet presAssocID="{3BDB48E9-FED4-49D1-8315-FA03A7C39D00}" presName="node" presStyleLbl="node1" presStyleIdx="2" presStyleCnt="5">
        <dgm:presLayoutVars>
          <dgm:bulletEnabled val="1"/>
        </dgm:presLayoutVars>
      </dgm:prSet>
      <dgm:spPr/>
    </dgm:pt>
    <dgm:pt modelId="{81458D2C-28B2-4F58-917A-0AC613802146}" type="pres">
      <dgm:prSet presAssocID="{004F09C9-88AD-43E7-8719-03E537F44C40}" presName="sibTrans" presStyleCnt="0"/>
      <dgm:spPr/>
    </dgm:pt>
    <dgm:pt modelId="{E052AD88-E9A9-4CA6-AEE2-2E2C50484858}" type="pres">
      <dgm:prSet presAssocID="{3D37E3A3-31F9-4302-8690-8BCAAFE2102A}" presName="node" presStyleLbl="node1" presStyleIdx="3" presStyleCnt="5">
        <dgm:presLayoutVars>
          <dgm:bulletEnabled val="1"/>
        </dgm:presLayoutVars>
      </dgm:prSet>
      <dgm:spPr/>
    </dgm:pt>
    <dgm:pt modelId="{A6BC212D-AF5E-4F9C-9566-ECC8A352F80F}" type="pres">
      <dgm:prSet presAssocID="{453456B9-AD75-4649-9623-79ED243D3936}" presName="sibTrans" presStyleCnt="0"/>
      <dgm:spPr/>
    </dgm:pt>
    <dgm:pt modelId="{AA1DCFF4-BE99-4B55-94FE-D64C3B188B7E}" type="pres">
      <dgm:prSet presAssocID="{094ACA52-9EA5-47B6-AF26-A21963B3B9DE}" presName="node" presStyleLbl="node1" presStyleIdx="4" presStyleCnt="5">
        <dgm:presLayoutVars>
          <dgm:bulletEnabled val="1"/>
        </dgm:presLayoutVars>
      </dgm:prSet>
      <dgm:spPr/>
    </dgm:pt>
  </dgm:ptLst>
  <dgm:cxnLst>
    <dgm:cxn modelId="{5667D372-09BB-4EBF-913F-C24F67DB154C}" srcId="{691741F7-18A7-4B6F-9F71-73CE7FAD7838}" destId="{3D37E3A3-31F9-4302-8690-8BCAAFE2102A}" srcOrd="3" destOrd="0" parTransId="{DA733B13-E766-4C73-8ECD-7456CA072B2A}" sibTransId="{453456B9-AD75-4649-9623-79ED243D3936}"/>
    <dgm:cxn modelId="{6BE23D7C-A05A-4EE4-B455-D3A4673AA307}" srcId="{691741F7-18A7-4B6F-9F71-73CE7FAD7838}" destId="{69ED79B3-7135-49A3-BF76-56F57A93E4B9}" srcOrd="1" destOrd="0" parTransId="{9B0DFA53-6213-4E8D-8464-BB35D39B7BD6}" sibTransId="{F9807DF3-8314-4A80-95CE-815756E9FA29}"/>
    <dgm:cxn modelId="{036C6083-9AE7-4211-BC2C-14F603FCE104}" type="presOf" srcId="{3D37E3A3-31F9-4302-8690-8BCAAFE2102A}" destId="{E052AD88-E9A9-4CA6-AEE2-2E2C50484858}" srcOrd="0" destOrd="0" presId="urn:microsoft.com/office/officeart/2005/8/layout/default"/>
    <dgm:cxn modelId="{6246C38A-9432-46A9-9EE5-BB686614E2A6}" srcId="{691741F7-18A7-4B6F-9F71-73CE7FAD7838}" destId="{C66A4461-8986-459D-842E-F414BDD83505}" srcOrd="0" destOrd="0" parTransId="{B764FE0C-7226-4F08-B1F8-CAA6367FBDB0}" sibTransId="{289C8C21-D962-4D2D-992D-245F31EED447}"/>
    <dgm:cxn modelId="{093FE98D-AB74-4BD0-A421-77372D24C7B3}" type="presOf" srcId="{C66A4461-8986-459D-842E-F414BDD83505}" destId="{F55C67A3-94CC-4749-BE4B-A5F39CBC107C}" srcOrd="0" destOrd="0" presId="urn:microsoft.com/office/officeart/2005/8/layout/default"/>
    <dgm:cxn modelId="{AE5AE894-97EA-430F-8527-A5B6F83BBD09}" srcId="{691741F7-18A7-4B6F-9F71-73CE7FAD7838}" destId="{3BDB48E9-FED4-49D1-8315-FA03A7C39D00}" srcOrd="2" destOrd="0" parTransId="{05A9AF8E-0AE4-441F-9C94-EB65B0787138}" sibTransId="{004F09C9-88AD-43E7-8719-03E537F44C40}"/>
    <dgm:cxn modelId="{48C822A1-6F70-4022-998F-60C970C25D8B}" type="presOf" srcId="{094ACA52-9EA5-47B6-AF26-A21963B3B9DE}" destId="{AA1DCFF4-BE99-4B55-94FE-D64C3B188B7E}" srcOrd="0" destOrd="0" presId="urn:microsoft.com/office/officeart/2005/8/layout/default"/>
    <dgm:cxn modelId="{52ACA8AE-74CD-43F6-9CC2-66B940BDC061}" srcId="{691741F7-18A7-4B6F-9F71-73CE7FAD7838}" destId="{094ACA52-9EA5-47B6-AF26-A21963B3B9DE}" srcOrd="4" destOrd="0" parTransId="{E57B4BA1-70DB-441F-B1A8-F65062F03334}" sibTransId="{86536A46-7161-4198-BB81-69CB54A65E41}"/>
    <dgm:cxn modelId="{8F64C8BA-C3DB-4D7D-97CA-EA27009B2671}" type="presOf" srcId="{69ED79B3-7135-49A3-BF76-56F57A93E4B9}" destId="{99CC4FAF-8DE0-472D-A1DB-DA62A76C33BA}" srcOrd="0" destOrd="0" presId="urn:microsoft.com/office/officeart/2005/8/layout/default"/>
    <dgm:cxn modelId="{2161C2DA-FD0E-45CD-A5D8-1E85897216CE}" type="presOf" srcId="{3BDB48E9-FED4-49D1-8315-FA03A7C39D00}" destId="{75AB5CC8-02A8-4410-9CAD-575626DD1E7F}" srcOrd="0" destOrd="0" presId="urn:microsoft.com/office/officeart/2005/8/layout/default"/>
    <dgm:cxn modelId="{EA00B4F6-8224-41C8-BE3B-E2467DDE51A8}" type="presOf" srcId="{691741F7-18A7-4B6F-9F71-73CE7FAD7838}" destId="{69E14D1D-3FB1-4155-980D-17BCA8F67908}" srcOrd="0" destOrd="0" presId="urn:microsoft.com/office/officeart/2005/8/layout/default"/>
    <dgm:cxn modelId="{E7897863-3852-461D-9A09-DEA110C1D8D3}" type="presParOf" srcId="{69E14D1D-3FB1-4155-980D-17BCA8F67908}" destId="{F55C67A3-94CC-4749-BE4B-A5F39CBC107C}" srcOrd="0" destOrd="0" presId="urn:microsoft.com/office/officeart/2005/8/layout/default"/>
    <dgm:cxn modelId="{8EE4A1ED-0503-4E43-B98F-26F9F105F3DD}" type="presParOf" srcId="{69E14D1D-3FB1-4155-980D-17BCA8F67908}" destId="{609B8801-30FB-4E91-86A8-E8F9E1715158}" srcOrd="1" destOrd="0" presId="urn:microsoft.com/office/officeart/2005/8/layout/default"/>
    <dgm:cxn modelId="{EBA6E112-2B5F-40F8-815B-145ED89009F9}" type="presParOf" srcId="{69E14D1D-3FB1-4155-980D-17BCA8F67908}" destId="{99CC4FAF-8DE0-472D-A1DB-DA62A76C33BA}" srcOrd="2" destOrd="0" presId="urn:microsoft.com/office/officeart/2005/8/layout/default"/>
    <dgm:cxn modelId="{413C9B61-117A-49DB-8055-0C9DD7AF1DFE}" type="presParOf" srcId="{69E14D1D-3FB1-4155-980D-17BCA8F67908}" destId="{F57725D2-A256-41FA-BD9F-F17217EF39F6}" srcOrd="3" destOrd="0" presId="urn:microsoft.com/office/officeart/2005/8/layout/default"/>
    <dgm:cxn modelId="{CAA24A42-54DB-4F90-95B3-F951E1008F7F}" type="presParOf" srcId="{69E14D1D-3FB1-4155-980D-17BCA8F67908}" destId="{75AB5CC8-02A8-4410-9CAD-575626DD1E7F}" srcOrd="4" destOrd="0" presId="urn:microsoft.com/office/officeart/2005/8/layout/default"/>
    <dgm:cxn modelId="{3C74F302-B694-4249-8A1D-7DD6A219F3AC}" type="presParOf" srcId="{69E14D1D-3FB1-4155-980D-17BCA8F67908}" destId="{81458D2C-28B2-4F58-917A-0AC613802146}" srcOrd="5" destOrd="0" presId="urn:microsoft.com/office/officeart/2005/8/layout/default"/>
    <dgm:cxn modelId="{F2E6C557-6474-4160-AD24-1244F92E2C3D}" type="presParOf" srcId="{69E14D1D-3FB1-4155-980D-17BCA8F67908}" destId="{E052AD88-E9A9-4CA6-AEE2-2E2C50484858}" srcOrd="6" destOrd="0" presId="urn:microsoft.com/office/officeart/2005/8/layout/default"/>
    <dgm:cxn modelId="{7DD8C40D-C6E0-4B7D-AD44-C32998A130AD}" type="presParOf" srcId="{69E14D1D-3FB1-4155-980D-17BCA8F67908}" destId="{A6BC212D-AF5E-4F9C-9566-ECC8A352F80F}" srcOrd="7" destOrd="0" presId="urn:microsoft.com/office/officeart/2005/8/layout/default"/>
    <dgm:cxn modelId="{6F3AFBA9-D4C9-4E75-A188-DEB28358D34A}" type="presParOf" srcId="{69E14D1D-3FB1-4155-980D-17BCA8F67908}" destId="{AA1DCFF4-BE99-4B55-94FE-D64C3B188B7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4081A9-4F9E-4D78-828A-9134C12BDCEB}">
      <dsp:nvSpPr>
        <dsp:cNvPr id="0" name=""/>
        <dsp:cNvSpPr/>
      </dsp:nvSpPr>
      <dsp:spPr>
        <a:xfrm>
          <a:off x="0" y="39725"/>
          <a:ext cx="5789562" cy="575639"/>
        </a:xfrm>
        <a:prstGeom prst="roundRect">
          <a:avLst/>
        </a:prstGeom>
        <a:solidFill>
          <a:schemeClr val="accent2">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bg1"/>
              </a:solidFill>
              <a:latin typeface="Goudy Old Style"/>
            </a:rPr>
            <a:t>INTRODUCTION</a:t>
          </a:r>
          <a:endParaRPr lang="en-US" sz="2400" kern="1200" dirty="0">
            <a:solidFill>
              <a:schemeClr val="bg1"/>
            </a:solidFill>
          </a:endParaRPr>
        </a:p>
      </dsp:txBody>
      <dsp:txXfrm>
        <a:off x="28100" y="67825"/>
        <a:ext cx="5733362" cy="519439"/>
      </dsp:txXfrm>
    </dsp:sp>
    <dsp:sp modelId="{605E5F81-AA63-492F-BBA2-F01A07488497}">
      <dsp:nvSpPr>
        <dsp:cNvPr id="0" name=""/>
        <dsp:cNvSpPr/>
      </dsp:nvSpPr>
      <dsp:spPr>
        <a:xfrm>
          <a:off x="0" y="684485"/>
          <a:ext cx="5789562" cy="575639"/>
        </a:xfrm>
        <a:prstGeom prst="roundRect">
          <a:avLst/>
        </a:prstGeom>
        <a:solidFill>
          <a:schemeClr val="accent2">
            <a:hueOff val="-760000"/>
            <a:satOff val="-2143"/>
            <a:lumOff val="-907"/>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solidFill>
                <a:schemeClr val="bg1"/>
              </a:solidFill>
              <a:latin typeface="Goudy Old Style"/>
            </a:rPr>
            <a:t>DATA OVERVIEW</a:t>
          </a:r>
          <a:endParaRPr lang="en-US" sz="2400" kern="1200" dirty="0">
            <a:solidFill>
              <a:schemeClr val="bg1"/>
            </a:solidFill>
          </a:endParaRPr>
        </a:p>
      </dsp:txBody>
      <dsp:txXfrm>
        <a:off x="28100" y="712585"/>
        <a:ext cx="5733362" cy="519439"/>
      </dsp:txXfrm>
    </dsp:sp>
    <dsp:sp modelId="{A9E58B13-65A0-4A54-BA16-0D71C0BF5072}">
      <dsp:nvSpPr>
        <dsp:cNvPr id="0" name=""/>
        <dsp:cNvSpPr/>
      </dsp:nvSpPr>
      <dsp:spPr>
        <a:xfrm>
          <a:off x="0" y="1329245"/>
          <a:ext cx="5789562" cy="575639"/>
        </a:xfrm>
        <a:prstGeom prst="roundRect">
          <a:avLst/>
        </a:prstGeom>
        <a:solidFill>
          <a:schemeClr val="accent2">
            <a:hueOff val="-1520001"/>
            <a:satOff val="-4286"/>
            <a:lumOff val="-1814"/>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bg1"/>
              </a:solidFill>
              <a:latin typeface="Goudy Old Style"/>
            </a:rPr>
            <a:t>FEATURES</a:t>
          </a:r>
          <a:endParaRPr lang="en-US" sz="2400" kern="1200" dirty="0">
            <a:solidFill>
              <a:schemeClr val="bg1"/>
            </a:solidFill>
          </a:endParaRPr>
        </a:p>
      </dsp:txBody>
      <dsp:txXfrm>
        <a:off x="28100" y="1357345"/>
        <a:ext cx="5733362" cy="519439"/>
      </dsp:txXfrm>
    </dsp:sp>
    <dsp:sp modelId="{E539388F-ED13-4570-9DEE-AA20CEB1AB37}">
      <dsp:nvSpPr>
        <dsp:cNvPr id="0" name=""/>
        <dsp:cNvSpPr/>
      </dsp:nvSpPr>
      <dsp:spPr>
        <a:xfrm>
          <a:off x="0" y="1974005"/>
          <a:ext cx="5789562" cy="575639"/>
        </a:xfrm>
        <a:prstGeom prst="roundRect">
          <a:avLst/>
        </a:prstGeom>
        <a:solidFill>
          <a:schemeClr val="accent2">
            <a:hueOff val="-2280001"/>
            <a:satOff val="-6429"/>
            <a:lumOff val="-2721"/>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solidFill>
                <a:schemeClr val="bg1"/>
              </a:solidFill>
              <a:latin typeface="Goudy Old Style"/>
            </a:rPr>
            <a:t>KEY ASSUMPTIONS</a:t>
          </a:r>
          <a:endParaRPr lang="en-US" sz="2400" kern="1200" dirty="0">
            <a:solidFill>
              <a:schemeClr val="bg1"/>
            </a:solidFill>
          </a:endParaRPr>
        </a:p>
      </dsp:txBody>
      <dsp:txXfrm>
        <a:off x="28100" y="2002105"/>
        <a:ext cx="5733362" cy="519439"/>
      </dsp:txXfrm>
    </dsp:sp>
    <dsp:sp modelId="{75DB3B97-6888-42C5-83DA-B13F8F38CB0A}">
      <dsp:nvSpPr>
        <dsp:cNvPr id="0" name=""/>
        <dsp:cNvSpPr/>
      </dsp:nvSpPr>
      <dsp:spPr>
        <a:xfrm>
          <a:off x="0" y="2618765"/>
          <a:ext cx="5789562" cy="575639"/>
        </a:xfrm>
        <a:prstGeom prst="roundRect">
          <a:avLst/>
        </a:prstGeom>
        <a:solidFill>
          <a:schemeClr val="accent2">
            <a:hueOff val="-3040001"/>
            <a:satOff val="-8572"/>
            <a:lumOff val="-3627"/>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solidFill>
                <a:schemeClr val="bg1"/>
              </a:solidFill>
              <a:latin typeface="Goudy Old Style"/>
            </a:rPr>
            <a:t>DATA PREPROCESSING</a:t>
          </a:r>
          <a:endParaRPr lang="en-US" sz="2400" kern="1200" dirty="0">
            <a:solidFill>
              <a:schemeClr val="bg1"/>
            </a:solidFill>
          </a:endParaRPr>
        </a:p>
      </dsp:txBody>
      <dsp:txXfrm>
        <a:off x="28100" y="2646865"/>
        <a:ext cx="5733362" cy="519439"/>
      </dsp:txXfrm>
    </dsp:sp>
    <dsp:sp modelId="{40ADD19D-95BA-4B4D-91BE-02FE783DC472}">
      <dsp:nvSpPr>
        <dsp:cNvPr id="0" name=""/>
        <dsp:cNvSpPr/>
      </dsp:nvSpPr>
      <dsp:spPr>
        <a:xfrm>
          <a:off x="0" y="3263525"/>
          <a:ext cx="5789562" cy="575639"/>
        </a:xfrm>
        <a:prstGeom prst="roundRect">
          <a:avLst/>
        </a:prstGeom>
        <a:solidFill>
          <a:schemeClr val="accent2">
            <a:hueOff val="-3800002"/>
            <a:satOff val="-10715"/>
            <a:lumOff val="-4534"/>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solidFill>
                <a:schemeClr val="bg1"/>
              </a:solidFill>
              <a:latin typeface="Goudy Old Style"/>
            </a:rPr>
            <a:t>EXPLORATORY DATA ANALYSIS</a:t>
          </a:r>
        </a:p>
      </dsp:txBody>
      <dsp:txXfrm>
        <a:off x="28100" y="3291625"/>
        <a:ext cx="5733362" cy="519439"/>
      </dsp:txXfrm>
    </dsp:sp>
    <dsp:sp modelId="{00FB5441-C768-40F9-9C3F-2D152ABA51C9}">
      <dsp:nvSpPr>
        <dsp:cNvPr id="0" name=""/>
        <dsp:cNvSpPr/>
      </dsp:nvSpPr>
      <dsp:spPr>
        <a:xfrm>
          <a:off x="0" y="3908285"/>
          <a:ext cx="5789562" cy="575639"/>
        </a:xfrm>
        <a:prstGeom prst="roundRect">
          <a:avLst/>
        </a:prstGeom>
        <a:solidFill>
          <a:schemeClr val="accent2">
            <a:hueOff val="-4560002"/>
            <a:satOff val="-12858"/>
            <a:lumOff val="-5441"/>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solidFill>
                <a:schemeClr val="bg1"/>
              </a:solidFill>
              <a:latin typeface="Goudy Old Style"/>
            </a:rPr>
            <a:t>LOGISTIC REGRESSION MODEL</a:t>
          </a:r>
          <a:endParaRPr lang="en-US" sz="2400" kern="1200" dirty="0">
            <a:solidFill>
              <a:schemeClr val="bg1"/>
            </a:solidFill>
          </a:endParaRPr>
        </a:p>
      </dsp:txBody>
      <dsp:txXfrm>
        <a:off x="28100" y="3936385"/>
        <a:ext cx="5733362" cy="519439"/>
      </dsp:txXfrm>
    </dsp:sp>
    <dsp:sp modelId="{5809207F-34DD-4815-A0DE-FA1CDE52D925}">
      <dsp:nvSpPr>
        <dsp:cNvPr id="0" name=""/>
        <dsp:cNvSpPr/>
      </dsp:nvSpPr>
      <dsp:spPr>
        <a:xfrm>
          <a:off x="0" y="4553045"/>
          <a:ext cx="5789562" cy="575639"/>
        </a:xfrm>
        <a:prstGeom prst="roundRect">
          <a:avLst/>
        </a:prstGeom>
        <a:solidFill>
          <a:schemeClr val="accent2">
            <a:hueOff val="-5320002"/>
            <a:satOff val="-15001"/>
            <a:lumOff val="-6348"/>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solidFill>
                <a:schemeClr val="bg1"/>
              </a:solidFill>
              <a:latin typeface="Goudy Old Style"/>
            </a:rPr>
            <a:t>CONCLUSIONS</a:t>
          </a:r>
        </a:p>
      </dsp:txBody>
      <dsp:txXfrm>
        <a:off x="28100" y="4581145"/>
        <a:ext cx="5733362" cy="519439"/>
      </dsp:txXfrm>
    </dsp:sp>
    <dsp:sp modelId="{A0339A6F-402F-4A4E-A473-552589FB981F}">
      <dsp:nvSpPr>
        <dsp:cNvPr id="0" name=""/>
        <dsp:cNvSpPr/>
      </dsp:nvSpPr>
      <dsp:spPr>
        <a:xfrm>
          <a:off x="0" y="5197805"/>
          <a:ext cx="5789562" cy="575639"/>
        </a:xfrm>
        <a:prstGeom prst="roundRect">
          <a:avLst/>
        </a:prstGeom>
        <a:solidFill>
          <a:schemeClr val="accent2">
            <a:hueOff val="-6080002"/>
            <a:satOff val="-17144"/>
            <a:lumOff val="-7255"/>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bg1"/>
              </a:solidFill>
              <a:latin typeface="Goudy Old Style"/>
            </a:rPr>
            <a:t>REFERENCES</a:t>
          </a:r>
        </a:p>
      </dsp:txBody>
      <dsp:txXfrm>
        <a:off x="28100" y="5225905"/>
        <a:ext cx="5733362" cy="519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BF531-D54A-48B1-B7EB-C462EAC32D02}">
      <dsp:nvSpPr>
        <dsp:cNvPr id="0" name=""/>
        <dsp:cNvSpPr/>
      </dsp:nvSpPr>
      <dsp:spPr>
        <a:xfrm>
          <a:off x="0" y="1239132"/>
          <a:ext cx="4996207" cy="1559025"/>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rtl="0">
            <a:lnSpc>
              <a:spcPct val="90000"/>
            </a:lnSpc>
            <a:spcBef>
              <a:spcPct val="0"/>
            </a:spcBef>
            <a:spcAft>
              <a:spcPct val="35000"/>
            </a:spcAft>
            <a:buNone/>
          </a:pPr>
          <a:r>
            <a:rPr lang="en-US" sz="6500" kern="1200" dirty="0">
              <a:latin typeface="Goudy Old Style"/>
            </a:rPr>
            <a:t>768 samples</a:t>
          </a:r>
          <a:endParaRPr lang="en-US" sz="6500" kern="1200" dirty="0"/>
        </a:p>
      </dsp:txBody>
      <dsp:txXfrm>
        <a:off x="76105" y="1315237"/>
        <a:ext cx="4843997" cy="1406815"/>
      </dsp:txXfrm>
    </dsp:sp>
    <dsp:sp modelId="{A9699382-0F62-431B-A3A4-73BC249FBF0E}">
      <dsp:nvSpPr>
        <dsp:cNvPr id="0" name=""/>
        <dsp:cNvSpPr/>
      </dsp:nvSpPr>
      <dsp:spPr>
        <a:xfrm>
          <a:off x="0" y="2985357"/>
          <a:ext cx="4996207" cy="1559025"/>
        </a:xfrm>
        <a:prstGeom prst="roundRect">
          <a:avLst/>
        </a:prstGeom>
        <a:solidFill>
          <a:schemeClr val="accent2">
            <a:hueOff val="-6080002"/>
            <a:satOff val="-17144"/>
            <a:lumOff val="-7255"/>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rtl="0">
            <a:lnSpc>
              <a:spcPct val="90000"/>
            </a:lnSpc>
            <a:spcBef>
              <a:spcPct val="0"/>
            </a:spcBef>
            <a:spcAft>
              <a:spcPct val="35000"/>
            </a:spcAft>
            <a:buNone/>
          </a:pPr>
          <a:r>
            <a:rPr lang="en-US" sz="6500" kern="1200" dirty="0">
              <a:latin typeface="Goudy Old Style"/>
            </a:rPr>
            <a:t>9 Features</a:t>
          </a:r>
          <a:endParaRPr lang="en-US" sz="6500" kern="1200" dirty="0"/>
        </a:p>
      </dsp:txBody>
      <dsp:txXfrm>
        <a:off x="76105" y="3061462"/>
        <a:ext cx="4843997" cy="14068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48F93-B02D-4B5D-B569-7CD49B4A3E07}">
      <dsp:nvSpPr>
        <dsp:cNvPr id="0" name=""/>
        <dsp:cNvSpPr/>
      </dsp:nvSpPr>
      <dsp:spPr>
        <a:xfrm>
          <a:off x="0" y="390428"/>
          <a:ext cx="6447119" cy="39312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0368" tIns="541528" rIns="500368"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a:latin typeface="Goudy Old Style"/>
            </a:rPr>
            <a:t>PREGNANCIES</a:t>
          </a:r>
          <a:endParaRPr lang="en-US" sz="2600" kern="1200" dirty="0"/>
        </a:p>
        <a:p>
          <a:pPr marL="228600" lvl="1" indent="-228600" algn="l" defTabSz="1155700" rtl="0">
            <a:lnSpc>
              <a:spcPct val="90000"/>
            </a:lnSpc>
            <a:spcBef>
              <a:spcPct val="0"/>
            </a:spcBef>
            <a:spcAft>
              <a:spcPct val="15000"/>
            </a:spcAft>
            <a:buChar char="•"/>
          </a:pPr>
          <a:r>
            <a:rPr lang="en-US" sz="2600" kern="1200" dirty="0">
              <a:latin typeface="Goudy Old Style"/>
            </a:rPr>
            <a:t>GLUCOSE LEVELS</a:t>
          </a:r>
          <a:endParaRPr lang="en-US" sz="2600" kern="1200" dirty="0"/>
        </a:p>
        <a:p>
          <a:pPr marL="228600" lvl="1" indent="-228600" algn="l" defTabSz="1155700" rtl="0">
            <a:lnSpc>
              <a:spcPct val="90000"/>
            </a:lnSpc>
            <a:spcBef>
              <a:spcPct val="0"/>
            </a:spcBef>
            <a:spcAft>
              <a:spcPct val="15000"/>
            </a:spcAft>
            <a:buChar char="•"/>
          </a:pPr>
          <a:r>
            <a:rPr lang="en-US" sz="2600" kern="1200" dirty="0">
              <a:latin typeface="Goudy Old Style"/>
            </a:rPr>
            <a:t>BLOOD PRESSURE LEVELS</a:t>
          </a:r>
          <a:endParaRPr lang="en-US" sz="2600" kern="1200" dirty="0"/>
        </a:p>
        <a:p>
          <a:pPr marL="228600" lvl="1" indent="-228600" algn="l" defTabSz="1155700">
            <a:lnSpc>
              <a:spcPct val="90000"/>
            </a:lnSpc>
            <a:spcBef>
              <a:spcPct val="0"/>
            </a:spcBef>
            <a:spcAft>
              <a:spcPct val="15000"/>
            </a:spcAft>
            <a:buChar char="•"/>
          </a:pPr>
          <a:r>
            <a:rPr lang="en-US" sz="2600" kern="1200" dirty="0">
              <a:latin typeface="Goudy Old Style"/>
            </a:rPr>
            <a:t>SKINTHICKNESS</a:t>
          </a:r>
          <a:endParaRPr lang="en-US" sz="2600" kern="1200" dirty="0"/>
        </a:p>
        <a:p>
          <a:pPr marL="228600" lvl="1" indent="-228600" algn="l" defTabSz="1155700">
            <a:lnSpc>
              <a:spcPct val="90000"/>
            </a:lnSpc>
            <a:spcBef>
              <a:spcPct val="0"/>
            </a:spcBef>
            <a:spcAft>
              <a:spcPct val="15000"/>
            </a:spcAft>
            <a:buChar char="•"/>
          </a:pPr>
          <a:r>
            <a:rPr lang="en-US" sz="2600" kern="1200" dirty="0">
              <a:latin typeface="Goudy Old Style"/>
            </a:rPr>
            <a:t>INSULIN</a:t>
          </a:r>
          <a:endParaRPr lang="en-US" sz="2600" kern="1200" dirty="0"/>
        </a:p>
        <a:p>
          <a:pPr marL="228600" lvl="1" indent="-228600" algn="l" defTabSz="1155700">
            <a:lnSpc>
              <a:spcPct val="90000"/>
            </a:lnSpc>
            <a:spcBef>
              <a:spcPct val="0"/>
            </a:spcBef>
            <a:spcAft>
              <a:spcPct val="15000"/>
            </a:spcAft>
            <a:buChar char="•"/>
          </a:pPr>
          <a:r>
            <a:rPr lang="en-US" sz="2600" kern="1200" dirty="0">
              <a:latin typeface="Goudy Old Style"/>
            </a:rPr>
            <a:t>BMI</a:t>
          </a:r>
        </a:p>
        <a:p>
          <a:pPr marL="228600" lvl="1" indent="-228600" algn="l" defTabSz="1155700" rtl="0">
            <a:lnSpc>
              <a:spcPct val="90000"/>
            </a:lnSpc>
            <a:spcBef>
              <a:spcPct val="0"/>
            </a:spcBef>
            <a:spcAft>
              <a:spcPct val="15000"/>
            </a:spcAft>
            <a:buChar char="•"/>
          </a:pPr>
          <a:r>
            <a:rPr lang="en-US" sz="2600" kern="1200" dirty="0">
              <a:latin typeface="Goudy Old Style"/>
            </a:rPr>
            <a:t>DIABETES PEDIGREE FUNCTION</a:t>
          </a:r>
        </a:p>
        <a:p>
          <a:pPr marL="228600" lvl="1" indent="-228600" algn="l" defTabSz="1155700">
            <a:lnSpc>
              <a:spcPct val="90000"/>
            </a:lnSpc>
            <a:spcBef>
              <a:spcPct val="0"/>
            </a:spcBef>
            <a:spcAft>
              <a:spcPct val="15000"/>
            </a:spcAft>
            <a:buChar char="•"/>
          </a:pPr>
          <a:r>
            <a:rPr lang="en-US" sz="2600" kern="1200" dirty="0">
              <a:latin typeface="Goudy Old Style"/>
            </a:rPr>
            <a:t>AGE</a:t>
          </a:r>
        </a:p>
      </dsp:txBody>
      <dsp:txXfrm>
        <a:off x="0" y="390428"/>
        <a:ext cx="6447119" cy="3931200"/>
      </dsp:txXfrm>
    </dsp:sp>
    <dsp:sp modelId="{0B0B88F5-6A1E-431A-85C1-71F599E6E5C2}">
      <dsp:nvSpPr>
        <dsp:cNvPr id="0" name=""/>
        <dsp:cNvSpPr/>
      </dsp:nvSpPr>
      <dsp:spPr>
        <a:xfrm>
          <a:off x="322355" y="6668"/>
          <a:ext cx="4512983" cy="76752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580" tIns="0" rIns="170580" bIns="0" numCol="1" spcCol="1270" anchor="ctr" anchorCtr="0">
          <a:noAutofit/>
        </a:bodyPr>
        <a:lstStyle/>
        <a:p>
          <a:pPr marL="0" lvl="0" indent="0" algn="l" defTabSz="1155700">
            <a:lnSpc>
              <a:spcPct val="90000"/>
            </a:lnSpc>
            <a:spcBef>
              <a:spcPct val="0"/>
            </a:spcBef>
            <a:spcAft>
              <a:spcPct val="35000"/>
            </a:spcAft>
            <a:buNone/>
          </a:pPr>
          <a:r>
            <a:rPr lang="en-US" sz="2600" kern="1200" dirty="0"/>
            <a:t>NUMERICALS</a:t>
          </a:r>
        </a:p>
      </dsp:txBody>
      <dsp:txXfrm>
        <a:off x="359822" y="44135"/>
        <a:ext cx="4438049" cy="692586"/>
      </dsp:txXfrm>
    </dsp:sp>
    <dsp:sp modelId="{BC4A1D2B-175B-4DA7-AD3C-CCAA5AAAFEC1}">
      <dsp:nvSpPr>
        <dsp:cNvPr id="0" name=""/>
        <dsp:cNvSpPr/>
      </dsp:nvSpPr>
      <dsp:spPr>
        <a:xfrm>
          <a:off x="0" y="4845789"/>
          <a:ext cx="6447119" cy="1105650"/>
        </a:xfrm>
        <a:prstGeom prst="rect">
          <a:avLst/>
        </a:prstGeom>
        <a:solidFill>
          <a:schemeClr val="lt1">
            <a:alpha val="90000"/>
            <a:hueOff val="0"/>
            <a:satOff val="0"/>
            <a:lumOff val="0"/>
            <a:alphaOff val="0"/>
          </a:schemeClr>
        </a:solidFill>
        <a:ln w="9525" cap="flat" cmpd="sng" algn="ctr">
          <a:solidFill>
            <a:schemeClr val="accent2">
              <a:hueOff val="-6080002"/>
              <a:satOff val="-17144"/>
              <a:lumOff val="-725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0368" tIns="541528" rIns="500368"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a:latin typeface="Goudy Old Style"/>
            </a:rPr>
            <a:t>OUTCOME</a:t>
          </a:r>
          <a:endParaRPr lang="en-US" sz="2600" kern="1200" dirty="0"/>
        </a:p>
      </dsp:txBody>
      <dsp:txXfrm>
        <a:off x="0" y="4845789"/>
        <a:ext cx="6447119" cy="1105650"/>
      </dsp:txXfrm>
    </dsp:sp>
    <dsp:sp modelId="{DAF3F903-0AAE-43F7-BCE6-088114D8FD18}">
      <dsp:nvSpPr>
        <dsp:cNvPr id="0" name=""/>
        <dsp:cNvSpPr/>
      </dsp:nvSpPr>
      <dsp:spPr>
        <a:xfrm>
          <a:off x="322355" y="4462028"/>
          <a:ext cx="4512983" cy="767520"/>
        </a:xfrm>
        <a:prstGeom prst="roundRect">
          <a:avLst/>
        </a:prstGeom>
        <a:solidFill>
          <a:schemeClr val="accent2">
            <a:hueOff val="-6080002"/>
            <a:satOff val="-17144"/>
            <a:lumOff val="-7255"/>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580" tIns="0" rIns="170580" bIns="0" numCol="1" spcCol="1270" anchor="ctr" anchorCtr="0">
          <a:noAutofit/>
        </a:bodyPr>
        <a:lstStyle/>
        <a:p>
          <a:pPr marL="0" lvl="0" indent="0" algn="l" defTabSz="1155700">
            <a:lnSpc>
              <a:spcPct val="90000"/>
            </a:lnSpc>
            <a:spcBef>
              <a:spcPct val="0"/>
            </a:spcBef>
            <a:spcAft>
              <a:spcPct val="35000"/>
            </a:spcAft>
            <a:buNone/>
          </a:pPr>
          <a:r>
            <a:rPr lang="en-US" sz="2600" kern="1200" dirty="0"/>
            <a:t>CATEGORICALS</a:t>
          </a:r>
        </a:p>
      </dsp:txBody>
      <dsp:txXfrm>
        <a:off x="359822" y="4499495"/>
        <a:ext cx="4438049"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75B14-78CF-4C1B-B8E6-6DB0C5467FAF}">
      <dsp:nvSpPr>
        <dsp:cNvPr id="0" name=""/>
        <dsp:cNvSpPr/>
      </dsp:nvSpPr>
      <dsp:spPr>
        <a:xfrm>
          <a:off x="786637" y="3607"/>
          <a:ext cx="2973988" cy="1784393"/>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What are the key predictors that significantly influence the chance of getting diabetes?</a:t>
          </a:r>
        </a:p>
      </dsp:txBody>
      <dsp:txXfrm>
        <a:off x="786637" y="3607"/>
        <a:ext cx="2973988" cy="1784393"/>
      </dsp:txXfrm>
    </dsp:sp>
    <dsp:sp modelId="{4199004B-155A-4B56-B79E-B72E96876DE1}">
      <dsp:nvSpPr>
        <dsp:cNvPr id="0" name=""/>
        <dsp:cNvSpPr/>
      </dsp:nvSpPr>
      <dsp:spPr>
        <a:xfrm>
          <a:off x="4058024" y="3607"/>
          <a:ext cx="2973988" cy="1784393"/>
        </a:xfrm>
        <a:prstGeom prst="rect">
          <a:avLst/>
        </a:prstGeom>
        <a:solidFill>
          <a:schemeClr val="accent2">
            <a:hueOff val="-1520001"/>
            <a:satOff val="-4286"/>
            <a:lumOff val="-1814"/>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Are women with the highest number of pregnancies more likely to have higher glucose levels that cause diabetes?</a:t>
          </a:r>
        </a:p>
      </dsp:txBody>
      <dsp:txXfrm>
        <a:off x="4058024" y="3607"/>
        <a:ext cx="2973988" cy="1784393"/>
      </dsp:txXfrm>
    </dsp:sp>
    <dsp:sp modelId="{DE826C8F-3990-44FF-8B43-943B65BEFAE5}">
      <dsp:nvSpPr>
        <dsp:cNvPr id="0" name=""/>
        <dsp:cNvSpPr/>
      </dsp:nvSpPr>
      <dsp:spPr>
        <a:xfrm>
          <a:off x="786637" y="2085399"/>
          <a:ext cx="2973988" cy="1784393"/>
        </a:xfrm>
        <a:prstGeom prst="rect">
          <a:avLst/>
        </a:prstGeom>
        <a:solidFill>
          <a:schemeClr val="accent2">
            <a:hueOff val="-3040001"/>
            <a:satOff val="-8572"/>
            <a:lumOff val="-362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chemeClr val="bg1"/>
              </a:solidFill>
              <a:latin typeface="Goudy Old Style"/>
            </a:rPr>
            <a:t>How does skinthickness affects the diabetes</a:t>
          </a:r>
          <a:endParaRPr lang="en-US" sz="1900" kern="1200" dirty="0">
            <a:solidFill>
              <a:schemeClr val="bg1"/>
            </a:solidFill>
          </a:endParaRPr>
        </a:p>
      </dsp:txBody>
      <dsp:txXfrm>
        <a:off x="786637" y="2085399"/>
        <a:ext cx="2973988" cy="1784393"/>
      </dsp:txXfrm>
    </dsp:sp>
    <dsp:sp modelId="{5DC16083-40C7-40F2-937F-16D5DDA83927}">
      <dsp:nvSpPr>
        <dsp:cNvPr id="0" name=""/>
        <dsp:cNvSpPr/>
      </dsp:nvSpPr>
      <dsp:spPr>
        <a:xfrm>
          <a:off x="4058024" y="2085399"/>
          <a:ext cx="2973988" cy="1784393"/>
        </a:xfrm>
        <a:prstGeom prst="rect">
          <a:avLst/>
        </a:prstGeom>
        <a:solidFill>
          <a:schemeClr val="accent2">
            <a:hueOff val="-4560002"/>
            <a:satOff val="-12858"/>
            <a:lumOff val="-5441"/>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Do women with higher insulin levels tend to have higher glucose levels, which cause diabetes?</a:t>
          </a:r>
        </a:p>
      </dsp:txBody>
      <dsp:txXfrm>
        <a:off x="4058024" y="2085399"/>
        <a:ext cx="2973988" cy="1784393"/>
      </dsp:txXfrm>
    </dsp:sp>
    <dsp:sp modelId="{E225F6AE-4087-4D9A-A89A-4207F26E3B99}">
      <dsp:nvSpPr>
        <dsp:cNvPr id="0" name=""/>
        <dsp:cNvSpPr/>
      </dsp:nvSpPr>
      <dsp:spPr>
        <a:xfrm>
          <a:off x="2422331" y="4167191"/>
          <a:ext cx="2973988" cy="1784393"/>
        </a:xfrm>
        <a:prstGeom prst="rect">
          <a:avLst/>
        </a:prstGeom>
        <a:solidFill>
          <a:schemeClr val="accent2">
            <a:hueOff val="-6080002"/>
            <a:satOff val="-17144"/>
            <a:lumOff val="-7255"/>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chemeClr val="bg1"/>
              </a:solidFill>
              <a:latin typeface="Goudy Old Style"/>
            </a:rPr>
            <a:t>Do </a:t>
          </a:r>
          <a:r>
            <a:rPr lang="en-US" sz="1900" kern="1200" dirty="0">
              <a:solidFill>
                <a:schemeClr val="bg1"/>
              </a:solidFill>
            </a:rPr>
            <a:t> </a:t>
          </a:r>
          <a:r>
            <a:rPr lang="en-US" sz="1900" kern="1200" dirty="0">
              <a:solidFill>
                <a:schemeClr val="bg1"/>
              </a:solidFill>
              <a:latin typeface="Goudy Old Style"/>
            </a:rPr>
            <a:t>aged</a:t>
          </a:r>
          <a:r>
            <a:rPr lang="en-US" sz="1900" kern="1200" dirty="0">
              <a:solidFill>
                <a:schemeClr val="bg1"/>
              </a:solidFill>
            </a:rPr>
            <a:t> </a:t>
          </a:r>
          <a:r>
            <a:rPr lang="en-US" sz="1900" kern="1200" dirty="0">
              <a:solidFill>
                <a:schemeClr val="bg1"/>
              </a:solidFill>
              <a:latin typeface="Goudy Old Style"/>
            </a:rPr>
            <a:t>people</a:t>
          </a:r>
          <a:r>
            <a:rPr lang="en-US" sz="1900" kern="1200" dirty="0">
              <a:solidFill>
                <a:schemeClr val="bg1"/>
              </a:solidFill>
            </a:rPr>
            <a:t> </a:t>
          </a:r>
          <a:r>
            <a:rPr lang="en-US" sz="1900" kern="1200" dirty="0">
              <a:solidFill>
                <a:schemeClr val="bg1"/>
              </a:solidFill>
              <a:latin typeface="Goudy Old Style"/>
            </a:rPr>
            <a:t>tend to get diabetes</a:t>
          </a:r>
          <a:r>
            <a:rPr lang="en-US" sz="1900" kern="1200" dirty="0">
              <a:solidFill>
                <a:schemeClr val="bg1"/>
              </a:solidFill>
            </a:rPr>
            <a:t> ?</a:t>
          </a:r>
          <a:br>
            <a:rPr lang="en-US" sz="1900" kern="1200" dirty="0">
              <a:solidFill>
                <a:schemeClr val="bg1"/>
              </a:solidFill>
            </a:rPr>
          </a:br>
          <a:endParaRPr lang="en-US" sz="1900" kern="1200" dirty="0">
            <a:solidFill>
              <a:schemeClr val="bg1"/>
            </a:solidFill>
          </a:endParaRPr>
        </a:p>
      </dsp:txBody>
      <dsp:txXfrm>
        <a:off x="2422331" y="4167191"/>
        <a:ext cx="2973988" cy="17843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ED61B-50B4-41CC-8C5A-BAD6EB8FB4C2}">
      <dsp:nvSpPr>
        <dsp:cNvPr id="0" name=""/>
        <dsp:cNvSpPr/>
      </dsp:nvSpPr>
      <dsp:spPr>
        <a:xfrm>
          <a:off x="0" y="209699"/>
          <a:ext cx="6668792" cy="25857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0" i="0" kern="1200" baseline="0" dirty="0"/>
            <a:t>NO MISSING VALUES</a:t>
          </a:r>
          <a:endParaRPr lang="en-US" sz="6500" kern="1200" dirty="0"/>
        </a:p>
      </dsp:txBody>
      <dsp:txXfrm>
        <a:off x="126223" y="335922"/>
        <a:ext cx="6416346" cy="2333254"/>
      </dsp:txXfrm>
    </dsp:sp>
    <dsp:sp modelId="{E3828D48-4858-4D18-A00D-0165C586C6C5}">
      <dsp:nvSpPr>
        <dsp:cNvPr id="0" name=""/>
        <dsp:cNvSpPr/>
      </dsp:nvSpPr>
      <dsp:spPr>
        <a:xfrm>
          <a:off x="0" y="2982599"/>
          <a:ext cx="6668792" cy="2585700"/>
        </a:xfrm>
        <a:prstGeom prst="roundRect">
          <a:avLst/>
        </a:prstGeom>
        <a:solidFill>
          <a:schemeClr val="accent2">
            <a:hueOff val="-6080002"/>
            <a:satOff val="-17144"/>
            <a:lumOff val="-7255"/>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0" i="0" kern="1200" baseline="0" dirty="0"/>
            <a:t>NO DUPLICATES</a:t>
          </a:r>
          <a:endParaRPr lang="en-US" sz="6500" kern="1200" dirty="0"/>
        </a:p>
      </dsp:txBody>
      <dsp:txXfrm>
        <a:off x="126223" y="3108822"/>
        <a:ext cx="6416346" cy="23332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1D710-70CC-41B6-B671-2F4A4B3FEFE8}">
      <dsp:nvSpPr>
        <dsp:cNvPr id="0" name=""/>
        <dsp:cNvSpPr/>
      </dsp:nvSpPr>
      <dsp:spPr>
        <a:xfrm>
          <a:off x="0" y="399287"/>
          <a:ext cx="6758301" cy="20097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24519" tIns="458216" rIns="524519"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Feature Scaling</a:t>
          </a:r>
        </a:p>
        <a:p>
          <a:pPr marL="457200" lvl="2" indent="-228600" algn="l" defTabSz="977900">
            <a:lnSpc>
              <a:spcPct val="90000"/>
            </a:lnSpc>
            <a:spcBef>
              <a:spcPct val="0"/>
            </a:spcBef>
            <a:spcAft>
              <a:spcPct val="15000"/>
            </a:spcAft>
            <a:buChar char="•"/>
          </a:pPr>
          <a:r>
            <a:rPr lang="en-US" sz="2200" kern="1200" dirty="0"/>
            <a:t>Ensures features are comparable in scale.</a:t>
          </a:r>
        </a:p>
        <a:p>
          <a:pPr marL="457200" lvl="2" indent="-228600" algn="l" defTabSz="977900">
            <a:lnSpc>
              <a:spcPct val="90000"/>
            </a:lnSpc>
            <a:spcBef>
              <a:spcPct val="0"/>
            </a:spcBef>
            <a:spcAft>
              <a:spcPct val="15000"/>
            </a:spcAft>
            <a:buChar char="•"/>
          </a:pPr>
          <a:r>
            <a:rPr lang="en-US" sz="2200" kern="1200" dirty="0"/>
            <a:t>Prevents bias towards certain features.</a:t>
          </a:r>
        </a:p>
        <a:p>
          <a:pPr marL="457200" lvl="2" indent="-228600" algn="l" defTabSz="977900" rtl="0">
            <a:lnSpc>
              <a:spcPct val="90000"/>
            </a:lnSpc>
            <a:spcBef>
              <a:spcPct val="0"/>
            </a:spcBef>
            <a:spcAft>
              <a:spcPct val="15000"/>
            </a:spcAft>
            <a:buChar char="•"/>
          </a:pPr>
          <a:r>
            <a:rPr lang="en-US" sz="2200" kern="1200" dirty="0"/>
            <a:t>Methods:</a:t>
          </a:r>
          <a:r>
            <a:rPr lang="en-US" sz="2200" kern="1200" dirty="0">
              <a:latin typeface="Goudy Old Style"/>
            </a:rPr>
            <a:t> MIN – MAX Scaling</a:t>
          </a:r>
          <a:endParaRPr lang="en-US" sz="2200" kern="1200" dirty="0"/>
        </a:p>
      </dsp:txBody>
      <dsp:txXfrm>
        <a:off x="0" y="399287"/>
        <a:ext cx="6758301" cy="2009700"/>
      </dsp:txXfrm>
    </dsp:sp>
    <dsp:sp modelId="{7D81DEC6-22D1-457F-891A-ECC81A96B5C6}">
      <dsp:nvSpPr>
        <dsp:cNvPr id="0" name=""/>
        <dsp:cNvSpPr/>
      </dsp:nvSpPr>
      <dsp:spPr>
        <a:xfrm>
          <a:off x="337915" y="74567"/>
          <a:ext cx="4730810" cy="649440"/>
        </a:xfrm>
        <a:prstGeom prst="roundRect">
          <a:avLst/>
        </a:prstGeom>
        <a:solidFill>
          <a:schemeClr val="accent2">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78813" tIns="0" rIns="178813" bIns="0" numCol="1" spcCol="1270" anchor="ctr" anchorCtr="0">
          <a:noAutofit/>
        </a:bodyPr>
        <a:lstStyle/>
        <a:p>
          <a:pPr marL="0" lvl="0" indent="0" algn="l" defTabSz="977900">
            <a:lnSpc>
              <a:spcPct val="90000"/>
            </a:lnSpc>
            <a:spcBef>
              <a:spcPct val="0"/>
            </a:spcBef>
            <a:spcAft>
              <a:spcPct val="35000"/>
            </a:spcAft>
            <a:buNone/>
          </a:pPr>
          <a:r>
            <a:rPr lang="en-US" sz="2200" kern="1200" dirty="0"/>
            <a:t>Scaling</a:t>
          </a:r>
        </a:p>
      </dsp:txBody>
      <dsp:txXfrm>
        <a:off x="369618" y="106270"/>
        <a:ext cx="4667404" cy="586034"/>
      </dsp:txXfrm>
    </dsp:sp>
    <dsp:sp modelId="{AA363011-8267-48ED-82A4-E723EB61C1C8}">
      <dsp:nvSpPr>
        <dsp:cNvPr id="0" name=""/>
        <dsp:cNvSpPr/>
      </dsp:nvSpPr>
      <dsp:spPr>
        <a:xfrm>
          <a:off x="0" y="2852507"/>
          <a:ext cx="6758301" cy="2286900"/>
        </a:xfrm>
        <a:prstGeom prst="rect">
          <a:avLst/>
        </a:prstGeom>
        <a:solidFill>
          <a:schemeClr val="lt1">
            <a:alpha val="90000"/>
            <a:hueOff val="0"/>
            <a:satOff val="0"/>
            <a:lumOff val="0"/>
            <a:alphaOff val="0"/>
          </a:schemeClr>
        </a:solidFill>
        <a:ln w="9525" cap="flat" cmpd="sng" algn="ctr">
          <a:solidFill>
            <a:schemeClr val="accent2">
              <a:hueOff val="-6080002"/>
              <a:satOff val="-17144"/>
              <a:lumOff val="-7255"/>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24519" tIns="458216" rIns="524519" bIns="156464" numCol="1" spcCol="1270" anchor="t" anchorCtr="0">
          <a:noAutofit/>
        </a:bodyPr>
        <a:lstStyle/>
        <a:p>
          <a:pPr marL="228600" lvl="1" indent="-228600" algn="l" defTabSz="977900" rtl="0">
            <a:lnSpc>
              <a:spcPct val="90000"/>
            </a:lnSpc>
            <a:spcBef>
              <a:spcPct val="0"/>
            </a:spcBef>
            <a:spcAft>
              <a:spcPct val="15000"/>
            </a:spcAft>
            <a:buChar char="•"/>
          </a:pPr>
          <a:r>
            <a:rPr lang="en-US" sz="2200" kern="1200" dirty="0"/>
            <a:t>Data </a:t>
          </a:r>
          <a:r>
            <a:rPr lang="en-US" sz="2200" kern="1200" dirty="0">
              <a:latin typeface="Goudy Old Style"/>
            </a:rPr>
            <a:t>Splitting : Crucial</a:t>
          </a:r>
          <a:r>
            <a:rPr lang="en-US" sz="2200" kern="1200" dirty="0"/>
            <a:t> for effective model assessment.</a:t>
          </a:r>
        </a:p>
        <a:p>
          <a:pPr marL="228600" lvl="1" indent="-228600" algn="l" defTabSz="977900" rtl="0">
            <a:lnSpc>
              <a:spcPct val="90000"/>
            </a:lnSpc>
            <a:spcBef>
              <a:spcPct val="0"/>
            </a:spcBef>
            <a:spcAft>
              <a:spcPct val="15000"/>
            </a:spcAft>
            <a:buChar char="•"/>
          </a:pPr>
          <a:r>
            <a:rPr lang="en-US" sz="2200" kern="1200"/>
            <a:t>Divides data into:</a:t>
          </a:r>
          <a:endParaRPr lang="en-US" sz="2200" kern="1200">
            <a:latin typeface="Goudy Old Style"/>
          </a:endParaRPr>
        </a:p>
        <a:p>
          <a:pPr marL="457200" lvl="2" indent="-228600" algn="l" defTabSz="977900" rtl="0">
            <a:lnSpc>
              <a:spcPct val="90000"/>
            </a:lnSpc>
            <a:spcBef>
              <a:spcPct val="0"/>
            </a:spcBef>
            <a:spcAft>
              <a:spcPct val="15000"/>
            </a:spcAft>
            <a:buChar char="•"/>
          </a:pPr>
          <a:r>
            <a:rPr lang="en-US" sz="2200" kern="1200" dirty="0">
              <a:latin typeface="Goudy Old Style"/>
            </a:rPr>
            <a:t>Training Set(70%)</a:t>
          </a:r>
          <a:endParaRPr lang="en-US" sz="2200" kern="1200" dirty="0"/>
        </a:p>
        <a:p>
          <a:pPr marL="457200" lvl="2" indent="-228600" algn="l" defTabSz="977900" rtl="0">
            <a:lnSpc>
              <a:spcPct val="90000"/>
            </a:lnSpc>
            <a:spcBef>
              <a:spcPct val="0"/>
            </a:spcBef>
            <a:spcAft>
              <a:spcPct val="15000"/>
            </a:spcAft>
            <a:buChar char="•"/>
          </a:pPr>
          <a:r>
            <a:rPr lang="en-US" sz="2200" kern="1200" dirty="0">
              <a:latin typeface="Goudy Old Style"/>
            </a:rPr>
            <a:t>Testing Set(30%)</a:t>
          </a:r>
        </a:p>
      </dsp:txBody>
      <dsp:txXfrm>
        <a:off x="0" y="2852507"/>
        <a:ext cx="6758301" cy="2286900"/>
      </dsp:txXfrm>
    </dsp:sp>
    <dsp:sp modelId="{2911067A-C4E9-4534-A050-494A692DBC7E}">
      <dsp:nvSpPr>
        <dsp:cNvPr id="0" name=""/>
        <dsp:cNvSpPr/>
      </dsp:nvSpPr>
      <dsp:spPr>
        <a:xfrm>
          <a:off x="337915" y="2527787"/>
          <a:ext cx="4730810" cy="649440"/>
        </a:xfrm>
        <a:prstGeom prst="roundRect">
          <a:avLst/>
        </a:prstGeom>
        <a:solidFill>
          <a:schemeClr val="accent2">
            <a:hueOff val="-6080002"/>
            <a:satOff val="-17144"/>
            <a:lumOff val="-7255"/>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78813" tIns="0" rIns="178813" bIns="0" numCol="1" spcCol="1270" anchor="ctr" anchorCtr="0">
          <a:noAutofit/>
        </a:bodyPr>
        <a:lstStyle/>
        <a:p>
          <a:pPr marL="0" lvl="0" indent="0" algn="l" defTabSz="977900">
            <a:lnSpc>
              <a:spcPct val="90000"/>
            </a:lnSpc>
            <a:spcBef>
              <a:spcPct val="0"/>
            </a:spcBef>
            <a:spcAft>
              <a:spcPct val="35000"/>
            </a:spcAft>
            <a:buNone/>
          </a:pPr>
          <a:r>
            <a:rPr lang="en-US" sz="2200" kern="1200" dirty="0"/>
            <a:t>Splitting</a:t>
          </a:r>
        </a:p>
      </dsp:txBody>
      <dsp:txXfrm>
        <a:off x="369618" y="2559490"/>
        <a:ext cx="4667404" cy="5860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E32B0-9AC0-41FF-B592-1899CDE99ACA}">
      <dsp:nvSpPr>
        <dsp:cNvPr id="0" name=""/>
        <dsp:cNvSpPr/>
      </dsp:nvSpPr>
      <dsp:spPr>
        <a:xfrm>
          <a:off x="697804" y="1824"/>
          <a:ext cx="2175087" cy="1305052"/>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1. Training data:</a:t>
          </a:r>
          <a:r>
            <a:rPr lang="en-US" sz="1200" kern="1200"/>
            <a:t> Accuracy 0.7455, Sensitivity 0.7709, Specificity 0.72, Positive class prevalence 0.5.</a:t>
          </a:r>
        </a:p>
      </dsp:txBody>
      <dsp:txXfrm>
        <a:off x="697804" y="1824"/>
        <a:ext cx="2175087" cy="1305052"/>
      </dsp:txXfrm>
    </dsp:sp>
    <dsp:sp modelId="{ADBFAA60-D126-4262-AF3B-39DA6A044E77}">
      <dsp:nvSpPr>
        <dsp:cNvPr id="0" name=""/>
        <dsp:cNvSpPr/>
      </dsp:nvSpPr>
      <dsp:spPr>
        <a:xfrm>
          <a:off x="3090400" y="1824"/>
          <a:ext cx="2175087" cy="1305052"/>
        </a:xfrm>
        <a:prstGeom prst="rect">
          <a:avLst/>
        </a:prstGeom>
        <a:solidFill>
          <a:schemeClr val="accent2">
            <a:hueOff val="-1520001"/>
            <a:satOff val="-4286"/>
            <a:lumOff val="-181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2. Testing data:</a:t>
          </a:r>
          <a:r>
            <a:rPr lang="en-US" sz="1200" kern="1200"/>
            <a:t> Accuracy 0.8093, Sensitivity 0.8475, Specificity 0.7712, Positive class prevalence 0.5.</a:t>
          </a:r>
        </a:p>
      </dsp:txBody>
      <dsp:txXfrm>
        <a:off x="3090400" y="1824"/>
        <a:ext cx="2175087" cy="1305052"/>
      </dsp:txXfrm>
    </dsp:sp>
    <dsp:sp modelId="{52DA8E7D-8FFC-41E2-A4BA-D4396738FA76}">
      <dsp:nvSpPr>
        <dsp:cNvPr id="0" name=""/>
        <dsp:cNvSpPr/>
      </dsp:nvSpPr>
      <dsp:spPr>
        <a:xfrm>
          <a:off x="697804" y="1524385"/>
          <a:ext cx="2175087" cy="1305052"/>
        </a:xfrm>
        <a:prstGeom prst="rect">
          <a:avLst/>
        </a:prstGeom>
        <a:solidFill>
          <a:schemeClr val="accent2">
            <a:hueOff val="-3040001"/>
            <a:satOff val="-8572"/>
            <a:lumOff val="-362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Underfitting:</a:t>
          </a:r>
          <a:r>
            <a:rPr lang="en-US" sz="1200" kern="1200"/>
            <a:t> Model may not capture underlying patterns well, leading to subpar performance on both training and testing data.</a:t>
          </a:r>
        </a:p>
      </dsp:txBody>
      <dsp:txXfrm>
        <a:off x="697804" y="1524385"/>
        <a:ext cx="2175087" cy="1305052"/>
      </dsp:txXfrm>
    </dsp:sp>
    <dsp:sp modelId="{0BECE5A8-62C6-47C8-AD5E-3895F421B760}">
      <dsp:nvSpPr>
        <dsp:cNvPr id="0" name=""/>
        <dsp:cNvSpPr/>
      </dsp:nvSpPr>
      <dsp:spPr>
        <a:xfrm>
          <a:off x="3090400" y="1524385"/>
          <a:ext cx="2175087" cy="1305052"/>
        </a:xfrm>
        <a:prstGeom prst="rect">
          <a:avLst/>
        </a:prstGeom>
        <a:solidFill>
          <a:schemeClr val="accent2">
            <a:hueOff val="-4560002"/>
            <a:satOff val="-12858"/>
            <a:lumOff val="-544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Overfitting:</a:t>
          </a:r>
          <a:r>
            <a:rPr lang="en-US" sz="1200" kern="1200"/>
            <a:t> Model may perform exceptionally well on training data but generalize poorly to unseen data due to capturing noise or random fluctuations.</a:t>
          </a:r>
        </a:p>
      </dsp:txBody>
      <dsp:txXfrm>
        <a:off x="3090400" y="1524385"/>
        <a:ext cx="2175087" cy="1305052"/>
      </dsp:txXfrm>
    </dsp:sp>
    <dsp:sp modelId="{7C2B9377-7EE3-4219-86EB-D6A81818829E}">
      <dsp:nvSpPr>
        <dsp:cNvPr id="0" name=""/>
        <dsp:cNvSpPr/>
      </dsp:nvSpPr>
      <dsp:spPr>
        <a:xfrm>
          <a:off x="1894102" y="3046947"/>
          <a:ext cx="2175087" cy="1305052"/>
        </a:xfrm>
        <a:prstGeom prst="rect">
          <a:avLst/>
        </a:prstGeom>
        <a:solidFill>
          <a:schemeClr val="accent2">
            <a:hueOff val="-6080002"/>
            <a:satOff val="-17144"/>
            <a:lumOff val="-725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Model:</a:t>
          </a:r>
          <a:r>
            <a:rPr lang="en-US" sz="1200" kern="1200"/>
            <a:t> Demonstrates reasonable performance with a slight advantage on testing data, suggesting effective learning without significant overfitting.</a:t>
          </a:r>
        </a:p>
      </dsp:txBody>
      <dsp:txXfrm>
        <a:off x="1894102" y="3046947"/>
        <a:ext cx="2175087" cy="13050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C67A3-94CC-4749-BE4B-A5F39CBC107C}">
      <dsp:nvSpPr>
        <dsp:cNvPr id="0" name=""/>
        <dsp:cNvSpPr/>
      </dsp:nvSpPr>
      <dsp:spPr>
        <a:xfrm>
          <a:off x="293207" y="2251"/>
          <a:ext cx="3370779" cy="2022467"/>
        </a:xfrm>
        <a:prstGeom prst="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1. Strong Predictors:</a:t>
          </a:r>
          <a:r>
            <a:rPr lang="en-US" sz="1300" kern="1200"/>
            <a:t> Glucose levels and BMI emerge as robust predictors of diabetes, with higher levels of these variables correlating strongly with an increased likelihood of diabetes. Age and the degree of the pedigree function also contribute significantly to predicting diabetes risk.</a:t>
          </a:r>
        </a:p>
      </dsp:txBody>
      <dsp:txXfrm>
        <a:off x="293207" y="2251"/>
        <a:ext cx="3370779" cy="2022467"/>
      </dsp:txXfrm>
    </dsp:sp>
    <dsp:sp modelId="{99CC4FAF-8DE0-472D-A1DB-DA62A76C33BA}">
      <dsp:nvSpPr>
        <dsp:cNvPr id="0" name=""/>
        <dsp:cNvSpPr/>
      </dsp:nvSpPr>
      <dsp:spPr>
        <a:xfrm>
          <a:off x="4001065" y="2251"/>
          <a:ext cx="3370779" cy="2022467"/>
        </a:xfrm>
        <a:prstGeom prst="rect">
          <a:avLst/>
        </a:prstGeom>
        <a:solidFill>
          <a:schemeClr val="accent2">
            <a:hueOff val="-1520001"/>
            <a:satOff val="-4286"/>
            <a:lumOff val="-1814"/>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2. Weak Predictors: </a:t>
          </a:r>
          <a:r>
            <a:rPr lang="en-US" sz="1300" kern="1200"/>
            <a:t>In contrast, factors such as insulin levels, pregnancy status, skin thickness, and blood pressure are identified as poor predictors of diabetes. These variables do not significantly impact the likelihood of developing the condition.</a:t>
          </a:r>
        </a:p>
      </dsp:txBody>
      <dsp:txXfrm>
        <a:off x="4001065" y="2251"/>
        <a:ext cx="3370779" cy="2022467"/>
      </dsp:txXfrm>
    </dsp:sp>
    <dsp:sp modelId="{75AB5CC8-02A8-4410-9CAD-575626DD1E7F}">
      <dsp:nvSpPr>
        <dsp:cNvPr id="0" name=""/>
        <dsp:cNvSpPr/>
      </dsp:nvSpPr>
      <dsp:spPr>
        <a:xfrm>
          <a:off x="7708922" y="2251"/>
          <a:ext cx="3370779" cy="2022467"/>
        </a:xfrm>
        <a:prstGeom prst="rect">
          <a:avLst/>
        </a:prstGeom>
        <a:solidFill>
          <a:schemeClr val="accent2">
            <a:hueOff val="-3040001"/>
            <a:satOff val="-8572"/>
            <a:lumOff val="-3627"/>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3. Overall Accuracy:</a:t>
          </a:r>
          <a:r>
            <a:rPr lang="en-US" sz="1300" kern="1200"/>
            <a:t> The logistic regression model achieves an impressive 80% accuracy in predicting diabetes status. This indicates that the combination of predictors utilized in the model yields reliable results, with 80% of predictions being correct.</a:t>
          </a:r>
        </a:p>
      </dsp:txBody>
      <dsp:txXfrm>
        <a:off x="7708922" y="2251"/>
        <a:ext cx="3370779" cy="2022467"/>
      </dsp:txXfrm>
    </dsp:sp>
    <dsp:sp modelId="{E052AD88-E9A9-4CA6-AEE2-2E2C50484858}">
      <dsp:nvSpPr>
        <dsp:cNvPr id="0" name=""/>
        <dsp:cNvSpPr/>
      </dsp:nvSpPr>
      <dsp:spPr>
        <a:xfrm>
          <a:off x="2147136" y="2361797"/>
          <a:ext cx="3370779" cy="2022467"/>
        </a:xfrm>
        <a:prstGeom prst="rect">
          <a:avLst/>
        </a:prstGeom>
        <a:solidFill>
          <a:schemeClr val="accent2">
            <a:hueOff val="-4560002"/>
            <a:satOff val="-12858"/>
            <a:lumOff val="-5441"/>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4. Accuracy by Diabetic Status: </a:t>
          </a:r>
          <a:r>
            <a:rPr lang="en-US" sz="1300" kern="1200"/>
            <a:t>The model demonstrates a slightly higher accuracy in predicting non-diabetic cases, with an accuracy of 85.5%. This suggests that the model is particularly adept at identifying individuals who do not have diabetes. However, its accuracy in predicting diabetic cases remains strong at 75.42%, albeit slightly lower than the accuracy for non-diabetic cases.</a:t>
          </a:r>
        </a:p>
      </dsp:txBody>
      <dsp:txXfrm>
        <a:off x="2147136" y="2361797"/>
        <a:ext cx="3370779" cy="2022467"/>
      </dsp:txXfrm>
    </dsp:sp>
    <dsp:sp modelId="{AA1DCFF4-BE99-4B55-94FE-D64C3B188B7E}">
      <dsp:nvSpPr>
        <dsp:cNvPr id="0" name=""/>
        <dsp:cNvSpPr/>
      </dsp:nvSpPr>
      <dsp:spPr>
        <a:xfrm>
          <a:off x="5854993" y="2361797"/>
          <a:ext cx="3370779" cy="2022467"/>
        </a:xfrm>
        <a:prstGeom prst="rect">
          <a:avLst/>
        </a:prstGeom>
        <a:solidFill>
          <a:schemeClr val="accent2">
            <a:hueOff val="-6080002"/>
            <a:satOff val="-17144"/>
            <a:lumOff val="-7255"/>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5. Model Performance:</a:t>
          </a:r>
          <a:r>
            <a:rPr lang="en-US" sz="1300" kern="1200"/>
            <a:t> The overall performance of the logistic regression model indicates its effectiveness in distinguishing between diabetic and non-diabetic individuals. While there is a marginally higher accuracy in predicting non-diabetic cases, the model still exhibits a commendable ability to identify individuals with diabetes.</a:t>
          </a:r>
        </a:p>
      </dsp:txBody>
      <dsp:txXfrm>
        <a:off x="5854993" y="2361797"/>
        <a:ext cx="3370779" cy="202246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5/3/2024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5/3/2024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30</a:t>
            </a:fld>
            <a:endParaRPr lang="en-US" dirty="0"/>
          </a:p>
        </p:txBody>
      </p:sp>
    </p:spTree>
    <p:extLst>
      <p:ext uri="{BB962C8B-B14F-4D97-AF65-F5344CB8AC3E}">
        <p14:creationId xmlns:p14="http://schemas.microsoft.com/office/powerpoint/2010/main" val="3302879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5</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8</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16</a:t>
            </a:fld>
            <a:endParaRPr lang="en-US" dirty="0"/>
          </a:p>
        </p:txBody>
      </p:sp>
    </p:spTree>
    <p:extLst>
      <p:ext uri="{BB962C8B-B14F-4D97-AF65-F5344CB8AC3E}">
        <p14:creationId xmlns:p14="http://schemas.microsoft.com/office/powerpoint/2010/main" val="940918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17</a:t>
            </a:fld>
            <a:endParaRPr lang="en-US" dirty="0"/>
          </a:p>
        </p:txBody>
      </p:sp>
    </p:spTree>
    <p:extLst>
      <p:ext uri="{BB962C8B-B14F-4D97-AF65-F5344CB8AC3E}">
        <p14:creationId xmlns:p14="http://schemas.microsoft.com/office/powerpoint/2010/main" val="62394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19</a:t>
            </a:fld>
            <a:endParaRPr lang="en-US" dirty="0"/>
          </a:p>
        </p:txBody>
      </p:sp>
    </p:spTree>
    <p:extLst>
      <p:ext uri="{BB962C8B-B14F-4D97-AF65-F5344CB8AC3E}">
        <p14:creationId xmlns:p14="http://schemas.microsoft.com/office/powerpoint/2010/main" val="271884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65573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265873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42972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5384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103716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3685682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18994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213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310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39423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93461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9471228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dirty="0"/>
              <a:t>Click to add table</a:t>
            </a:r>
          </a:p>
        </p:txBody>
      </p:sp>
    </p:spTree>
    <p:extLst>
      <p:ext uri="{BB962C8B-B14F-4D97-AF65-F5344CB8AC3E}">
        <p14:creationId xmlns:p14="http://schemas.microsoft.com/office/powerpoint/2010/main" val="4000202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09940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15290885-2BB2-6DEC-1F8F-AA5FF9F3F3B0}"/>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C06F9AAF-6332-F1FC-4AAC-EF9A6B867C25}"/>
              </a:ext>
            </a:extLst>
          </p:cNvPr>
          <p:cNvSpPr>
            <a:spLocks noGrp="1"/>
          </p:cNvSpPr>
          <p:nvPr>
            <p:ph type="tbl" sz="quarter" idx="10" hasCustomPrompt="1"/>
          </p:nvPr>
        </p:nvSpPr>
        <p:spPr>
          <a:xfrm>
            <a:off x="568324" y="2082801"/>
            <a:ext cx="11055511" cy="3856094"/>
          </a:xfrm>
        </p:spPr>
        <p:txBody>
          <a:bodyPr/>
          <a:lstStyle>
            <a:lvl1pPr>
              <a:defRPr/>
            </a:lvl1pPr>
          </a:lstStyle>
          <a:p>
            <a:r>
              <a:rPr lang="en-US" dirty="0"/>
              <a:t>Click to add table</a:t>
            </a:r>
          </a:p>
        </p:txBody>
      </p:sp>
      <p:cxnSp>
        <p:nvCxnSpPr>
          <p:cNvPr id="2" name="Straight Connector 1">
            <a:extLst>
              <a:ext uri="{FF2B5EF4-FFF2-40B4-BE49-F238E27FC236}">
                <a16:creationId xmlns:a16="http://schemas.microsoft.com/office/drawing/2014/main" id="{09F8C9F9-EE8B-8F0D-2DF6-5E4D272BD01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5" name="Footer Placeholder 6">
            <a:extLst>
              <a:ext uri="{FF2B5EF4-FFF2-40B4-BE49-F238E27FC236}">
                <a16:creationId xmlns:a16="http://schemas.microsoft.com/office/drawing/2014/main"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519110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25502135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1110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956175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11562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5/3/2024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E962D13F-065F-B5B5-D0E6-E5707D370EE8}"/>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E69F4739-7046-0251-2DF1-C6992306440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163D0146-2A52-A1D5-4593-B4C5EB99B2D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B11D10C2-7B14-DAF3-6BF2-5A8F43E9DAE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53E52456-41A7-AC0D-14E1-EBCA46FA03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9F721F5B-EC05-CF43-091F-DAF14831D6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4EAA2530-7335-61C7-70D6-747F737F23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D6830C5-6699-B51E-C138-387FB43266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6FF4243D-BD79-D045-8F40-6116E0C37D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E9EC195D-83CA-FFB5-8E57-01F2F88967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134E1E14-0E7D-344A-292A-0FEE2278CC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5F7EE493-E0DB-AB06-7D9D-5AF68F7F06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5EEA1730-2FFB-87EA-EAD1-B2B5783665D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1E4289FE-15AE-AB80-0279-9FEC059A9B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25151662-B32C-3EAB-F6C8-76DD978D23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3C3EE828-B477-B615-CA63-8538BE486DD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7AC7C2E5-ABB8-BBAD-2355-D6D2362E06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6A22F749-ED2C-4875-608B-E377A5448FB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4771A641-145D-E8E1-A9B2-69823A4D01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3F8F37-F2D6-CCBD-20FE-B22B8E4C18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AF3ABA6C-6FD2-67BB-2670-5BFDD170EC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E9B0D058-B8D1-9353-2199-A74B70392D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13A1A6A6-A997-36FF-9BD6-128BD48F102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1DB2A818-4899-91F3-6E29-A6B44792B7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06FA050E-E57A-A008-4AFC-E0A7BF4B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1AA4FDAD-E69F-B8CA-3647-41EE49D189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FA9079B0-05A2-05C9-0B71-62DA8342903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B1A01482-3AC9-3B96-29F0-77E1F45A2B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18BBAE1C-A0BE-C2D0-0B21-EF53F120FE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6699894E-9D4E-38B1-7E0F-FD7E8DD87C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3F7686F1-1A2D-7362-06B5-FFFD3ACB4FE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861B3E07-B72D-1FE2-EDEA-17E925D72FF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4DFA77FC-64D9-DE58-A28A-66AD9C2B326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FF768D7-8614-439F-50A9-59D51405557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374D642E-1A3B-7563-4C4C-A8886D5903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BFF8C2B2-E490-A9EE-3883-FA9C8EE2469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D4EBDBA2-C991-DB59-8E58-B4D12A2576E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C77A19F7-390A-587C-0735-A199D3DB0C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74CC8F53-BFF6-5AA8-554D-A3AFC16E10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C507FE88-BFE7-3491-C4ED-84BCC713C6A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5E59AEE7-2E00-DD8E-4A64-624BBBF2188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4BB12628-726F-E89A-FBAF-334733B975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2BE7A39-1897-9A9A-F597-9D75FE4A85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7C6C0069-A065-BA31-6BD7-D5AA4499F6F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93CD5D7-6B2F-E9B2-9A97-ADB1AB30867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FCB8559C-9482-7A04-AFCA-0EE0336DB90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B48E5CDD-04A4-0F7F-051B-44C6F6B7FA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423FA6BC-48D6-1095-2002-196438F1D80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2D39D72-6C9D-0B9E-8A6B-E7C2286B9C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7683F3FD-E227-C358-C0FD-2FFA3C28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EC33943E-7F7F-3DD7-3721-BA4866CC6B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E45C6B72-DCCD-6EB6-132D-0FA67819DB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168015B7-C961-378D-2DC6-DC765AF0CB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DF769C9F-2362-9FBD-939F-ABDB7CBB1F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25755D6-AD5C-914E-7A62-145DBD64A56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DFDDF6F8-12EA-25EC-8FC5-8A21B11F3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EBD7A53C-B52C-8CA2-F5BA-686A373E46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7CA0655A-0AF5-EEE3-ABB0-20D1BED0BDC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4FD9506A-2D60-7B40-6CF8-F96EE89F92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B7F3BA7-1A8F-076B-B5E3-818D3298FB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70B6BB27-AE08-DCF4-FC6C-B0AA459929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B8BE40A7-E371-08CD-A28A-03F591E0F5C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69E67CF8-C6BE-AFC8-E935-47A9B66A1D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9066B5CD-8B07-C124-814E-E0FCC34219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15BDA307-0487-F6F8-9712-E7E849479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FB2D68D3-0B6E-1782-F250-F235EBF13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0044EBAD-2D73-148B-C869-00D38A213E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BEA5DF87-0DFD-2540-F7AB-0E6ACB1E327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916F5E3C-9C75-F588-DE04-69C972C186B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D38DF4F6-2A73-D808-991D-95439C1739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C7A2833E-2ADD-3B71-08FC-6283A81A80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FCDF8FCA-19BF-CFB5-0CCB-3EF2D7CB0A9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73B0C2F-F151-71AB-9ABE-1959C358EA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A44D14B4-5764-EFCE-FBC7-CF2D0B277A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E3756F0B-F8B3-26EE-2A7F-1C5992122CA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1E4DCDD-63E6-2079-6168-1020560A912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1514E1C2-75D7-754B-9F26-F5B9066EFF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41804AAA-0E5C-F089-12DB-DA756DBC8F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2EE8038-D703-128B-70AB-CE60212607E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089B8075-A4EE-CE03-6C76-DC97CFABA04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E9606914-44A7-93DD-5097-AC11FE653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AA850AAF-4BA2-57DD-6C9D-C9991F2F2F8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66085E16-1D45-53C3-E48D-B7202C213A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04215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201766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7456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81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4153471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672" r:id="rId24"/>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0.png"/><Relationship Id="rId7" Type="http://schemas.openxmlformats.org/officeDocument/2006/relationships/diagramColors" Target="../diagrams/colors7.xml"/><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kaggle.com/datasets/uciml/pima-indians-diabetes-database"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5" name="Straight Connector 124">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8" name="Group 127">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0"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29"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33" name="Rectangle 132">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7112369" y="1079500"/>
            <a:ext cx="4078800" cy="2138400"/>
          </a:xfrm>
        </p:spPr>
        <p:txBody>
          <a:bodyPr vert="horz" lIns="91440" tIns="45720" rIns="91440" bIns="45720" rtlCol="0" anchor="b" anchorCtr="0">
            <a:normAutofit/>
          </a:bodyPr>
          <a:lstStyle/>
          <a:p>
            <a:br>
              <a:rPr lang="en-US" sz="4800"/>
            </a:br>
            <a:endParaRPr lang="en-US" sz="4800"/>
          </a:p>
        </p:txBody>
      </p:sp>
      <p:sp>
        <p:nvSpPr>
          <p:cNvPr id="7" name="TextBox 6">
            <a:extLst>
              <a:ext uri="{FF2B5EF4-FFF2-40B4-BE49-F238E27FC236}">
                <a16:creationId xmlns:a16="http://schemas.microsoft.com/office/drawing/2014/main" id="{5C39BE4D-0391-97ED-A519-FCB0035DFCE2}"/>
              </a:ext>
            </a:extLst>
          </p:cNvPr>
          <p:cNvSpPr txBox="1"/>
          <p:nvPr/>
        </p:nvSpPr>
        <p:spPr>
          <a:xfrm>
            <a:off x="6033078" y="1116771"/>
            <a:ext cx="6163794" cy="210958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ctr">
              <a:lnSpc>
                <a:spcPct val="125000"/>
              </a:lnSpc>
              <a:spcBef>
                <a:spcPts val="1000"/>
              </a:spcBef>
              <a:spcAft>
                <a:spcPts val="600"/>
              </a:spcAft>
              <a:buClr>
                <a:schemeClr val="accent3"/>
              </a:buClr>
            </a:pPr>
            <a:r>
              <a:rPr lang="en-US" sz="3200" b="1" spc="50" dirty="0">
                <a:solidFill>
                  <a:schemeClr val="tx1">
                    <a:alpha val="60000"/>
                  </a:schemeClr>
                </a:solidFill>
              </a:rPr>
              <a:t> </a:t>
            </a:r>
            <a:r>
              <a:rPr lang="en-US" sz="3200" b="1" spc="50" dirty="0">
                <a:solidFill>
                  <a:srgbClr val="002060">
                    <a:alpha val="60000"/>
                  </a:srgbClr>
                </a:solidFill>
                <a:ea typeface="+mn-lt"/>
                <a:cs typeface="+mn-lt"/>
              </a:rPr>
              <a:t>PIMA INDIAN WOMEN DIABETIC STUDY</a:t>
            </a:r>
            <a:endParaRPr lang="en-US" b="1" dirty="0">
              <a:solidFill>
                <a:srgbClr val="002060">
                  <a:alpha val="60000"/>
                </a:srgbClr>
              </a:solidFill>
              <a:ea typeface="+mn-lt"/>
              <a:cs typeface="+mn-lt"/>
            </a:endParaRPr>
          </a:p>
        </p:txBody>
      </p:sp>
      <p:pic>
        <p:nvPicPr>
          <p:cNvPr id="3" name="Picture 2" descr="Diabetes La Sangre Dedo - Foto gratis en Pixabay">
            <a:extLst>
              <a:ext uri="{FF2B5EF4-FFF2-40B4-BE49-F238E27FC236}">
                <a16:creationId xmlns:a16="http://schemas.microsoft.com/office/drawing/2014/main" id="{EC8D3659-F9FB-73B0-1111-92A73D961DD4}"/>
              </a:ext>
            </a:extLst>
          </p:cNvPr>
          <p:cNvPicPr>
            <a:picLocks noChangeAspect="1"/>
          </p:cNvPicPr>
          <p:nvPr/>
        </p:nvPicPr>
        <p:blipFill rotWithShape="1">
          <a:blip r:embed="rId3"/>
          <a:srcRect l="30338" r="10177" b="-1"/>
          <a:stretch/>
        </p:blipFill>
        <p:spPr>
          <a:xfrm>
            <a:off x="20" y="10"/>
            <a:ext cx="6111518" cy="6857990"/>
          </a:xfrm>
          <a:prstGeom prst="rect">
            <a:avLst/>
          </a:prstGeom>
        </p:spPr>
      </p:pic>
      <p:cxnSp>
        <p:nvCxnSpPr>
          <p:cNvPr id="135" name="Straight Connector 134">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B21547C-0B01-F4EB-B925-0F28C3D997FD}"/>
              </a:ext>
            </a:extLst>
          </p:cNvPr>
          <p:cNvSpPr txBox="1"/>
          <p:nvPr/>
        </p:nvSpPr>
        <p:spPr>
          <a:xfrm>
            <a:off x="7268639" y="4226771"/>
            <a:ext cx="405393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chemeClr val="accent2">
                    <a:lumMod val="50000"/>
                  </a:schemeClr>
                </a:solidFill>
              </a:rPr>
              <a:t>GROUP – 19</a:t>
            </a:r>
          </a:p>
          <a:p>
            <a:pPr algn="ctr"/>
            <a:endParaRPr lang="en-US" b="1" dirty="0">
              <a:solidFill>
                <a:schemeClr val="accent2">
                  <a:lumMod val="50000"/>
                </a:schemeClr>
              </a:solidFill>
            </a:endParaRPr>
          </a:p>
          <a:p>
            <a:pPr algn="ctr"/>
            <a:r>
              <a:rPr lang="en-US" b="1" dirty="0">
                <a:solidFill>
                  <a:schemeClr val="accent2">
                    <a:lumMod val="50000"/>
                  </a:schemeClr>
                </a:solidFill>
              </a:rPr>
              <a:t>CHARITHA NALLAKA</a:t>
            </a:r>
            <a:endParaRPr lang="en-US" u="sng" dirty="0">
              <a:solidFill>
                <a:schemeClr val="accent2">
                  <a:lumMod val="50000"/>
                </a:schemeClr>
              </a:solidFill>
            </a:endParaRPr>
          </a:p>
          <a:p>
            <a:pPr algn="ctr"/>
            <a:r>
              <a:rPr lang="en-US" b="1" dirty="0">
                <a:solidFill>
                  <a:schemeClr val="accent2">
                    <a:lumMod val="50000"/>
                  </a:schemeClr>
                </a:solidFill>
              </a:rPr>
              <a:t> RAJAMANOHAR VADREVU</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4CCD22-C7EE-2376-1147-CB4E042B0935}"/>
              </a:ext>
            </a:extLst>
          </p:cNvPr>
          <p:cNvSpPr>
            <a:spLocks noGrp="1"/>
          </p:cNvSpPr>
          <p:nvPr>
            <p:ph type="title"/>
          </p:nvPr>
        </p:nvSpPr>
        <p:spPr>
          <a:xfrm>
            <a:off x="352690" y="1018742"/>
            <a:ext cx="4037237" cy="697208"/>
          </a:xfrm>
        </p:spPr>
        <p:txBody>
          <a:bodyPr vert="horz" wrap="square" lIns="91440" tIns="45720" rIns="91440" bIns="45720" rtlCol="0" anchor="b" anchorCtr="0">
            <a:normAutofit/>
          </a:bodyPr>
          <a:lstStyle/>
          <a:p>
            <a:pPr algn="ctr"/>
            <a:r>
              <a:rPr lang="en-US" b="1"/>
              <a:t>DATA ERRORS</a:t>
            </a:r>
          </a:p>
        </p:txBody>
      </p:sp>
      <p:sp>
        <p:nvSpPr>
          <p:cNvPr id="3" name="Content Placeholder 2">
            <a:extLst>
              <a:ext uri="{FF2B5EF4-FFF2-40B4-BE49-F238E27FC236}">
                <a16:creationId xmlns:a16="http://schemas.microsoft.com/office/drawing/2014/main" id="{325F4930-CC8A-3D93-1636-8E1B414D0AA8}"/>
              </a:ext>
            </a:extLst>
          </p:cNvPr>
          <p:cNvSpPr>
            <a:spLocks noGrp="1"/>
          </p:cNvSpPr>
          <p:nvPr>
            <p:ph idx="1"/>
          </p:nvPr>
        </p:nvSpPr>
        <p:spPr>
          <a:xfrm>
            <a:off x="768328" y="2056801"/>
            <a:ext cx="4300472" cy="3721700"/>
          </a:xfrm>
        </p:spPr>
        <p:txBody>
          <a:bodyPr vert="horz" lIns="91440" tIns="45720" rIns="91440" bIns="45720" rtlCol="0" anchor="t">
            <a:normAutofit/>
          </a:bodyPr>
          <a:lstStyle/>
          <a:p>
            <a:pPr marL="0" indent="0">
              <a:buNone/>
            </a:pPr>
            <a:r>
              <a:rPr lang="en-US" dirty="0">
                <a:latin typeface="Franklin Gothic Medium"/>
              </a:rPr>
              <a:t>Abnormal data:</a:t>
            </a:r>
            <a:endParaRPr lang="en-US" dirty="0">
              <a:latin typeface="Franklin Gothic Medium" panose="020B0603020102020204" pitchFamily="34" charset="0"/>
            </a:endParaRPr>
          </a:p>
          <a:p>
            <a:pPr marL="285750" indent="-285750"/>
            <a:r>
              <a:rPr lang="en-US" dirty="0">
                <a:latin typeface="Franklin Gothic Medium"/>
              </a:rPr>
              <a:t>A Person cannot have BMI, Blood Pressure, Glucose levels as zero.</a:t>
            </a:r>
            <a:endParaRPr lang="en-US" dirty="0">
              <a:solidFill>
                <a:srgbClr val="000000">
                  <a:alpha val="60000"/>
                </a:srgbClr>
              </a:solidFill>
              <a:latin typeface="Franklin Gothic Medium"/>
            </a:endParaRPr>
          </a:p>
          <a:p>
            <a:pPr marL="285750" indent="-285750"/>
            <a:r>
              <a:rPr lang="en-US" dirty="0">
                <a:solidFill>
                  <a:srgbClr val="000000">
                    <a:alpha val="60000"/>
                  </a:srgbClr>
                </a:solidFill>
                <a:latin typeface="Franklin Gothic Medium"/>
              </a:rPr>
              <a:t>So dropped all those rows that has zeros in BMI, Blood Pressure and Glucose.</a:t>
            </a:r>
            <a:endParaRPr lang="en-US" dirty="0">
              <a:solidFill>
                <a:srgbClr val="000000">
                  <a:alpha val="60000"/>
                </a:srgbClr>
              </a:solidFill>
              <a:latin typeface="Franklin Gothic Medium" panose="020B0603020102020204" pitchFamily="34" charset="0"/>
            </a:endParaRPr>
          </a:p>
        </p:txBody>
      </p:sp>
      <p:cxnSp>
        <p:nvCxnSpPr>
          <p:cNvPr id="58" name="Straight Connector 57">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omputer screen&#10;&#10;Description automatically generated">
            <a:extLst>
              <a:ext uri="{FF2B5EF4-FFF2-40B4-BE49-F238E27FC236}">
                <a16:creationId xmlns:a16="http://schemas.microsoft.com/office/drawing/2014/main" id="{04E9414A-0906-6009-1C86-D1F68A11B663}"/>
              </a:ext>
            </a:extLst>
          </p:cNvPr>
          <p:cNvPicPr>
            <a:picLocks noChangeAspect="1"/>
          </p:cNvPicPr>
          <p:nvPr/>
        </p:nvPicPr>
        <p:blipFill rotWithShape="1">
          <a:blip r:embed="rId2"/>
          <a:srcRect t="805" r="-1" b="7944"/>
          <a:stretch/>
        </p:blipFill>
        <p:spPr>
          <a:xfrm>
            <a:off x="6393030" y="2560330"/>
            <a:ext cx="5393175" cy="1685523"/>
          </a:xfrm>
          <a:prstGeom prst="rect">
            <a:avLst/>
          </a:prstGeom>
        </p:spPr>
      </p:pic>
    </p:spTree>
    <p:extLst>
      <p:ext uri="{BB962C8B-B14F-4D97-AF65-F5344CB8AC3E}">
        <p14:creationId xmlns:p14="http://schemas.microsoft.com/office/powerpoint/2010/main" val="1512059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B982-6DF6-9768-FA2D-3CD68B8C6027}"/>
              </a:ext>
            </a:extLst>
          </p:cNvPr>
          <p:cNvSpPr>
            <a:spLocks noGrp="1"/>
          </p:cNvSpPr>
          <p:nvPr>
            <p:ph type="title"/>
          </p:nvPr>
        </p:nvSpPr>
        <p:spPr>
          <a:xfrm>
            <a:off x="989400" y="173616"/>
            <a:ext cx="10213200" cy="752618"/>
          </a:xfrm>
        </p:spPr>
        <p:txBody>
          <a:bodyPr/>
          <a:lstStyle/>
          <a:p>
            <a:r>
              <a:rPr lang="en-US" dirty="0">
                <a:latin typeface="Franklin Gothic Medium" panose="020B0603020102020204" pitchFamily="34" charset="0"/>
              </a:rPr>
              <a:t>DITSRIBUTIONS OF VARIABLES</a:t>
            </a:r>
          </a:p>
        </p:txBody>
      </p:sp>
      <p:pic>
        <p:nvPicPr>
          <p:cNvPr id="4" name="Content Placeholder 3" descr="A group of graphs showing different types of blood pressure&#10;&#10;Description automatically generated">
            <a:extLst>
              <a:ext uri="{FF2B5EF4-FFF2-40B4-BE49-F238E27FC236}">
                <a16:creationId xmlns:a16="http://schemas.microsoft.com/office/drawing/2014/main" id="{8195E329-179B-3DE5-AB4A-16C45F834E65}"/>
              </a:ext>
            </a:extLst>
          </p:cNvPr>
          <p:cNvPicPr>
            <a:picLocks noGrp="1" noChangeAspect="1"/>
          </p:cNvPicPr>
          <p:nvPr>
            <p:ph idx="1"/>
          </p:nvPr>
        </p:nvPicPr>
        <p:blipFill>
          <a:blip r:embed="rId2"/>
          <a:stretch>
            <a:fillRect/>
          </a:stretch>
        </p:blipFill>
        <p:spPr>
          <a:xfrm>
            <a:off x="986029" y="1105164"/>
            <a:ext cx="8751361" cy="5555672"/>
          </a:xfrm>
        </p:spPr>
      </p:pic>
    </p:spTree>
    <p:extLst>
      <p:ext uri="{BB962C8B-B14F-4D97-AF65-F5344CB8AC3E}">
        <p14:creationId xmlns:p14="http://schemas.microsoft.com/office/powerpoint/2010/main" val="2253218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EDFAE-DA5A-B5BB-30B7-6B66A45EAD1B}"/>
              </a:ext>
            </a:extLst>
          </p:cNvPr>
          <p:cNvSpPr>
            <a:spLocks noGrp="1"/>
          </p:cNvSpPr>
          <p:nvPr>
            <p:ph type="title"/>
          </p:nvPr>
        </p:nvSpPr>
        <p:spPr>
          <a:xfrm>
            <a:off x="559841" y="500933"/>
            <a:ext cx="3789696" cy="782769"/>
          </a:xfrm>
        </p:spPr>
        <p:txBody>
          <a:bodyPr>
            <a:normAutofit fontScale="90000"/>
          </a:bodyPr>
          <a:lstStyle/>
          <a:p>
            <a:r>
              <a:rPr lang="en-US" b="1" dirty="0"/>
              <a:t>DISTRIBUTION OF VARIABLES</a:t>
            </a:r>
          </a:p>
        </p:txBody>
      </p:sp>
      <p:sp>
        <p:nvSpPr>
          <p:cNvPr id="4" name="Text Placeholder 3">
            <a:extLst>
              <a:ext uri="{FF2B5EF4-FFF2-40B4-BE49-F238E27FC236}">
                <a16:creationId xmlns:a16="http://schemas.microsoft.com/office/drawing/2014/main" id="{93A11F6F-DF50-4484-8774-82A0247BB514}"/>
              </a:ext>
            </a:extLst>
          </p:cNvPr>
          <p:cNvSpPr>
            <a:spLocks noGrp="1"/>
          </p:cNvSpPr>
          <p:nvPr>
            <p:ph type="body" sz="half" idx="2"/>
          </p:nvPr>
        </p:nvSpPr>
        <p:spPr>
          <a:xfrm>
            <a:off x="559240" y="1404888"/>
            <a:ext cx="4441083" cy="5184773"/>
          </a:xfrm>
        </p:spPr>
        <p:txBody>
          <a:bodyPr vert="horz" lIns="91440" tIns="45720" rIns="91440" bIns="45720" rtlCol="0" anchor="t">
            <a:noAutofit/>
          </a:bodyPr>
          <a:lstStyle/>
          <a:p>
            <a:r>
              <a:rPr lang="en-US" sz="1250" b="1" dirty="0">
                <a:latin typeface="Franklin Gothic Medium"/>
                <a:ea typeface="+mn-lt"/>
                <a:cs typeface="+mn-lt"/>
              </a:rPr>
              <a:t>1. Pregnancies:</a:t>
            </a:r>
            <a:r>
              <a:rPr lang="en-US" sz="1250" dirty="0">
                <a:latin typeface="Franklin Gothic Medium"/>
                <a:ea typeface="+mn-lt"/>
                <a:cs typeface="+mn-lt"/>
              </a:rPr>
              <a:t> Mostly fewer, peak at 0-2, with some having higher counts.</a:t>
            </a:r>
            <a:endParaRPr lang="en-US" sz="1250">
              <a:solidFill>
                <a:srgbClr val="000000">
                  <a:alpha val="60000"/>
                </a:srgbClr>
              </a:solidFill>
              <a:latin typeface="Franklin Gothic Medium"/>
            </a:endParaRPr>
          </a:p>
          <a:p>
            <a:r>
              <a:rPr lang="en-US" sz="1250" b="1" dirty="0">
                <a:latin typeface="Franklin Gothic Medium"/>
                <a:ea typeface="+mn-lt"/>
                <a:cs typeface="+mn-lt"/>
              </a:rPr>
              <a:t>2. Glucose:</a:t>
            </a:r>
            <a:r>
              <a:rPr lang="en-US" sz="1250" dirty="0">
                <a:latin typeface="Franklin Gothic Medium"/>
                <a:ea typeface="+mn-lt"/>
                <a:cs typeface="+mn-lt"/>
              </a:rPr>
              <a:t> Normal distribution, centered at 100-120 mg/dL, some outliers.</a:t>
            </a:r>
            <a:endParaRPr lang="en-US" sz="1250">
              <a:solidFill>
                <a:srgbClr val="000000">
                  <a:alpha val="60000"/>
                </a:srgbClr>
              </a:solidFill>
              <a:latin typeface="Franklin Gothic Medium"/>
            </a:endParaRPr>
          </a:p>
          <a:p>
            <a:r>
              <a:rPr lang="en-US" sz="1250" dirty="0">
                <a:latin typeface="Franklin Gothic Medium"/>
                <a:ea typeface="+mn-lt"/>
                <a:cs typeface="+mn-lt"/>
              </a:rPr>
              <a:t>3. Blood Pressure: Bimodal, peaks at 70-80 and 110-120mm Hg.</a:t>
            </a:r>
            <a:endParaRPr lang="en-US" sz="1250">
              <a:solidFill>
                <a:srgbClr val="000000">
                  <a:alpha val="60000"/>
                </a:srgbClr>
              </a:solidFill>
              <a:latin typeface="Franklin Gothic Medium"/>
            </a:endParaRPr>
          </a:p>
          <a:p>
            <a:r>
              <a:rPr lang="en-US" sz="1250" dirty="0">
                <a:latin typeface="Franklin Gothic Medium"/>
                <a:ea typeface="+mn-lt"/>
                <a:cs typeface="+mn-lt"/>
              </a:rPr>
              <a:t>4. BMI: Right-skewed, most in normal range, few outliers.</a:t>
            </a:r>
            <a:endParaRPr lang="en-US" sz="1250">
              <a:solidFill>
                <a:srgbClr val="000000">
                  <a:alpha val="60000"/>
                </a:srgbClr>
              </a:solidFill>
              <a:latin typeface="Franklin Gothic Medium"/>
            </a:endParaRPr>
          </a:p>
          <a:p>
            <a:r>
              <a:rPr lang="en-US" sz="1250" dirty="0">
                <a:latin typeface="Franklin Gothic Medium"/>
                <a:ea typeface="+mn-lt"/>
                <a:cs typeface="+mn-lt"/>
              </a:rPr>
              <a:t>5. Age: Positively skewed, peak at 20-40 years, tail for older ages.</a:t>
            </a:r>
            <a:endParaRPr lang="en-US" sz="1250" dirty="0">
              <a:solidFill>
                <a:srgbClr val="000000">
                  <a:alpha val="60000"/>
                </a:srgbClr>
              </a:solidFill>
              <a:latin typeface="Franklin Gothic Medium"/>
              <a:ea typeface="+mn-lt"/>
              <a:cs typeface="+mn-lt"/>
            </a:endParaRPr>
          </a:p>
          <a:p>
            <a:r>
              <a:rPr lang="en-US" sz="1250" dirty="0">
                <a:solidFill>
                  <a:srgbClr val="000000">
                    <a:alpha val="60000"/>
                  </a:srgbClr>
                </a:solidFill>
                <a:latin typeface="Franklin Gothic Medium"/>
                <a:ea typeface="+mn-lt"/>
                <a:cs typeface="+mn-lt"/>
              </a:rPr>
              <a:t>6. Skin Thickness: Right-skewed, mostly thin, with some outliers.</a:t>
            </a:r>
            <a:endParaRPr lang="en-US" sz="1250">
              <a:solidFill>
                <a:srgbClr val="000000">
                  <a:alpha val="60000"/>
                </a:srgbClr>
              </a:solidFill>
              <a:latin typeface="Franklin Gothic Medium"/>
            </a:endParaRPr>
          </a:p>
          <a:p>
            <a:r>
              <a:rPr lang="en-US" sz="1250" dirty="0">
                <a:solidFill>
                  <a:srgbClr val="000000">
                    <a:alpha val="60000"/>
                  </a:srgbClr>
                </a:solidFill>
                <a:latin typeface="Franklin Gothic Medium"/>
                <a:ea typeface="+mn-lt"/>
                <a:cs typeface="+mn-lt"/>
              </a:rPr>
              <a:t>7. Insulin:  right-skewed with some high outliers.</a:t>
            </a:r>
            <a:endParaRPr lang="en-US" sz="1250">
              <a:solidFill>
                <a:srgbClr val="000000">
                  <a:alpha val="60000"/>
                </a:srgbClr>
              </a:solidFill>
              <a:latin typeface="Franklin Gothic Medium"/>
            </a:endParaRPr>
          </a:p>
          <a:p>
            <a:r>
              <a:rPr lang="en-US" sz="1250" dirty="0">
                <a:solidFill>
                  <a:srgbClr val="000000">
                    <a:alpha val="60000"/>
                  </a:srgbClr>
                </a:solidFill>
                <a:latin typeface="Franklin Gothic Medium"/>
                <a:ea typeface="+mn-lt"/>
                <a:cs typeface="+mn-lt"/>
              </a:rPr>
              <a:t>8. Diabetes Pedigree Function: Skewed, but vital for genetic risk assessment.</a:t>
            </a:r>
            <a:endParaRPr lang="en-US" sz="1250">
              <a:solidFill>
                <a:srgbClr val="000000">
                  <a:alpha val="60000"/>
                </a:srgbClr>
              </a:solidFill>
              <a:latin typeface="Franklin Gothic Medium"/>
            </a:endParaRPr>
          </a:p>
        </p:txBody>
      </p:sp>
      <p:pic>
        <p:nvPicPr>
          <p:cNvPr id="6" name="Content Placeholder 3" descr="A group of graphs showing different types of blood pressure&#10;&#10;Description automatically generated">
            <a:extLst>
              <a:ext uri="{FF2B5EF4-FFF2-40B4-BE49-F238E27FC236}">
                <a16:creationId xmlns:a16="http://schemas.microsoft.com/office/drawing/2014/main" id="{496707D9-09E5-5A3B-B790-DA7AFF3B2FCA}"/>
              </a:ext>
            </a:extLst>
          </p:cNvPr>
          <p:cNvPicPr>
            <a:picLocks noChangeAspect="1"/>
          </p:cNvPicPr>
          <p:nvPr/>
        </p:nvPicPr>
        <p:blipFill rotWithShape="1">
          <a:blip r:embed="rId2"/>
          <a:srcRect r="6532"/>
          <a:stretch/>
        </p:blipFill>
        <p:spPr>
          <a:xfrm>
            <a:off x="4992674" y="1142035"/>
            <a:ext cx="7190455" cy="5445059"/>
          </a:xfrm>
          <a:prstGeom prst="rect">
            <a:avLst/>
          </a:prstGeom>
        </p:spPr>
      </p:pic>
    </p:spTree>
    <p:extLst>
      <p:ext uri="{BB962C8B-B14F-4D97-AF65-F5344CB8AC3E}">
        <p14:creationId xmlns:p14="http://schemas.microsoft.com/office/powerpoint/2010/main" val="2842396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4" name="Group 13">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5"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9" name="Rectangle 1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816274" y="5342"/>
            <a:ext cx="4457690" cy="861869"/>
          </a:xfrm>
        </p:spPr>
        <p:txBody>
          <a:bodyPr vert="horz" lIns="91440" tIns="45720" rIns="91440" bIns="45720" rtlCol="0" anchor="ctr" anchorCtr="0">
            <a:normAutofit/>
          </a:bodyPr>
          <a:lstStyle/>
          <a:p>
            <a:pPr algn="ctr"/>
            <a:r>
              <a:rPr lang="en-US" sz="4800" b="1"/>
              <a:t>OUTLIERS</a:t>
            </a:r>
          </a:p>
        </p:txBody>
      </p:sp>
      <p:cxnSp>
        <p:nvCxnSpPr>
          <p:cNvPr id="21" name="Straight Connector 2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0F5E4555-A7D0-43EC-E33A-C66DFF949EF5}"/>
              </a:ext>
            </a:extLst>
          </p:cNvPr>
          <p:cNvPicPr>
            <a:picLocks noGrp="1" noChangeAspect="1"/>
          </p:cNvPicPr>
          <p:nvPr>
            <p:ph idx="1"/>
          </p:nvPr>
        </p:nvPicPr>
        <p:blipFill>
          <a:blip r:embed="rId3"/>
          <a:stretch>
            <a:fillRect/>
          </a:stretch>
        </p:blipFill>
        <p:spPr>
          <a:xfrm>
            <a:off x="1304684" y="872767"/>
            <a:ext cx="10081397" cy="5721925"/>
          </a:xfrm>
        </p:spPr>
      </p:pic>
    </p:spTree>
    <p:extLst>
      <p:ext uri="{BB962C8B-B14F-4D97-AF65-F5344CB8AC3E}">
        <p14:creationId xmlns:p14="http://schemas.microsoft.com/office/powerpoint/2010/main" val="2723865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069DA8-B2EE-BDB7-DC70-F1EFC1F6F957}"/>
              </a:ext>
            </a:extLst>
          </p:cNvPr>
          <p:cNvSpPr>
            <a:spLocks noGrp="1"/>
          </p:cNvSpPr>
          <p:nvPr>
            <p:ph type="title"/>
          </p:nvPr>
        </p:nvSpPr>
        <p:spPr>
          <a:xfrm>
            <a:off x="7112369" y="536575"/>
            <a:ext cx="4078800" cy="1453003"/>
          </a:xfrm>
        </p:spPr>
        <p:txBody>
          <a:bodyPr wrap="square" anchor="b">
            <a:normAutofit/>
          </a:bodyPr>
          <a:lstStyle/>
          <a:p>
            <a:pPr algn="ctr"/>
            <a:r>
              <a:rPr lang="en-US" dirty="0">
                <a:latin typeface="Franklin Gothic Medium" panose="020B0603020102020204" pitchFamily="34" charset="0"/>
              </a:rPr>
              <a:t>OUTLIER REMOVAL</a:t>
            </a:r>
          </a:p>
        </p:txBody>
      </p:sp>
      <p:sp>
        <p:nvSpPr>
          <p:cNvPr id="27" name="Rectangle 26">
            <a:extLst>
              <a:ext uri="{FF2B5EF4-FFF2-40B4-BE49-F238E27FC236}">
                <a16:creationId xmlns:a16="http://schemas.microsoft.com/office/drawing/2014/main" id="{4168C6BE-41CC-4C4D-850F-F82321AE7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Content Placeholder 3" descr="A group of blue boxes with text&#10;&#10;Description automatically generated">
            <a:extLst>
              <a:ext uri="{FF2B5EF4-FFF2-40B4-BE49-F238E27FC236}">
                <a16:creationId xmlns:a16="http://schemas.microsoft.com/office/drawing/2014/main" id="{58DC906E-9196-D18D-1649-D7B15AB3C640}"/>
              </a:ext>
            </a:extLst>
          </p:cNvPr>
          <p:cNvPicPr>
            <a:picLocks noChangeAspect="1"/>
          </p:cNvPicPr>
          <p:nvPr/>
        </p:nvPicPr>
        <p:blipFill>
          <a:blip r:embed="rId2"/>
          <a:stretch>
            <a:fillRect/>
          </a:stretch>
        </p:blipFill>
        <p:spPr>
          <a:xfrm>
            <a:off x="443019" y="1270111"/>
            <a:ext cx="5498648" cy="4938577"/>
          </a:xfrm>
          <a:prstGeom prst="rect">
            <a:avLst/>
          </a:prstGeom>
        </p:spPr>
      </p:pic>
      <p:cxnSp>
        <p:nvCxnSpPr>
          <p:cNvPr id="29" name="Straight Connector 28">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BB8CBFBC-16B6-74D6-B195-6267391D7BF8}"/>
              </a:ext>
            </a:extLst>
          </p:cNvPr>
          <p:cNvSpPr>
            <a:spLocks noGrp="1"/>
          </p:cNvSpPr>
          <p:nvPr>
            <p:ph idx="1"/>
          </p:nvPr>
        </p:nvSpPr>
        <p:spPr>
          <a:xfrm>
            <a:off x="6750089" y="2495640"/>
            <a:ext cx="4803361" cy="4199906"/>
          </a:xfrm>
        </p:spPr>
        <p:txBody>
          <a:bodyPr vert="horz" lIns="91440" tIns="45720" rIns="91440" bIns="45720" rtlCol="0" anchor="t">
            <a:noAutofit/>
          </a:bodyPr>
          <a:lstStyle/>
          <a:p>
            <a:pPr marL="359410" indent="-359410">
              <a:lnSpc>
                <a:spcPct val="140000"/>
              </a:lnSpc>
            </a:pPr>
            <a:r>
              <a:rPr lang="en-US" sz="1700" dirty="0">
                <a:solidFill>
                  <a:schemeClr val="tx1">
                    <a:lumMod val="95000"/>
                    <a:lumOff val="5000"/>
                  </a:schemeClr>
                </a:solidFill>
                <a:latin typeface="Franklin Gothic Medium"/>
              </a:rPr>
              <a:t>As there are a smaller number of outliers in Pregnancies, Skin Thickness , age and BMI so dropped those outlies</a:t>
            </a:r>
          </a:p>
          <a:p>
            <a:pPr marL="359410" indent="-359410">
              <a:lnSpc>
                <a:spcPct val="140000"/>
              </a:lnSpc>
            </a:pPr>
            <a:r>
              <a:rPr lang="en-US" sz="1700" dirty="0">
                <a:solidFill>
                  <a:schemeClr val="tx1">
                    <a:lumMod val="95000"/>
                    <a:lumOff val="5000"/>
                  </a:schemeClr>
                </a:solidFill>
                <a:latin typeface="Franklin Gothic Medium"/>
              </a:rPr>
              <a:t>For Insulin, Diabetic Pedigree Function and Blood Pressure used capping method to remove outliers.</a:t>
            </a:r>
          </a:p>
          <a:p>
            <a:pPr marL="359410" indent="-359410">
              <a:lnSpc>
                <a:spcPct val="140000"/>
              </a:lnSpc>
            </a:pPr>
            <a:r>
              <a:rPr lang="en-US" sz="1700" dirty="0">
                <a:solidFill>
                  <a:schemeClr val="tx1">
                    <a:lumMod val="95000"/>
                    <a:lumOff val="5000"/>
                  </a:schemeClr>
                </a:solidFill>
                <a:latin typeface="Franklin Gothic Medium"/>
              </a:rPr>
              <a:t>As most of the data is skewed which is evident from the distributions do used caping method for the variables that has more outliers.</a:t>
            </a:r>
          </a:p>
        </p:txBody>
      </p:sp>
    </p:spTree>
    <p:extLst>
      <p:ext uri="{BB962C8B-B14F-4D97-AF65-F5344CB8AC3E}">
        <p14:creationId xmlns:p14="http://schemas.microsoft.com/office/powerpoint/2010/main" val="369461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5" name="Straight Connector 104">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6" name="Group 105">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0" name="Group 9">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2"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07" name="Rectangle 106">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298B6EE-0DC2-8DFB-215F-A5A91F084BEC}"/>
              </a:ext>
            </a:extLst>
          </p:cNvPr>
          <p:cNvSpPr txBox="1"/>
          <p:nvPr/>
        </p:nvSpPr>
        <p:spPr>
          <a:xfrm>
            <a:off x="976145" y="1467427"/>
            <a:ext cx="5107854" cy="213840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spcBef>
                <a:spcPct val="0"/>
              </a:spcBef>
              <a:spcAft>
                <a:spcPts val="600"/>
              </a:spcAft>
            </a:pPr>
            <a:r>
              <a:rPr lang="en-US" sz="4800" b="1" dirty="0">
                <a:latin typeface="+mj-lt"/>
                <a:ea typeface="+mj-ea"/>
                <a:cs typeface="+mj-cs"/>
              </a:rPr>
              <a:t>EXPLORATORY DATA ANALYSIS</a:t>
            </a:r>
          </a:p>
        </p:txBody>
      </p:sp>
      <p:cxnSp>
        <p:nvCxnSpPr>
          <p:cNvPr id="108" name="Straight Connector 107">
            <a:extLst>
              <a:ext uri="{FF2B5EF4-FFF2-40B4-BE49-F238E27FC236}">
                <a16:creationId xmlns:a16="http://schemas.microsoft.com/office/drawing/2014/main" id="{ADEE229A-FA2F-41CD-AB19-7E8FA9B697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466BD917-8B7F-425F-B73C-5B9A2F1C12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20" name="Group 19">
              <a:extLst>
                <a:ext uri="{FF2B5EF4-FFF2-40B4-BE49-F238E27FC236}">
                  <a16:creationId xmlns:a16="http://schemas.microsoft.com/office/drawing/2014/main" id="{8F4C72CC-3287-4EDF-A57D-E1F0AD683B1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99" name="Freeform 68">
                <a:extLst>
                  <a:ext uri="{FF2B5EF4-FFF2-40B4-BE49-F238E27FC236}">
                    <a16:creationId xmlns:a16="http://schemas.microsoft.com/office/drawing/2014/main" id="{2A9B0F2D-3FFF-4D93-9A7A-812FB602FB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69">
                <a:extLst>
                  <a:ext uri="{FF2B5EF4-FFF2-40B4-BE49-F238E27FC236}">
                    <a16:creationId xmlns:a16="http://schemas.microsoft.com/office/drawing/2014/main" id="{B96FC66E-0621-4815-9244-D756867A7A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1" name="Line 70">
                <a:extLst>
                  <a:ext uri="{FF2B5EF4-FFF2-40B4-BE49-F238E27FC236}">
                    <a16:creationId xmlns:a16="http://schemas.microsoft.com/office/drawing/2014/main" id="{FA020CDD-FD6F-43B3-8B87-E31C302D1B1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90947927-3FB8-4B6D-9992-4E8BB89030D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61" name="Oval 60">
                <a:extLst>
                  <a:ext uri="{FF2B5EF4-FFF2-40B4-BE49-F238E27FC236}">
                    <a16:creationId xmlns:a16="http://schemas.microsoft.com/office/drawing/2014/main" id="{E092DE4C-C5DD-4C69-80DE-F8BD1F0B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09" name="Group 108">
                <a:extLst>
                  <a:ext uri="{FF2B5EF4-FFF2-40B4-BE49-F238E27FC236}">
                    <a16:creationId xmlns:a16="http://schemas.microsoft.com/office/drawing/2014/main" id="{DFF83553-C793-4661-A49B-922CE46CA9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77" name="Freeform 64">
                  <a:extLst>
                    <a:ext uri="{FF2B5EF4-FFF2-40B4-BE49-F238E27FC236}">
                      <a16:creationId xmlns:a16="http://schemas.microsoft.com/office/drawing/2014/main" id="{924DBACD-2114-4819-A01E-87BDCA62B0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1">
                  <a:extLst>
                    <a:ext uri="{FF2B5EF4-FFF2-40B4-BE49-F238E27FC236}">
                      <a16:creationId xmlns:a16="http://schemas.microsoft.com/office/drawing/2014/main" id="{29FF7900-6032-4A35-A6AF-891A933782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1">
                  <a:extLst>
                    <a:ext uri="{FF2B5EF4-FFF2-40B4-BE49-F238E27FC236}">
                      <a16:creationId xmlns:a16="http://schemas.microsoft.com/office/drawing/2014/main" id="{0E08BBF3-0BFC-4458-9838-93545E28CE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78">
                  <a:extLst>
                    <a:ext uri="{FF2B5EF4-FFF2-40B4-BE49-F238E27FC236}">
                      <a16:creationId xmlns:a16="http://schemas.microsoft.com/office/drawing/2014/main" id="{DC2D4DC4-ACA4-4251-A77D-A58ABD456B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09B7856E-CC05-4335-A617-B60194329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7">
                  <a:extLst>
                    <a:ext uri="{FF2B5EF4-FFF2-40B4-BE49-F238E27FC236}">
                      <a16:creationId xmlns:a16="http://schemas.microsoft.com/office/drawing/2014/main" id="{BC215FAF-2D33-4D60-989B-9E017CF27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0">
                  <a:extLst>
                    <a:ext uri="{FF2B5EF4-FFF2-40B4-BE49-F238E27FC236}">
                      <a16:creationId xmlns:a16="http://schemas.microsoft.com/office/drawing/2014/main" id="{A55D1A71-807C-477F-A88F-BB0E243D77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9">
                  <a:extLst>
                    <a:ext uri="{FF2B5EF4-FFF2-40B4-BE49-F238E27FC236}">
                      <a16:creationId xmlns:a16="http://schemas.microsoft.com/office/drawing/2014/main" id="{08814367-F877-41A9-8F6A-0D3CAC4859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2">
                  <a:extLst>
                    <a:ext uri="{FF2B5EF4-FFF2-40B4-BE49-F238E27FC236}">
                      <a16:creationId xmlns:a16="http://schemas.microsoft.com/office/drawing/2014/main" id="{2A539D58-C945-4140-AD5B-DACF71CEC9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5">
                  <a:extLst>
                    <a:ext uri="{FF2B5EF4-FFF2-40B4-BE49-F238E27FC236}">
                      <a16:creationId xmlns:a16="http://schemas.microsoft.com/office/drawing/2014/main" id="{3A20A265-4FF6-4A23-9A1E-D04F9C7811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9">
                  <a:extLst>
                    <a:ext uri="{FF2B5EF4-FFF2-40B4-BE49-F238E27FC236}">
                      <a16:creationId xmlns:a16="http://schemas.microsoft.com/office/drawing/2014/main" id="{45FE365D-6736-4169-9E46-DD55298B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2">
                  <a:extLst>
                    <a:ext uri="{FF2B5EF4-FFF2-40B4-BE49-F238E27FC236}">
                      <a16:creationId xmlns:a16="http://schemas.microsoft.com/office/drawing/2014/main" id="{29F690C3-E72D-47BB-8448-38F6E45E5F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5">
                  <a:extLst>
                    <a:ext uri="{FF2B5EF4-FFF2-40B4-BE49-F238E27FC236}">
                      <a16:creationId xmlns:a16="http://schemas.microsoft.com/office/drawing/2014/main" id="{729D46B8-9295-4913-BAE9-D375DA5962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8">
                  <a:extLst>
                    <a:ext uri="{FF2B5EF4-FFF2-40B4-BE49-F238E27FC236}">
                      <a16:creationId xmlns:a16="http://schemas.microsoft.com/office/drawing/2014/main" id="{7FF29692-0B42-410A-BB97-50E22AE6E3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1" name="Group 90">
                  <a:extLst>
                    <a:ext uri="{FF2B5EF4-FFF2-40B4-BE49-F238E27FC236}">
                      <a16:creationId xmlns:a16="http://schemas.microsoft.com/office/drawing/2014/main" id="{9170F708-1C0D-45CC-BB3B-CE7718D202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2" name="Line 63">
                    <a:extLst>
                      <a:ext uri="{FF2B5EF4-FFF2-40B4-BE49-F238E27FC236}">
                        <a16:creationId xmlns:a16="http://schemas.microsoft.com/office/drawing/2014/main" id="{E4D5CCB7-71C2-4141-AAC1-8C489185081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66">
                    <a:extLst>
                      <a:ext uri="{FF2B5EF4-FFF2-40B4-BE49-F238E27FC236}">
                        <a16:creationId xmlns:a16="http://schemas.microsoft.com/office/drawing/2014/main" id="{BC88EE53-8F3B-4267-930B-7A4DF756DBD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67">
                    <a:extLst>
                      <a:ext uri="{FF2B5EF4-FFF2-40B4-BE49-F238E27FC236}">
                        <a16:creationId xmlns:a16="http://schemas.microsoft.com/office/drawing/2014/main" id="{CB171FA2-05DD-4B42-9478-70E013825FF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80">
                    <a:extLst>
                      <a:ext uri="{FF2B5EF4-FFF2-40B4-BE49-F238E27FC236}">
                        <a16:creationId xmlns:a16="http://schemas.microsoft.com/office/drawing/2014/main" id="{F84CA3A0-5EF3-4799-BBDE-C81C2EDD023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83">
                    <a:extLst>
                      <a:ext uri="{FF2B5EF4-FFF2-40B4-BE49-F238E27FC236}">
                        <a16:creationId xmlns:a16="http://schemas.microsoft.com/office/drawing/2014/main" id="{9D3F467B-8B5C-441D-9F3E-27F421D0FDE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86">
                    <a:extLst>
                      <a:ext uri="{FF2B5EF4-FFF2-40B4-BE49-F238E27FC236}">
                        <a16:creationId xmlns:a16="http://schemas.microsoft.com/office/drawing/2014/main" id="{8DF30EB2-1A4B-4622-8E7D-E8FD8886E6A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89">
                    <a:extLst>
                      <a:ext uri="{FF2B5EF4-FFF2-40B4-BE49-F238E27FC236}">
                        <a16:creationId xmlns:a16="http://schemas.microsoft.com/office/drawing/2014/main" id="{59207A7B-FA76-4FF5-B247-19F2398975C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3" name="Group 62">
                <a:extLst>
                  <a:ext uri="{FF2B5EF4-FFF2-40B4-BE49-F238E27FC236}">
                    <a16:creationId xmlns:a16="http://schemas.microsoft.com/office/drawing/2014/main" id="{30F84B68-B94E-48F0-87F6-DA95042CA7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69" name="Group 68">
                  <a:extLst>
                    <a:ext uri="{FF2B5EF4-FFF2-40B4-BE49-F238E27FC236}">
                      <a16:creationId xmlns:a16="http://schemas.microsoft.com/office/drawing/2014/main" id="{A222C305-8AEA-4983-B95D-00218593EE6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3" name="Straight Connector 72">
                    <a:extLst>
                      <a:ext uri="{FF2B5EF4-FFF2-40B4-BE49-F238E27FC236}">
                        <a16:creationId xmlns:a16="http://schemas.microsoft.com/office/drawing/2014/main" id="{1C3A0F56-2A49-46DF-B3FB-5AEA983D7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9D313A3-28C6-4D61-A212-7754FEA805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5" name="Rectangle 30">
                    <a:extLst>
                      <a:ext uri="{FF2B5EF4-FFF2-40B4-BE49-F238E27FC236}">
                        <a16:creationId xmlns:a16="http://schemas.microsoft.com/office/drawing/2014/main" id="{314B544D-6595-4864-B430-79C4245774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30">
                    <a:extLst>
                      <a:ext uri="{FF2B5EF4-FFF2-40B4-BE49-F238E27FC236}">
                        <a16:creationId xmlns:a16="http://schemas.microsoft.com/office/drawing/2014/main" id="{11F3A939-ABBF-4A36-8322-B72F6A47AF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99692CEB-3FAF-468E-A27C-E42F60401C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1" name="Freeform: Shape 70">
                    <a:extLst>
                      <a:ext uri="{FF2B5EF4-FFF2-40B4-BE49-F238E27FC236}">
                        <a16:creationId xmlns:a16="http://schemas.microsoft.com/office/drawing/2014/main" id="{1D40DB70-1ACF-4C8D-8B36-0C9D3115D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2" name="Freeform: Shape 71">
                    <a:extLst>
                      <a:ext uri="{FF2B5EF4-FFF2-40B4-BE49-F238E27FC236}">
                        <a16:creationId xmlns:a16="http://schemas.microsoft.com/office/drawing/2014/main" id="{F5FBC09C-5F59-480C-9A8C-11A3EE795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64" name="Group 63">
                <a:extLst>
                  <a:ext uri="{FF2B5EF4-FFF2-40B4-BE49-F238E27FC236}">
                    <a16:creationId xmlns:a16="http://schemas.microsoft.com/office/drawing/2014/main" id="{E9681612-1581-4537-8097-E028E7782E1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65" name="Group 64">
                  <a:extLst>
                    <a:ext uri="{FF2B5EF4-FFF2-40B4-BE49-F238E27FC236}">
                      <a16:creationId xmlns:a16="http://schemas.microsoft.com/office/drawing/2014/main" id="{116A1B85-D145-4A7F-A00E-79709D0751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67" name="Freeform 68">
                    <a:extLst>
                      <a:ext uri="{FF2B5EF4-FFF2-40B4-BE49-F238E27FC236}">
                        <a16:creationId xmlns:a16="http://schemas.microsoft.com/office/drawing/2014/main" id="{84052C8A-43EC-498E-AE60-1930E31D05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9">
                    <a:extLst>
                      <a:ext uri="{FF2B5EF4-FFF2-40B4-BE49-F238E27FC236}">
                        <a16:creationId xmlns:a16="http://schemas.microsoft.com/office/drawing/2014/main" id="{327A1A7F-34EE-4D6D-86A1-CFA2D8047C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66" name="Line 70">
                  <a:extLst>
                    <a:ext uri="{FF2B5EF4-FFF2-40B4-BE49-F238E27FC236}">
                      <a16:creationId xmlns:a16="http://schemas.microsoft.com/office/drawing/2014/main" id="{8BFA2E1B-8873-41CB-AACF-BF4AA72D0A0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2" name="Group 21">
              <a:extLst>
                <a:ext uri="{FF2B5EF4-FFF2-40B4-BE49-F238E27FC236}">
                  <a16:creationId xmlns:a16="http://schemas.microsoft.com/office/drawing/2014/main" id="{0305D61D-1F7B-468B-B22D-756BD8B39B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23" name="Oval 22">
                <a:extLst>
                  <a:ext uri="{FF2B5EF4-FFF2-40B4-BE49-F238E27FC236}">
                    <a16:creationId xmlns:a16="http://schemas.microsoft.com/office/drawing/2014/main" id="{ECA164DE-364C-4533-A48B-6AD03F93E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24" name="Group 23">
                <a:extLst>
                  <a:ext uri="{FF2B5EF4-FFF2-40B4-BE49-F238E27FC236}">
                    <a16:creationId xmlns:a16="http://schemas.microsoft.com/office/drawing/2014/main" id="{1CABE0CA-D9C4-4166-A06F-72798EE0F8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39" name="Freeform 64">
                  <a:extLst>
                    <a:ext uri="{FF2B5EF4-FFF2-40B4-BE49-F238E27FC236}">
                      <a16:creationId xmlns:a16="http://schemas.microsoft.com/office/drawing/2014/main" id="{FD4AE979-A3A5-4896-9167-58331E9F33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1">
                  <a:extLst>
                    <a:ext uri="{FF2B5EF4-FFF2-40B4-BE49-F238E27FC236}">
                      <a16:creationId xmlns:a16="http://schemas.microsoft.com/office/drawing/2014/main" id="{C3EA2F9B-FF54-4D75-9E72-D8C3FF8A93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1">
                  <a:extLst>
                    <a:ext uri="{FF2B5EF4-FFF2-40B4-BE49-F238E27FC236}">
                      <a16:creationId xmlns:a16="http://schemas.microsoft.com/office/drawing/2014/main" id="{3E739E1E-9B88-4F74-ACCF-7A3D5F42C7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8">
                  <a:extLst>
                    <a:ext uri="{FF2B5EF4-FFF2-40B4-BE49-F238E27FC236}">
                      <a16:creationId xmlns:a16="http://schemas.microsoft.com/office/drawing/2014/main" id="{C95A50CD-4933-416A-8EC3-8AA950FF96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4">
                  <a:extLst>
                    <a:ext uri="{FF2B5EF4-FFF2-40B4-BE49-F238E27FC236}">
                      <a16:creationId xmlns:a16="http://schemas.microsoft.com/office/drawing/2014/main" id="{7D5D4051-1B0A-43CA-B7EE-BFF40C969A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7">
                  <a:extLst>
                    <a:ext uri="{FF2B5EF4-FFF2-40B4-BE49-F238E27FC236}">
                      <a16:creationId xmlns:a16="http://schemas.microsoft.com/office/drawing/2014/main" id="{3CE88CA7-EA3A-4515-AD08-E02CF0485F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0">
                  <a:extLst>
                    <a:ext uri="{FF2B5EF4-FFF2-40B4-BE49-F238E27FC236}">
                      <a16:creationId xmlns:a16="http://schemas.microsoft.com/office/drawing/2014/main" id="{DEB69F11-DFF9-4AC4-939D-5782BBEB1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9">
                  <a:extLst>
                    <a:ext uri="{FF2B5EF4-FFF2-40B4-BE49-F238E27FC236}">
                      <a16:creationId xmlns:a16="http://schemas.microsoft.com/office/drawing/2014/main" id="{9A829015-6F16-456C-B004-E395E3C277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2">
                  <a:extLst>
                    <a:ext uri="{FF2B5EF4-FFF2-40B4-BE49-F238E27FC236}">
                      <a16:creationId xmlns:a16="http://schemas.microsoft.com/office/drawing/2014/main" id="{6BB5F676-52A5-463F-ABDB-117CE6F551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65">
                  <a:extLst>
                    <a:ext uri="{FF2B5EF4-FFF2-40B4-BE49-F238E27FC236}">
                      <a16:creationId xmlns:a16="http://schemas.microsoft.com/office/drawing/2014/main" id="{254854F4-0AE1-4CC2-956C-77BC06990A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9">
                  <a:extLst>
                    <a:ext uri="{FF2B5EF4-FFF2-40B4-BE49-F238E27FC236}">
                      <a16:creationId xmlns:a16="http://schemas.microsoft.com/office/drawing/2014/main" id="{72EF9889-1774-4870-A5BC-52D8F573FD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2">
                  <a:extLst>
                    <a:ext uri="{FF2B5EF4-FFF2-40B4-BE49-F238E27FC236}">
                      <a16:creationId xmlns:a16="http://schemas.microsoft.com/office/drawing/2014/main" id="{DE1F5210-C1E4-4EDA-AC04-E38447F976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5">
                  <a:extLst>
                    <a:ext uri="{FF2B5EF4-FFF2-40B4-BE49-F238E27FC236}">
                      <a16:creationId xmlns:a16="http://schemas.microsoft.com/office/drawing/2014/main" id="{8152C98A-CE21-4378-A0EB-5272528115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88">
                  <a:extLst>
                    <a:ext uri="{FF2B5EF4-FFF2-40B4-BE49-F238E27FC236}">
                      <a16:creationId xmlns:a16="http://schemas.microsoft.com/office/drawing/2014/main" id="{E659A8F0-1ED7-46B5-A986-74F07706DF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53" name="Group 52">
                  <a:extLst>
                    <a:ext uri="{FF2B5EF4-FFF2-40B4-BE49-F238E27FC236}">
                      <a16:creationId xmlns:a16="http://schemas.microsoft.com/office/drawing/2014/main" id="{2409EF36-A502-42BA-BE4F-BBFEDCD1842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4" name="Line 63">
                    <a:extLst>
                      <a:ext uri="{FF2B5EF4-FFF2-40B4-BE49-F238E27FC236}">
                        <a16:creationId xmlns:a16="http://schemas.microsoft.com/office/drawing/2014/main" id="{E92326DA-61A7-4A1C-A30F-7C969B03FD1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66">
                    <a:extLst>
                      <a:ext uri="{FF2B5EF4-FFF2-40B4-BE49-F238E27FC236}">
                        <a16:creationId xmlns:a16="http://schemas.microsoft.com/office/drawing/2014/main" id="{E11DCAB1-25FB-48ED-9A0B-7E31B60AE17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67">
                    <a:extLst>
                      <a:ext uri="{FF2B5EF4-FFF2-40B4-BE49-F238E27FC236}">
                        <a16:creationId xmlns:a16="http://schemas.microsoft.com/office/drawing/2014/main" id="{BDA0E16F-4608-4B8F-A17C-0B500303DA9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80">
                    <a:extLst>
                      <a:ext uri="{FF2B5EF4-FFF2-40B4-BE49-F238E27FC236}">
                        <a16:creationId xmlns:a16="http://schemas.microsoft.com/office/drawing/2014/main" id="{77047461-2949-43ED-98E1-5A46637251F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83">
                    <a:extLst>
                      <a:ext uri="{FF2B5EF4-FFF2-40B4-BE49-F238E27FC236}">
                        <a16:creationId xmlns:a16="http://schemas.microsoft.com/office/drawing/2014/main" id="{2490CA91-C594-4BDE-8249-480200F23E7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86">
                    <a:extLst>
                      <a:ext uri="{FF2B5EF4-FFF2-40B4-BE49-F238E27FC236}">
                        <a16:creationId xmlns:a16="http://schemas.microsoft.com/office/drawing/2014/main" id="{EA92857C-64B2-46F9-BC4E-5878F9136E2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89">
                    <a:extLst>
                      <a:ext uri="{FF2B5EF4-FFF2-40B4-BE49-F238E27FC236}">
                        <a16:creationId xmlns:a16="http://schemas.microsoft.com/office/drawing/2014/main" id="{AD133C94-0686-4CBE-8EC3-34B8F76F96A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5" name="Group 24">
                <a:extLst>
                  <a:ext uri="{FF2B5EF4-FFF2-40B4-BE49-F238E27FC236}">
                    <a16:creationId xmlns:a16="http://schemas.microsoft.com/office/drawing/2014/main" id="{401D5FF8-F86F-40F9-9208-48E9BB3EC1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31" name="Group 30">
                  <a:extLst>
                    <a:ext uri="{FF2B5EF4-FFF2-40B4-BE49-F238E27FC236}">
                      <a16:creationId xmlns:a16="http://schemas.microsoft.com/office/drawing/2014/main" id="{0E6E3AA6-E417-4E76-A02E-4970D2BEA59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5" name="Straight Connector 34">
                    <a:extLst>
                      <a:ext uri="{FF2B5EF4-FFF2-40B4-BE49-F238E27FC236}">
                        <a16:creationId xmlns:a16="http://schemas.microsoft.com/office/drawing/2014/main" id="{FB78E883-5EEF-4DF4-A4D1-7C910CF2CA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C945DAA-42C0-45A6-B5DD-24D4E7D0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7" name="Rectangle 30">
                    <a:extLst>
                      <a:ext uri="{FF2B5EF4-FFF2-40B4-BE49-F238E27FC236}">
                        <a16:creationId xmlns:a16="http://schemas.microsoft.com/office/drawing/2014/main" id="{0DA3C4D3-BF4A-43AB-8AFC-203BF587A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BA346689-3809-4740-8891-9AD3B85A41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15D5A034-CB12-49F9-A41B-4F1757731D5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3" name="Freeform: Shape 32">
                    <a:extLst>
                      <a:ext uri="{FF2B5EF4-FFF2-40B4-BE49-F238E27FC236}">
                        <a16:creationId xmlns:a16="http://schemas.microsoft.com/office/drawing/2014/main" id="{633172F1-01FC-49F8-8D5E-CBEA19726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4" name="Freeform: Shape 33">
                    <a:extLst>
                      <a:ext uri="{FF2B5EF4-FFF2-40B4-BE49-F238E27FC236}">
                        <a16:creationId xmlns:a16="http://schemas.microsoft.com/office/drawing/2014/main" id="{FB5EA827-893B-4DCF-8836-32C175634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6" name="Group 25">
                <a:extLst>
                  <a:ext uri="{FF2B5EF4-FFF2-40B4-BE49-F238E27FC236}">
                    <a16:creationId xmlns:a16="http://schemas.microsoft.com/office/drawing/2014/main" id="{BD49D9E2-BE50-4567-BA95-83F6EFA473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27" name="Group 26">
                  <a:extLst>
                    <a:ext uri="{FF2B5EF4-FFF2-40B4-BE49-F238E27FC236}">
                      <a16:creationId xmlns:a16="http://schemas.microsoft.com/office/drawing/2014/main" id="{CF729F1A-130E-4ADE-B98A-8D0260A8EC9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9" name="Freeform 68">
                    <a:extLst>
                      <a:ext uri="{FF2B5EF4-FFF2-40B4-BE49-F238E27FC236}">
                        <a16:creationId xmlns:a16="http://schemas.microsoft.com/office/drawing/2014/main" id="{5757A3CA-DDEC-4558-B22D-B56F200411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AA432366-A82D-4FFD-9F9E-A3E06B8852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8" name="Line 70">
                  <a:extLst>
                    <a:ext uri="{FF2B5EF4-FFF2-40B4-BE49-F238E27FC236}">
                      <a16:creationId xmlns:a16="http://schemas.microsoft.com/office/drawing/2014/main" id="{7440143C-9547-420D-B6F9-E8E30D46E27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985443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8867E0-4A53-EA43-65E9-11EACAD9BA1C}"/>
              </a:ext>
            </a:extLst>
          </p:cNvPr>
          <p:cNvSpPr>
            <a:spLocks noGrp="1"/>
          </p:cNvSpPr>
          <p:nvPr>
            <p:ph type="title"/>
          </p:nvPr>
        </p:nvSpPr>
        <p:spPr>
          <a:xfrm>
            <a:off x="554800" y="423382"/>
            <a:ext cx="3870382" cy="1569660"/>
          </a:xfrm>
        </p:spPr>
        <p:txBody>
          <a:bodyPr wrap="square" anchor="b">
            <a:normAutofit/>
          </a:bodyPr>
          <a:lstStyle/>
          <a:p>
            <a:pPr algn="ctr"/>
            <a:r>
              <a:rPr lang="en-US" dirty="0">
                <a:latin typeface="Franklin Gothic Medium" panose="020B0603020102020204" pitchFamily="34" charset="0"/>
              </a:rPr>
              <a:t>IMBALANCE DATA</a:t>
            </a:r>
          </a:p>
        </p:txBody>
      </p:sp>
      <p:sp>
        <p:nvSpPr>
          <p:cNvPr id="9" name="Content Placeholder 8">
            <a:extLst>
              <a:ext uri="{FF2B5EF4-FFF2-40B4-BE49-F238E27FC236}">
                <a16:creationId xmlns:a16="http://schemas.microsoft.com/office/drawing/2014/main" id="{4361DBC6-A7C5-D8D7-AEB6-04946FFF56C3}"/>
              </a:ext>
            </a:extLst>
          </p:cNvPr>
          <p:cNvSpPr>
            <a:spLocks noGrp="1"/>
          </p:cNvSpPr>
          <p:nvPr>
            <p:ph idx="1"/>
          </p:nvPr>
        </p:nvSpPr>
        <p:spPr>
          <a:xfrm>
            <a:off x="408109" y="2389309"/>
            <a:ext cx="4487603" cy="3600206"/>
          </a:xfrm>
        </p:spPr>
        <p:txBody>
          <a:bodyPr vert="horz" lIns="91440" tIns="45720" rIns="91440" bIns="45720" rtlCol="0" anchor="t">
            <a:normAutofit fontScale="85000" lnSpcReduction="20000"/>
          </a:bodyPr>
          <a:lstStyle/>
          <a:p>
            <a:pPr marL="359410" indent="-359410">
              <a:lnSpc>
                <a:spcPct val="140000"/>
              </a:lnSpc>
              <a:buFont typeface="Wingdings"/>
              <a:buChar char=""/>
            </a:pPr>
            <a:r>
              <a:rPr lang="en-US" dirty="0">
                <a:latin typeface="Franklin Gothic Medium" panose="020B0603020102020204" pitchFamily="34" charset="0"/>
                <a:ea typeface="+mn-lt"/>
                <a:cs typeface="+mn-lt"/>
              </a:rPr>
              <a:t>We first separated the majority class and the minority class .</a:t>
            </a:r>
            <a:endParaRPr lang="en-US" dirty="0">
              <a:solidFill>
                <a:srgbClr val="000000">
                  <a:alpha val="60000"/>
                </a:srgbClr>
              </a:solidFill>
              <a:latin typeface="Franklin Gothic Medium" panose="020B0603020102020204" pitchFamily="34" charset="0"/>
            </a:endParaRPr>
          </a:p>
          <a:p>
            <a:pPr marL="359410" indent="-359410">
              <a:lnSpc>
                <a:spcPct val="140000"/>
              </a:lnSpc>
              <a:buFont typeface="Wingdings"/>
              <a:buChar char=""/>
            </a:pPr>
            <a:r>
              <a:rPr lang="en-US" dirty="0">
                <a:latin typeface="Franklin Gothic Medium" panose="020B0603020102020204" pitchFamily="34" charset="0"/>
                <a:ea typeface="+mn-lt"/>
                <a:cs typeface="+mn-lt"/>
              </a:rPr>
              <a:t>Then, we randomly sampled (with replacement) from the minority class to match the number of samples in the majority class. This process of randomly sampling with replacement from the minority class to increase its size is known as random oversampling.</a:t>
            </a:r>
            <a:endParaRPr lang="en-US" dirty="0">
              <a:solidFill>
                <a:srgbClr val="000000">
                  <a:alpha val="60000"/>
                </a:srgbClr>
              </a:solidFill>
              <a:latin typeface="Franklin Gothic Medium" panose="020B0603020102020204" pitchFamily="34" charset="0"/>
            </a:endParaRPr>
          </a:p>
          <a:p>
            <a:pPr marL="0" indent="0">
              <a:lnSpc>
                <a:spcPct val="140000"/>
              </a:lnSpc>
              <a:buNone/>
            </a:pPr>
            <a:br>
              <a:rPr lang="en-US" sz="1100" dirty="0"/>
            </a:br>
            <a:endParaRPr lang="en-US" sz="1100" dirty="0"/>
          </a:p>
        </p:txBody>
      </p:sp>
      <p:cxnSp>
        <p:nvCxnSpPr>
          <p:cNvPr id="30" name="Straight Connector 29">
            <a:extLst>
              <a:ext uri="{FF2B5EF4-FFF2-40B4-BE49-F238E27FC236}">
                <a16:creationId xmlns:a16="http://schemas.microsoft.com/office/drawing/2014/main" id="{D19D3D85-BD04-474B-9171-6EF20DA933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987"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1F03DAA-EC26-DE5A-9067-AED46A4420D5}"/>
              </a:ext>
            </a:extLst>
          </p:cNvPr>
          <p:cNvPicPr>
            <a:picLocks noChangeAspect="1"/>
          </p:cNvPicPr>
          <p:nvPr/>
        </p:nvPicPr>
        <p:blipFill>
          <a:blip r:embed="rId2"/>
          <a:stretch>
            <a:fillRect/>
          </a:stretch>
        </p:blipFill>
        <p:spPr>
          <a:xfrm>
            <a:off x="8686657" y="3394037"/>
            <a:ext cx="3495342" cy="3460582"/>
          </a:xfrm>
          <a:prstGeom prst="rect">
            <a:avLst/>
          </a:prstGeom>
        </p:spPr>
      </p:pic>
      <p:pic>
        <p:nvPicPr>
          <p:cNvPr id="4" name="Content Placeholder 3">
            <a:extLst>
              <a:ext uri="{FF2B5EF4-FFF2-40B4-BE49-F238E27FC236}">
                <a16:creationId xmlns:a16="http://schemas.microsoft.com/office/drawing/2014/main" id="{8CC6F905-6DDA-5EED-0960-EADDF6F22936}"/>
              </a:ext>
            </a:extLst>
          </p:cNvPr>
          <p:cNvPicPr>
            <a:picLocks noChangeAspect="1"/>
          </p:cNvPicPr>
          <p:nvPr/>
        </p:nvPicPr>
        <p:blipFill>
          <a:blip r:embed="rId3"/>
          <a:stretch>
            <a:fillRect/>
          </a:stretch>
        </p:blipFill>
        <p:spPr>
          <a:xfrm>
            <a:off x="5049881" y="543709"/>
            <a:ext cx="3647658" cy="3696109"/>
          </a:xfrm>
          <a:prstGeom prst="rect">
            <a:avLst/>
          </a:prstGeom>
        </p:spPr>
      </p:pic>
      <p:sp>
        <p:nvSpPr>
          <p:cNvPr id="8" name="TextBox 7">
            <a:extLst>
              <a:ext uri="{FF2B5EF4-FFF2-40B4-BE49-F238E27FC236}">
                <a16:creationId xmlns:a16="http://schemas.microsoft.com/office/drawing/2014/main" id="{A774388D-984B-59D1-F3E8-53DA616328C7}"/>
              </a:ext>
            </a:extLst>
          </p:cNvPr>
          <p:cNvSpPr txBox="1"/>
          <p:nvPr/>
        </p:nvSpPr>
        <p:spPr>
          <a:xfrm>
            <a:off x="8806584" y="1208212"/>
            <a:ext cx="23067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Franklin Gothic Medium" panose="020B0603020102020204" pitchFamily="34" charset="0"/>
              </a:rPr>
              <a:t>BEFORE RESAMPLING</a:t>
            </a:r>
          </a:p>
        </p:txBody>
      </p:sp>
      <p:sp>
        <p:nvSpPr>
          <p:cNvPr id="10" name="TextBox 9">
            <a:extLst>
              <a:ext uri="{FF2B5EF4-FFF2-40B4-BE49-F238E27FC236}">
                <a16:creationId xmlns:a16="http://schemas.microsoft.com/office/drawing/2014/main" id="{BE921EAA-0774-5183-09CD-70949C4684BA}"/>
              </a:ext>
            </a:extLst>
          </p:cNvPr>
          <p:cNvSpPr txBox="1"/>
          <p:nvPr/>
        </p:nvSpPr>
        <p:spPr>
          <a:xfrm>
            <a:off x="6501592" y="5394749"/>
            <a:ext cx="23067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Franklin Gothic Medium" panose="020B0603020102020204" pitchFamily="34" charset="0"/>
              </a:rPr>
              <a:t>AFTER RESAMPLING</a:t>
            </a:r>
          </a:p>
        </p:txBody>
      </p:sp>
    </p:spTree>
    <p:extLst>
      <p:ext uri="{BB962C8B-B14F-4D97-AF65-F5344CB8AC3E}">
        <p14:creationId xmlns:p14="http://schemas.microsoft.com/office/powerpoint/2010/main" val="4143327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p:txBody>
          <a:bodyPr wrap="square" anchor="b">
            <a:normAutofit/>
          </a:bodyPr>
          <a:lstStyle/>
          <a:p>
            <a:r>
              <a:rPr lang="en-US" b="1" dirty="0"/>
              <a:t>RELATIONSHIP BETWEEN OUTCOME AND INDEPENDENT VARIABLES</a:t>
            </a:r>
          </a:p>
        </p:txBody>
      </p:sp>
      <p:pic>
        <p:nvPicPr>
          <p:cNvPr id="5" name="Content Placeholder 4">
            <a:extLst>
              <a:ext uri="{FF2B5EF4-FFF2-40B4-BE49-F238E27FC236}">
                <a16:creationId xmlns:a16="http://schemas.microsoft.com/office/drawing/2014/main" id="{E9A8DC1D-8163-B418-BA51-731E41E354CA}"/>
              </a:ext>
            </a:extLst>
          </p:cNvPr>
          <p:cNvPicPr>
            <a:picLocks noGrp="1" noChangeAspect="1"/>
          </p:cNvPicPr>
          <p:nvPr>
            <p:ph idx="1"/>
          </p:nvPr>
        </p:nvPicPr>
        <p:blipFill>
          <a:blip r:embed="rId3"/>
          <a:stretch>
            <a:fillRect/>
          </a:stretch>
        </p:blipFill>
        <p:spPr>
          <a:xfrm>
            <a:off x="1255284" y="1716235"/>
            <a:ext cx="10206992" cy="4962632"/>
          </a:xfrm>
        </p:spPr>
      </p:pic>
    </p:spTree>
    <p:extLst>
      <p:ext uri="{BB962C8B-B14F-4D97-AF65-F5344CB8AC3E}">
        <p14:creationId xmlns:p14="http://schemas.microsoft.com/office/powerpoint/2010/main" val="44507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00A-321E-9B5B-1413-B314F2F36F75}"/>
              </a:ext>
            </a:extLst>
          </p:cNvPr>
          <p:cNvSpPr>
            <a:spLocks noGrp="1"/>
          </p:cNvSpPr>
          <p:nvPr>
            <p:ph type="title"/>
          </p:nvPr>
        </p:nvSpPr>
        <p:spPr>
          <a:xfrm>
            <a:off x="227400" y="270599"/>
            <a:ext cx="11307709" cy="821890"/>
          </a:xfrm>
        </p:spPr>
        <p:txBody>
          <a:bodyPr/>
          <a:lstStyle/>
          <a:p>
            <a:r>
              <a:rPr lang="en-US" sz="3600" b="1" dirty="0"/>
              <a:t>ANALYSING RELATIONS BETWEEN VARIABLES</a:t>
            </a:r>
          </a:p>
        </p:txBody>
      </p:sp>
      <p:pic>
        <p:nvPicPr>
          <p:cNvPr id="7" name="Content Placeholder 6">
            <a:extLst>
              <a:ext uri="{FF2B5EF4-FFF2-40B4-BE49-F238E27FC236}">
                <a16:creationId xmlns:a16="http://schemas.microsoft.com/office/drawing/2014/main" id="{BE61802D-6832-9079-C200-1E63D2407C68}"/>
              </a:ext>
            </a:extLst>
          </p:cNvPr>
          <p:cNvPicPr>
            <a:picLocks noGrp="1" noChangeAspect="1"/>
          </p:cNvPicPr>
          <p:nvPr>
            <p:ph idx="1"/>
          </p:nvPr>
        </p:nvPicPr>
        <p:blipFill>
          <a:blip r:embed="rId3"/>
          <a:stretch>
            <a:fillRect/>
          </a:stretch>
        </p:blipFill>
        <p:spPr>
          <a:xfrm>
            <a:off x="225411" y="1685925"/>
            <a:ext cx="5866849" cy="4677499"/>
          </a:xfrm>
        </p:spPr>
      </p:pic>
      <p:pic>
        <p:nvPicPr>
          <p:cNvPr id="8" name="Picture 7">
            <a:extLst>
              <a:ext uri="{FF2B5EF4-FFF2-40B4-BE49-F238E27FC236}">
                <a16:creationId xmlns:a16="http://schemas.microsoft.com/office/drawing/2014/main" id="{F57CF395-9BC3-1B24-83CA-5836C25094D7}"/>
              </a:ext>
            </a:extLst>
          </p:cNvPr>
          <p:cNvPicPr>
            <a:picLocks noChangeAspect="1"/>
          </p:cNvPicPr>
          <p:nvPr/>
        </p:nvPicPr>
        <p:blipFill>
          <a:blip r:embed="rId4"/>
          <a:stretch>
            <a:fillRect/>
          </a:stretch>
        </p:blipFill>
        <p:spPr>
          <a:xfrm>
            <a:off x="6350890" y="1715813"/>
            <a:ext cx="5835600" cy="4682837"/>
          </a:xfrm>
          <a:prstGeom prst="rect">
            <a:avLst/>
          </a:prstGeom>
        </p:spPr>
      </p:pic>
    </p:spTree>
    <p:extLst>
      <p:ext uri="{BB962C8B-B14F-4D97-AF65-F5344CB8AC3E}">
        <p14:creationId xmlns:p14="http://schemas.microsoft.com/office/powerpoint/2010/main" val="240967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A53A-2D0D-AD4E-D37B-FBCD025E3A5F}"/>
              </a:ext>
            </a:extLst>
          </p:cNvPr>
          <p:cNvSpPr>
            <a:spLocks noGrp="1"/>
          </p:cNvSpPr>
          <p:nvPr>
            <p:ph type="title"/>
          </p:nvPr>
        </p:nvSpPr>
        <p:spPr>
          <a:xfrm>
            <a:off x="989400" y="395289"/>
            <a:ext cx="10213200" cy="780327"/>
          </a:xfrm>
        </p:spPr>
        <p:txBody>
          <a:bodyPr/>
          <a:lstStyle/>
          <a:p>
            <a:r>
              <a:rPr lang="en-US" b="1" dirty="0"/>
              <a:t>RELATIONSHIP BETWEEN AGE AND DIABETES </a:t>
            </a:r>
            <a:endParaRPr lang="en-US"/>
          </a:p>
        </p:txBody>
      </p:sp>
      <p:pic>
        <p:nvPicPr>
          <p:cNvPr id="4" name="Content Placeholder 3" descr="A graph of age by diabetes&#10;&#10;Description automatically generated">
            <a:extLst>
              <a:ext uri="{FF2B5EF4-FFF2-40B4-BE49-F238E27FC236}">
                <a16:creationId xmlns:a16="http://schemas.microsoft.com/office/drawing/2014/main" id="{3A552461-D658-A618-D0F0-2E4D862735FD}"/>
              </a:ext>
            </a:extLst>
          </p:cNvPr>
          <p:cNvPicPr>
            <a:picLocks noGrp="1" noChangeAspect="1"/>
          </p:cNvPicPr>
          <p:nvPr>
            <p:ph idx="1"/>
          </p:nvPr>
        </p:nvPicPr>
        <p:blipFill>
          <a:blip r:embed="rId2"/>
          <a:stretch>
            <a:fillRect/>
          </a:stretch>
        </p:blipFill>
        <p:spPr>
          <a:xfrm>
            <a:off x="1151545" y="1408834"/>
            <a:ext cx="6272872" cy="5231681"/>
          </a:xfrm>
        </p:spPr>
      </p:pic>
    </p:spTree>
    <p:extLst>
      <p:ext uri="{BB962C8B-B14F-4D97-AF65-F5344CB8AC3E}">
        <p14:creationId xmlns:p14="http://schemas.microsoft.com/office/powerpoint/2010/main" val="3757752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978277" y="2810769"/>
            <a:ext cx="2802386" cy="785691"/>
          </a:xfrm>
        </p:spPr>
        <p:txBody>
          <a:bodyPr vert="horz" lIns="91440" tIns="45720" rIns="91440" bIns="45720" rtlCol="0" anchor="t" anchorCtr="0">
            <a:normAutofit/>
          </a:bodyPr>
          <a:lstStyle/>
          <a:p>
            <a:r>
              <a:rPr lang="en-US" b="1" dirty="0">
                <a:solidFill>
                  <a:schemeClr val="accent2">
                    <a:lumMod val="50000"/>
                  </a:schemeClr>
                </a:solidFill>
              </a:rPr>
              <a:t>CONTENTS</a:t>
            </a:r>
            <a:endParaRPr lang="en-US" b="1" kern="1200" cap="none" spc="0" baseline="0" dirty="0">
              <a:solidFill>
                <a:schemeClr val="accent2">
                  <a:lumMod val="50000"/>
                </a:schemeClr>
              </a:solidFill>
              <a:latin typeface="+mj-lt"/>
            </a:endParaRPr>
          </a:p>
        </p:txBody>
      </p:sp>
      <p:cxnSp>
        <p:nvCxnSpPr>
          <p:cNvPr id="14" name="Straight Connector 13">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E773F843-B9F2-1705-3FC7-5CE30C04650E}"/>
              </a:ext>
            </a:extLst>
          </p:cNvPr>
          <p:cNvGraphicFramePr>
            <a:graphicFrameLocks noGrp="1"/>
          </p:cNvGraphicFramePr>
          <p:nvPr>
            <p:ph idx="1"/>
            <p:extLst>
              <p:ext uri="{D42A27DB-BD31-4B8C-83A1-F6EECF244321}">
                <p14:modId xmlns:p14="http://schemas.microsoft.com/office/powerpoint/2010/main" val="2917696765"/>
              </p:ext>
            </p:extLst>
          </p:nvPr>
        </p:nvGraphicFramePr>
        <p:xfrm>
          <a:off x="4933054" y="684814"/>
          <a:ext cx="5789562" cy="5813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5" name="Straight Connector 74">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78" name="Group 77">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80"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79"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83" name="Rectangle 8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C48C0A-F532-87F9-2318-0570ADF145FB}"/>
              </a:ext>
            </a:extLst>
          </p:cNvPr>
          <p:cNvSpPr>
            <a:spLocks noGrp="1"/>
          </p:cNvSpPr>
          <p:nvPr>
            <p:ph type="title"/>
          </p:nvPr>
        </p:nvSpPr>
        <p:spPr>
          <a:xfrm>
            <a:off x="1079510" y="531814"/>
            <a:ext cx="5144739" cy="1733341"/>
          </a:xfrm>
        </p:spPr>
        <p:txBody>
          <a:bodyPr vert="horz" lIns="91440" tIns="45720" rIns="91440" bIns="45720" rtlCol="0" anchor="ctr" anchorCtr="0">
            <a:normAutofit/>
          </a:bodyPr>
          <a:lstStyle/>
          <a:p>
            <a:pPr algn="ctr"/>
            <a:r>
              <a:rPr lang="en-US" sz="4800" dirty="0"/>
              <a:t>CORRELATION MATRIX</a:t>
            </a:r>
            <a:endParaRPr lang="en-US" sz="4800"/>
          </a:p>
        </p:txBody>
      </p:sp>
      <p:sp>
        <p:nvSpPr>
          <p:cNvPr id="7" name="TextBox 6">
            <a:extLst>
              <a:ext uri="{FF2B5EF4-FFF2-40B4-BE49-F238E27FC236}">
                <a16:creationId xmlns:a16="http://schemas.microsoft.com/office/drawing/2014/main" id="{2D3B803C-70D9-54CB-DC96-C2816963100E}"/>
              </a:ext>
            </a:extLst>
          </p:cNvPr>
          <p:cNvSpPr txBox="1"/>
          <p:nvPr/>
        </p:nvSpPr>
        <p:spPr>
          <a:xfrm>
            <a:off x="6654801" y="531815"/>
            <a:ext cx="4451347" cy="17208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125000"/>
              </a:lnSpc>
              <a:spcBef>
                <a:spcPts val="1000"/>
              </a:spcBef>
              <a:buClr>
                <a:schemeClr val="accent3"/>
              </a:buClr>
            </a:pPr>
            <a:r>
              <a:rPr lang="en-US" sz="2400" spc="50" dirty="0">
                <a:solidFill>
                  <a:schemeClr val="tx1">
                    <a:alpha val="60000"/>
                  </a:schemeClr>
                </a:solidFill>
                <a:latin typeface="Franklin Gothic Medium" panose="020B0603020102020204" pitchFamily="34" charset="0"/>
              </a:rPr>
              <a:t>From the heat map it is evident that there no multicollinearity</a:t>
            </a:r>
          </a:p>
        </p:txBody>
      </p:sp>
      <p:cxnSp>
        <p:nvCxnSpPr>
          <p:cNvPr id="85" name="Straight Connector 84">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5648C0D-BA81-B855-3B26-7B943E5609F3}"/>
              </a:ext>
            </a:extLst>
          </p:cNvPr>
          <p:cNvPicPr>
            <a:picLocks noChangeAspect="1"/>
          </p:cNvPicPr>
          <p:nvPr/>
        </p:nvPicPr>
        <p:blipFill>
          <a:blip r:embed="rId3"/>
          <a:stretch>
            <a:fillRect/>
          </a:stretch>
        </p:blipFill>
        <p:spPr>
          <a:xfrm>
            <a:off x="1082356" y="2252796"/>
            <a:ext cx="10091586" cy="4383858"/>
          </a:xfrm>
          <a:prstGeom prst="rect">
            <a:avLst/>
          </a:prstGeom>
        </p:spPr>
      </p:pic>
    </p:spTree>
    <p:extLst>
      <p:ext uri="{BB962C8B-B14F-4D97-AF65-F5344CB8AC3E}">
        <p14:creationId xmlns:p14="http://schemas.microsoft.com/office/powerpoint/2010/main" val="1274155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C9757E9E-CCD5-49A5-A016-FC18317317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AC38AEE-F805-CA07-9835-CD7D98E2CAAC}"/>
              </a:ext>
            </a:extLst>
          </p:cNvPr>
          <p:cNvSpPr txBox="1"/>
          <p:nvPr/>
        </p:nvSpPr>
        <p:spPr>
          <a:xfrm>
            <a:off x="3777600" y="1079500"/>
            <a:ext cx="4878100" cy="309090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spcBef>
                <a:spcPct val="0"/>
              </a:spcBef>
              <a:spcAft>
                <a:spcPts val="600"/>
              </a:spcAft>
            </a:pPr>
            <a:r>
              <a:rPr lang="en-US" sz="4800" b="1" dirty="0">
                <a:latin typeface="+mj-lt"/>
                <a:ea typeface="+mj-ea"/>
                <a:cs typeface="+mj-cs"/>
              </a:rPr>
              <a:t>LOGISTIC REGRESSION</a:t>
            </a:r>
          </a:p>
        </p:txBody>
      </p:sp>
      <p:grpSp>
        <p:nvGrpSpPr>
          <p:cNvPr id="19" name="Group 18">
            <a:extLst>
              <a:ext uri="{FF2B5EF4-FFF2-40B4-BE49-F238E27FC236}">
                <a16:creationId xmlns:a16="http://schemas.microsoft.com/office/drawing/2014/main" id="{1781FF6F-5DEF-409F-A063-795582723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3168" y="602681"/>
            <a:ext cx="3615648" cy="5932335"/>
            <a:chOff x="402434" y="602681"/>
            <a:chExt cx="3615648" cy="5932335"/>
          </a:xfrm>
        </p:grpSpPr>
        <p:grpSp>
          <p:nvGrpSpPr>
            <p:cNvPr id="20" name="Group 19">
              <a:extLst>
                <a:ext uri="{FF2B5EF4-FFF2-40B4-BE49-F238E27FC236}">
                  <a16:creationId xmlns:a16="http://schemas.microsoft.com/office/drawing/2014/main" id="{54A341EC-5CF3-4B87-BAC5-B44C2A265BA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710054" y="399231"/>
              <a:ext cx="317159" cy="932400"/>
              <a:chOff x="6376988" y="280988"/>
              <a:chExt cx="633413" cy="1862138"/>
            </a:xfrm>
          </p:grpSpPr>
          <p:sp>
            <p:nvSpPr>
              <p:cNvPr id="77" name="Freeform 68">
                <a:extLst>
                  <a:ext uri="{FF2B5EF4-FFF2-40B4-BE49-F238E27FC236}">
                    <a16:creationId xmlns:a16="http://schemas.microsoft.com/office/drawing/2014/main" id="{395C89A6-4089-43C1-88F7-C89EAAB5A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9">
                <a:extLst>
                  <a:ext uri="{FF2B5EF4-FFF2-40B4-BE49-F238E27FC236}">
                    <a16:creationId xmlns:a16="http://schemas.microsoft.com/office/drawing/2014/main" id="{B6C04A07-DB49-4407-A323-BFFAAAAA4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Line 70">
                <a:extLst>
                  <a:ext uri="{FF2B5EF4-FFF2-40B4-BE49-F238E27FC236}">
                    <a16:creationId xmlns:a16="http://schemas.microsoft.com/office/drawing/2014/main" id="{59A51CDF-9F3E-4400-A6E3-AF309DF9C95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1" name="Oval 20">
              <a:extLst>
                <a:ext uri="{FF2B5EF4-FFF2-40B4-BE49-F238E27FC236}">
                  <a16:creationId xmlns:a16="http://schemas.microsoft.com/office/drawing/2014/main" id="{43E04776-E965-42A8-AB14-90BD8B646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333586" y="83943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22" name="Group 21">
              <a:extLst>
                <a:ext uri="{FF2B5EF4-FFF2-40B4-BE49-F238E27FC236}">
                  <a16:creationId xmlns:a16="http://schemas.microsoft.com/office/drawing/2014/main" id="{471644CC-C24B-48BC-8EE3-D72786B685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732866" y="390058"/>
              <a:ext cx="1785984" cy="2211229"/>
              <a:chOff x="3125006" y="3171595"/>
              <a:chExt cx="1785984" cy="2211229"/>
            </a:xfrm>
          </p:grpSpPr>
          <p:grpSp>
            <p:nvGrpSpPr>
              <p:cNvPr id="69" name="Group 68">
                <a:extLst>
                  <a:ext uri="{FF2B5EF4-FFF2-40B4-BE49-F238E27FC236}">
                    <a16:creationId xmlns:a16="http://schemas.microsoft.com/office/drawing/2014/main" id="{ADDDB28D-DEEE-460F-98F5-0E2EC1F599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3" name="Straight Connector 72">
                  <a:extLst>
                    <a:ext uri="{FF2B5EF4-FFF2-40B4-BE49-F238E27FC236}">
                      <a16:creationId xmlns:a16="http://schemas.microsoft.com/office/drawing/2014/main" id="{1397A7CF-F6A8-48D5-98AF-B68FC71E00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F863A81-6184-41EB-94AF-C6096CD64A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5" name="Rectangle 30">
                  <a:extLst>
                    <a:ext uri="{FF2B5EF4-FFF2-40B4-BE49-F238E27FC236}">
                      <a16:creationId xmlns:a16="http://schemas.microsoft.com/office/drawing/2014/main" id="{EF436F3D-9653-4DF8-832B-580539C56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30">
                  <a:extLst>
                    <a:ext uri="{FF2B5EF4-FFF2-40B4-BE49-F238E27FC236}">
                      <a16:creationId xmlns:a16="http://schemas.microsoft.com/office/drawing/2014/main" id="{0154A205-573A-4A5C-A3DF-B4DC24A2F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C2543A46-110B-4E4B-92BD-F8B8E21CD6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1" name="Freeform: Shape 70">
                  <a:extLst>
                    <a:ext uri="{FF2B5EF4-FFF2-40B4-BE49-F238E27FC236}">
                      <a16:creationId xmlns:a16="http://schemas.microsoft.com/office/drawing/2014/main" id="{45471145-1F29-4FC3-8B75-277BD8E22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2" name="Freeform: Shape 71">
                  <a:extLst>
                    <a:ext uri="{FF2B5EF4-FFF2-40B4-BE49-F238E27FC236}">
                      <a16:creationId xmlns:a16="http://schemas.microsoft.com/office/drawing/2014/main" id="{79DA4A81-8892-4F1C-9311-7AEAE2C8D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3" name="Group 22">
              <a:extLst>
                <a:ext uri="{FF2B5EF4-FFF2-40B4-BE49-F238E27FC236}">
                  <a16:creationId xmlns:a16="http://schemas.microsoft.com/office/drawing/2014/main" id="{E4C401AA-847D-4D5A-9199-3B368AD88A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0000" y="2480400"/>
              <a:ext cx="2457450" cy="3838575"/>
              <a:chOff x="587376" y="280988"/>
              <a:chExt cx="2457450" cy="3838575"/>
            </a:xfrm>
          </p:grpSpPr>
          <p:sp>
            <p:nvSpPr>
              <p:cNvPr id="47" name="Freeform 64">
                <a:extLst>
                  <a:ext uri="{FF2B5EF4-FFF2-40B4-BE49-F238E27FC236}">
                    <a16:creationId xmlns:a16="http://schemas.microsoft.com/office/drawing/2014/main" id="{BCD66427-9375-44C7-B176-87D1E5D90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1">
                <a:extLst>
                  <a:ext uri="{FF2B5EF4-FFF2-40B4-BE49-F238E27FC236}">
                    <a16:creationId xmlns:a16="http://schemas.microsoft.com/office/drawing/2014/main" id="{DBDB153C-43F9-4C36-8330-E06BE08B3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61">
                <a:extLst>
                  <a:ext uri="{FF2B5EF4-FFF2-40B4-BE49-F238E27FC236}">
                    <a16:creationId xmlns:a16="http://schemas.microsoft.com/office/drawing/2014/main" id="{DBD793DD-531D-4E1E-B992-5E5891F600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8">
                <a:extLst>
                  <a:ext uri="{FF2B5EF4-FFF2-40B4-BE49-F238E27FC236}">
                    <a16:creationId xmlns:a16="http://schemas.microsoft.com/office/drawing/2014/main" id="{CEFB136B-DC35-4F4A-83C4-01135B4EF8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4">
                <a:extLst>
                  <a:ext uri="{FF2B5EF4-FFF2-40B4-BE49-F238E27FC236}">
                    <a16:creationId xmlns:a16="http://schemas.microsoft.com/office/drawing/2014/main" id="{9FB85D2A-279F-4702-B280-612D11B547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87">
                <a:extLst>
                  <a:ext uri="{FF2B5EF4-FFF2-40B4-BE49-F238E27FC236}">
                    <a16:creationId xmlns:a16="http://schemas.microsoft.com/office/drawing/2014/main" id="{63C22ADC-4205-46D4-93EB-9549805136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60">
                <a:extLst>
                  <a:ext uri="{FF2B5EF4-FFF2-40B4-BE49-F238E27FC236}">
                    <a16:creationId xmlns:a16="http://schemas.microsoft.com/office/drawing/2014/main" id="{B2FA1D0B-0861-4557-88CC-99D3B909F8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9">
                <a:extLst>
                  <a:ext uri="{FF2B5EF4-FFF2-40B4-BE49-F238E27FC236}">
                    <a16:creationId xmlns:a16="http://schemas.microsoft.com/office/drawing/2014/main" id="{4D751BD9-53BA-45A5-81A1-AACC0A176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2">
                <a:extLst>
                  <a:ext uri="{FF2B5EF4-FFF2-40B4-BE49-F238E27FC236}">
                    <a16:creationId xmlns:a16="http://schemas.microsoft.com/office/drawing/2014/main" id="{1FDA24E2-9B8A-4508-833C-3E2C2894CD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Freeform 65">
                <a:extLst>
                  <a:ext uri="{FF2B5EF4-FFF2-40B4-BE49-F238E27FC236}">
                    <a16:creationId xmlns:a16="http://schemas.microsoft.com/office/drawing/2014/main" id="{D2CCA503-DC38-4E11-B299-7DB76F5FAB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79">
                <a:extLst>
                  <a:ext uri="{FF2B5EF4-FFF2-40B4-BE49-F238E27FC236}">
                    <a16:creationId xmlns:a16="http://schemas.microsoft.com/office/drawing/2014/main" id="{D21F0F68-198F-481C-9DF7-93EB338D67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82">
                <a:extLst>
                  <a:ext uri="{FF2B5EF4-FFF2-40B4-BE49-F238E27FC236}">
                    <a16:creationId xmlns:a16="http://schemas.microsoft.com/office/drawing/2014/main" id="{A0B2B8C2-FDD5-497A-9CFD-2981549022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85">
                <a:extLst>
                  <a:ext uri="{FF2B5EF4-FFF2-40B4-BE49-F238E27FC236}">
                    <a16:creationId xmlns:a16="http://schemas.microsoft.com/office/drawing/2014/main" id="{C9A20254-ABE1-475B-9CA8-97E7369F4E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8">
                <a:extLst>
                  <a:ext uri="{FF2B5EF4-FFF2-40B4-BE49-F238E27FC236}">
                    <a16:creationId xmlns:a16="http://schemas.microsoft.com/office/drawing/2014/main" id="{23E12738-13DA-4FBC-9E2B-569CE16058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61" name="Group 60">
                <a:extLst>
                  <a:ext uri="{FF2B5EF4-FFF2-40B4-BE49-F238E27FC236}">
                    <a16:creationId xmlns:a16="http://schemas.microsoft.com/office/drawing/2014/main" id="{A8F1C84D-36A7-432E-8525-755B1F33F7E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62" name="Line 63">
                  <a:extLst>
                    <a:ext uri="{FF2B5EF4-FFF2-40B4-BE49-F238E27FC236}">
                      <a16:creationId xmlns:a16="http://schemas.microsoft.com/office/drawing/2014/main" id="{D43B981D-1875-4E2D-B4B5-431D2CE842E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66">
                  <a:extLst>
                    <a:ext uri="{FF2B5EF4-FFF2-40B4-BE49-F238E27FC236}">
                      <a16:creationId xmlns:a16="http://schemas.microsoft.com/office/drawing/2014/main" id="{07489979-9C7D-4844-B0BB-74A5CDBCDAA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67">
                  <a:extLst>
                    <a:ext uri="{FF2B5EF4-FFF2-40B4-BE49-F238E27FC236}">
                      <a16:creationId xmlns:a16="http://schemas.microsoft.com/office/drawing/2014/main" id="{A778F9B4-BB14-484F-A573-172579C39CF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80">
                  <a:extLst>
                    <a:ext uri="{FF2B5EF4-FFF2-40B4-BE49-F238E27FC236}">
                      <a16:creationId xmlns:a16="http://schemas.microsoft.com/office/drawing/2014/main" id="{26AC9EC4-C293-47D1-AA7B-DE4475793AB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83">
                  <a:extLst>
                    <a:ext uri="{FF2B5EF4-FFF2-40B4-BE49-F238E27FC236}">
                      <a16:creationId xmlns:a16="http://schemas.microsoft.com/office/drawing/2014/main" id="{BACE1CFF-F0A6-4D1D-AC73-0D9D9A59712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86">
                  <a:extLst>
                    <a:ext uri="{FF2B5EF4-FFF2-40B4-BE49-F238E27FC236}">
                      <a16:creationId xmlns:a16="http://schemas.microsoft.com/office/drawing/2014/main" id="{20D155F1-00FF-4612-BB74-15FEDECA9C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89">
                  <a:extLst>
                    <a:ext uri="{FF2B5EF4-FFF2-40B4-BE49-F238E27FC236}">
                      <a16:creationId xmlns:a16="http://schemas.microsoft.com/office/drawing/2014/main" id="{C076FA74-5BAE-496C-8F4F-3F5B4F290E5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24" name="Oval 23">
              <a:extLst>
                <a:ext uri="{FF2B5EF4-FFF2-40B4-BE49-F238E27FC236}">
                  <a16:creationId xmlns:a16="http://schemas.microsoft.com/office/drawing/2014/main" id="{9AC60A04-8CF1-45F0-A385-1EBAD71D7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742320" y="577888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25" name="Group 24">
              <a:extLst>
                <a:ext uri="{FF2B5EF4-FFF2-40B4-BE49-F238E27FC236}">
                  <a16:creationId xmlns:a16="http://schemas.microsoft.com/office/drawing/2014/main" id="{A41600F8-1DCA-4819-8C06-BAA0C569A2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305927" y="2362458"/>
              <a:ext cx="641183" cy="1069728"/>
              <a:chOff x="6484112" y="2967038"/>
              <a:chExt cx="641183" cy="1069728"/>
            </a:xfrm>
          </p:grpSpPr>
          <p:grpSp>
            <p:nvGrpSpPr>
              <p:cNvPr id="39" name="Group 38">
                <a:extLst>
                  <a:ext uri="{FF2B5EF4-FFF2-40B4-BE49-F238E27FC236}">
                    <a16:creationId xmlns:a16="http://schemas.microsoft.com/office/drawing/2014/main" id="{D9AA2C22-184F-48CD-AE38-7835B029D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44" name="Freeform 68">
                  <a:extLst>
                    <a:ext uri="{FF2B5EF4-FFF2-40B4-BE49-F238E27FC236}">
                      <a16:creationId xmlns:a16="http://schemas.microsoft.com/office/drawing/2014/main" id="{2BE92945-1DB1-4026-BFF0-E56E756FC2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9">
                  <a:extLst>
                    <a:ext uri="{FF2B5EF4-FFF2-40B4-BE49-F238E27FC236}">
                      <a16:creationId xmlns:a16="http://schemas.microsoft.com/office/drawing/2014/main" id="{D969EC21-F259-4572-8C92-93CBAFD9CF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Line 70">
                  <a:extLst>
                    <a:ext uri="{FF2B5EF4-FFF2-40B4-BE49-F238E27FC236}">
                      <a16:creationId xmlns:a16="http://schemas.microsoft.com/office/drawing/2014/main" id="{ADE098B8-3E34-4B77-9834-950B20E8CEB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C838B054-D982-4E4A-810E-B5916C8BB81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41" name="Freeform 68">
                  <a:extLst>
                    <a:ext uri="{FF2B5EF4-FFF2-40B4-BE49-F238E27FC236}">
                      <a16:creationId xmlns:a16="http://schemas.microsoft.com/office/drawing/2014/main" id="{120EE44F-3465-4168-9CC6-960CDC23DC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9">
                  <a:extLst>
                    <a:ext uri="{FF2B5EF4-FFF2-40B4-BE49-F238E27FC236}">
                      <a16:creationId xmlns:a16="http://schemas.microsoft.com/office/drawing/2014/main" id="{1F16E21E-6FF7-4D92-B5AB-F1B210E8D4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Line 70">
                  <a:extLst>
                    <a:ext uri="{FF2B5EF4-FFF2-40B4-BE49-F238E27FC236}">
                      <a16:creationId xmlns:a16="http://schemas.microsoft.com/office/drawing/2014/main" id="{E6D26AF0-8B26-4B76-B520-39507E64181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6" name="Group 25">
              <a:extLst>
                <a:ext uri="{FF2B5EF4-FFF2-40B4-BE49-F238E27FC236}">
                  <a16:creationId xmlns:a16="http://schemas.microsoft.com/office/drawing/2014/main" id="{46550D95-D676-4064-9B82-6BE9520096B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384669" y="4915016"/>
              <a:ext cx="633413" cy="1620000"/>
              <a:chOff x="3384669" y="4915016"/>
              <a:chExt cx="633413" cy="1620000"/>
            </a:xfrm>
          </p:grpSpPr>
          <p:grpSp>
            <p:nvGrpSpPr>
              <p:cNvPr id="35" name="Group 34">
                <a:extLst>
                  <a:ext uri="{FF2B5EF4-FFF2-40B4-BE49-F238E27FC236}">
                    <a16:creationId xmlns:a16="http://schemas.microsoft.com/office/drawing/2014/main" id="{E3F10329-29C7-42E4-BA22-CD1201CEF7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84669" y="4946104"/>
                <a:ext cx="633413" cy="1419225"/>
                <a:chOff x="5959192" y="333389"/>
                <a:chExt cx="633413" cy="1419225"/>
              </a:xfrm>
            </p:grpSpPr>
            <p:sp>
              <p:nvSpPr>
                <p:cNvPr id="37" name="Freeform 68">
                  <a:extLst>
                    <a:ext uri="{FF2B5EF4-FFF2-40B4-BE49-F238E27FC236}">
                      <a16:creationId xmlns:a16="http://schemas.microsoft.com/office/drawing/2014/main" id="{39A5C44A-06A4-43BE-A666-08E17199C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9">
                  <a:extLst>
                    <a:ext uri="{FF2B5EF4-FFF2-40B4-BE49-F238E27FC236}">
                      <a16:creationId xmlns:a16="http://schemas.microsoft.com/office/drawing/2014/main" id="{4FFD648A-4214-47DB-B980-6A315E265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6" name="Line 70">
                <a:extLst>
                  <a:ext uri="{FF2B5EF4-FFF2-40B4-BE49-F238E27FC236}">
                    <a16:creationId xmlns:a16="http://schemas.microsoft.com/office/drawing/2014/main" id="{C810BE59-2768-4B0E-A3FD-A6784A2C840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rot="18900000" flipV="1">
                <a:off x="3774042" y="4915016"/>
                <a:ext cx="0" cy="162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11652DC8-2B9B-409D-8B87-E8D97CBF00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40013" y="1046180"/>
              <a:ext cx="903599" cy="2160000"/>
              <a:chOff x="9057947" y="3423463"/>
              <a:chExt cx="903599" cy="2160000"/>
            </a:xfrm>
          </p:grpSpPr>
          <p:grpSp>
            <p:nvGrpSpPr>
              <p:cNvPr id="28" name="Group 27">
                <a:extLst>
                  <a:ext uri="{FF2B5EF4-FFF2-40B4-BE49-F238E27FC236}">
                    <a16:creationId xmlns:a16="http://schemas.microsoft.com/office/drawing/2014/main" id="{403350CC-3DBE-4071-8279-74DBDD4F9D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33" name="Freeform: Shape 32">
                  <a:extLst>
                    <a:ext uri="{FF2B5EF4-FFF2-40B4-BE49-F238E27FC236}">
                      <a16:creationId xmlns:a16="http://schemas.microsoft.com/office/drawing/2014/main" id="{38432FD0-1F86-419C-BE0D-605DEBE10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4" name="Freeform: Shape 33">
                  <a:extLst>
                    <a:ext uri="{FF2B5EF4-FFF2-40B4-BE49-F238E27FC236}">
                      <a16:creationId xmlns:a16="http://schemas.microsoft.com/office/drawing/2014/main" id="{8F4BCABC-4173-4006-9B50-22E0BE31D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29" name="Group 28">
                <a:extLst>
                  <a:ext uri="{FF2B5EF4-FFF2-40B4-BE49-F238E27FC236}">
                    <a16:creationId xmlns:a16="http://schemas.microsoft.com/office/drawing/2014/main" id="{8E6DD52D-5C11-4364-A277-0BC6C05CAC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30" name="Straight Connector 29">
                  <a:extLst>
                    <a:ext uri="{FF2B5EF4-FFF2-40B4-BE49-F238E27FC236}">
                      <a16:creationId xmlns:a16="http://schemas.microsoft.com/office/drawing/2014/main" id="{A2C9CE77-5338-4C9B-BCB7-1D6A7A2C7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1" name="Rectangle 5">
                  <a:extLst>
                    <a:ext uri="{FF2B5EF4-FFF2-40B4-BE49-F238E27FC236}">
                      <a16:creationId xmlns:a16="http://schemas.microsoft.com/office/drawing/2014/main" id="{DD8C86C1-51BA-4CB2-918E-99A73E2EC3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
                  <a:extLst>
                    <a:ext uri="{FF2B5EF4-FFF2-40B4-BE49-F238E27FC236}">
                      <a16:creationId xmlns:a16="http://schemas.microsoft.com/office/drawing/2014/main" id="{713D5C9F-7DFE-4DDD-A89E-55BCBDFEC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81" name="Straight Connector 80">
            <a:extLst>
              <a:ext uri="{FF2B5EF4-FFF2-40B4-BE49-F238E27FC236}">
                <a16:creationId xmlns:a16="http://schemas.microsoft.com/office/drawing/2014/main" id="{D56ACE5F-BE95-4218-ADF7-6F1DEF6A94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801DF50F-B47F-405F-BDF3-73DAC01BB9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73184" y="602681"/>
            <a:ext cx="3615648" cy="5932335"/>
            <a:chOff x="402434" y="602681"/>
            <a:chExt cx="3615648" cy="5932335"/>
          </a:xfrm>
        </p:grpSpPr>
        <p:grpSp>
          <p:nvGrpSpPr>
            <p:cNvPr id="84" name="Group 83">
              <a:extLst>
                <a:ext uri="{FF2B5EF4-FFF2-40B4-BE49-F238E27FC236}">
                  <a16:creationId xmlns:a16="http://schemas.microsoft.com/office/drawing/2014/main" id="{2457533F-CAD7-46C2-9CB3-8505B2DFABA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710054" y="399231"/>
              <a:ext cx="317159" cy="932400"/>
              <a:chOff x="6376988" y="280988"/>
              <a:chExt cx="633413" cy="1862138"/>
            </a:xfrm>
          </p:grpSpPr>
          <p:sp>
            <p:nvSpPr>
              <p:cNvPr id="141" name="Freeform 68">
                <a:extLst>
                  <a:ext uri="{FF2B5EF4-FFF2-40B4-BE49-F238E27FC236}">
                    <a16:creationId xmlns:a16="http://schemas.microsoft.com/office/drawing/2014/main" id="{66E9686F-CED0-475E-A28A-D8CDBCCDD1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69">
                <a:extLst>
                  <a:ext uri="{FF2B5EF4-FFF2-40B4-BE49-F238E27FC236}">
                    <a16:creationId xmlns:a16="http://schemas.microsoft.com/office/drawing/2014/main" id="{254AFE2B-C030-4DF5-B113-1A9ECB6A65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3" name="Line 70">
                <a:extLst>
                  <a:ext uri="{FF2B5EF4-FFF2-40B4-BE49-F238E27FC236}">
                    <a16:creationId xmlns:a16="http://schemas.microsoft.com/office/drawing/2014/main" id="{02E0618D-FC2B-49B2-B15F-0EA6139909E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5" name="Oval 84">
              <a:extLst>
                <a:ext uri="{FF2B5EF4-FFF2-40B4-BE49-F238E27FC236}">
                  <a16:creationId xmlns:a16="http://schemas.microsoft.com/office/drawing/2014/main" id="{3BC4DEAB-C1FD-4FA7-9417-3E053D540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333586" y="83943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86" name="Group 85">
              <a:extLst>
                <a:ext uri="{FF2B5EF4-FFF2-40B4-BE49-F238E27FC236}">
                  <a16:creationId xmlns:a16="http://schemas.microsoft.com/office/drawing/2014/main" id="{77615B8B-540B-420B-87F1-5F51415E7F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732866" y="390058"/>
              <a:ext cx="1785984" cy="2211229"/>
              <a:chOff x="3125006" y="3171595"/>
              <a:chExt cx="1785984" cy="2211229"/>
            </a:xfrm>
          </p:grpSpPr>
          <p:grpSp>
            <p:nvGrpSpPr>
              <p:cNvPr id="133" name="Group 132">
                <a:extLst>
                  <a:ext uri="{FF2B5EF4-FFF2-40B4-BE49-F238E27FC236}">
                    <a16:creationId xmlns:a16="http://schemas.microsoft.com/office/drawing/2014/main" id="{82E16796-0833-4B54-AED9-A3611C9BD19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37" name="Straight Connector 136">
                  <a:extLst>
                    <a:ext uri="{FF2B5EF4-FFF2-40B4-BE49-F238E27FC236}">
                      <a16:creationId xmlns:a16="http://schemas.microsoft.com/office/drawing/2014/main" id="{F1E2155D-D771-4139-BC04-B5F026AEBB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46D84B4-B9EF-417C-A565-F9B86978E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9" name="Rectangle 30">
                  <a:extLst>
                    <a:ext uri="{FF2B5EF4-FFF2-40B4-BE49-F238E27FC236}">
                      <a16:creationId xmlns:a16="http://schemas.microsoft.com/office/drawing/2014/main" id="{66FFC568-D3F5-4FA6-B28A-516DE623F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30">
                  <a:extLst>
                    <a:ext uri="{FF2B5EF4-FFF2-40B4-BE49-F238E27FC236}">
                      <a16:creationId xmlns:a16="http://schemas.microsoft.com/office/drawing/2014/main" id="{2C3FB912-25F7-4822-B327-DA1E9B335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4FC8FB21-D7E1-4978-AD20-5E68B4C580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35" name="Freeform: Shape 134">
                  <a:extLst>
                    <a:ext uri="{FF2B5EF4-FFF2-40B4-BE49-F238E27FC236}">
                      <a16:creationId xmlns:a16="http://schemas.microsoft.com/office/drawing/2014/main" id="{51BBD3DF-C644-4E9C-A11C-B6336B889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36" name="Freeform: Shape 135">
                  <a:extLst>
                    <a:ext uri="{FF2B5EF4-FFF2-40B4-BE49-F238E27FC236}">
                      <a16:creationId xmlns:a16="http://schemas.microsoft.com/office/drawing/2014/main" id="{0B53158D-9F0C-4064-B804-2C1F8AEBE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87" name="Group 86">
              <a:extLst>
                <a:ext uri="{FF2B5EF4-FFF2-40B4-BE49-F238E27FC236}">
                  <a16:creationId xmlns:a16="http://schemas.microsoft.com/office/drawing/2014/main" id="{B9D93B3C-5026-425E-9179-CBB944A9096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0000" y="2480400"/>
              <a:ext cx="2457450" cy="3838575"/>
              <a:chOff x="587376" y="280988"/>
              <a:chExt cx="2457450" cy="3838575"/>
            </a:xfrm>
          </p:grpSpPr>
          <p:sp>
            <p:nvSpPr>
              <p:cNvPr id="111" name="Freeform 64">
                <a:extLst>
                  <a:ext uri="{FF2B5EF4-FFF2-40B4-BE49-F238E27FC236}">
                    <a16:creationId xmlns:a16="http://schemas.microsoft.com/office/drawing/2014/main" id="{5C84A49A-BD66-4BEA-A06B-2FA89468BB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81">
                <a:extLst>
                  <a:ext uri="{FF2B5EF4-FFF2-40B4-BE49-F238E27FC236}">
                    <a16:creationId xmlns:a16="http://schemas.microsoft.com/office/drawing/2014/main" id="{EB8895A6-E32C-4B09-B9E0-314C000A28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61">
                <a:extLst>
                  <a:ext uri="{FF2B5EF4-FFF2-40B4-BE49-F238E27FC236}">
                    <a16:creationId xmlns:a16="http://schemas.microsoft.com/office/drawing/2014/main" id="{6ABA4FEE-5223-4565-9B11-5E7CD1323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78">
                <a:extLst>
                  <a:ext uri="{FF2B5EF4-FFF2-40B4-BE49-F238E27FC236}">
                    <a16:creationId xmlns:a16="http://schemas.microsoft.com/office/drawing/2014/main" id="{38C78FAF-A05E-4962-8571-B6C83FB4EF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84">
                <a:extLst>
                  <a:ext uri="{FF2B5EF4-FFF2-40B4-BE49-F238E27FC236}">
                    <a16:creationId xmlns:a16="http://schemas.microsoft.com/office/drawing/2014/main" id="{B94F41EA-CB57-4E1D-9C7F-6E482F0EB6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87">
                <a:extLst>
                  <a:ext uri="{FF2B5EF4-FFF2-40B4-BE49-F238E27FC236}">
                    <a16:creationId xmlns:a16="http://schemas.microsoft.com/office/drawing/2014/main" id="{36E5C22C-6491-4028-8C8F-2BBA91B692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60">
                <a:extLst>
                  <a:ext uri="{FF2B5EF4-FFF2-40B4-BE49-F238E27FC236}">
                    <a16:creationId xmlns:a16="http://schemas.microsoft.com/office/drawing/2014/main" id="{C68EAD32-DAD2-4E24-A17D-9EF57C0FA5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59">
                <a:extLst>
                  <a:ext uri="{FF2B5EF4-FFF2-40B4-BE49-F238E27FC236}">
                    <a16:creationId xmlns:a16="http://schemas.microsoft.com/office/drawing/2014/main" id="{0C6E1ABE-BB08-4327-9CDD-11A5D0130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62">
                <a:extLst>
                  <a:ext uri="{FF2B5EF4-FFF2-40B4-BE49-F238E27FC236}">
                    <a16:creationId xmlns:a16="http://schemas.microsoft.com/office/drawing/2014/main" id="{88D096DA-BFC9-44D7-8441-490FA2D404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0" name="Freeform 65">
                <a:extLst>
                  <a:ext uri="{FF2B5EF4-FFF2-40B4-BE49-F238E27FC236}">
                    <a16:creationId xmlns:a16="http://schemas.microsoft.com/office/drawing/2014/main" id="{152CB9CF-F70A-46B0-AB37-7922D326BD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79">
                <a:extLst>
                  <a:ext uri="{FF2B5EF4-FFF2-40B4-BE49-F238E27FC236}">
                    <a16:creationId xmlns:a16="http://schemas.microsoft.com/office/drawing/2014/main" id="{28240976-82E5-4A37-8E2B-A07CCFD13D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82">
                <a:extLst>
                  <a:ext uri="{FF2B5EF4-FFF2-40B4-BE49-F238E27FC236}">
                    <a16:creationId xmlns:a16="http://schemas.microsoft.com/office/drawing/2014/main" id="{0C25B6B7-4317-4482-A474-2830FA6E5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85">
                <a:extLst>
                  <a:ext uri="{FF2B5EF4-FFF2-40B4-BE49-F238E27FC236}">
                    <a16:creationId xmlns:a16="http://schemas.microsoft.com/office/drawing/2014/main" id="{5C0EDF04-E84E-457D-A5F9-7746545AB2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88">
                <a:extLst>
                  <a:ext uri="{FF2B5EF4-FFF2-40B4-BE49-F238E27FC236}">
                    <a16:creationId xmlns:a16="http://schemas.microsoft.com/office/drawing/2014/main" id="{566313AB-A9AB-4B84-8C23-50E725917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25" name="Group 124">
                <a:extLst>
                  <a:ext uri="{FF2B5EF4-FFF2-40B4-BE49-F238E27FC236}">
                    <a16:creationId xmlns:a16="http://schemas.microsoft.com/office/drawing/2014/main" id="{2F31BFB5-317D-4135-930A-240F7A56EA8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26" name="Line 63">
                  <a:extLst>
                    <a:ext uri="{FF2B5EF4-FFF2-40B4-BE49-F238E27FC236}">
                      <a16:creationId xmlns:a16="http://schemas.microsoft.com/office/drawing/2014/main" id="{9102C0AC-7FF7-4F4B-B7C1-C8CE4846A1C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6">
                  <a:extLst>
                    <a:ext uri="{FF2B5EF4-FFF2-40B4-BE49-F238E27FC236}">
                      <a16:creationId xmlns:a16="http://schemas.microsoft.com/office/drawing/2014/main" id="{64BAC77C-E14F-4FA8-9D0A-55B646EEA46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67">
                  <a:extLst>
                    <a:ext uri="{FF2B5EF4-FFF2-40B4-BE49-F238E27FC236}">
                      <a16:creationId xmlns:a16="http://schemas.microsoft.com/office/drawing/2014/main" id="{0B88DC73-9AC3-42F8-8C9E-94EE9B61AE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80">
                  <a:extLst>
                    <a:ext uri="{FF2B5EF4-FFF2-40B4-BE49-F238E27FC236}">
                      <a16:creationId xmlns:a16="http://schemas.microsoft.com/office/drawing/2014/main" id="{26BBA2D9-E4D0-424E-9825-61A9B3C0A37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83">
                  <a:extLst>
                    <a:ext uri="{FF2B5EF4-FFF2-40B4-BE49-F238E27FC236}">
                      <a16:creationId xmlns:a16="http://schemas.microsoft.com/office/drawing/2014/main" id="{F6D4FA39-E0CC-4991-83D0-606E03CF1D3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86">
                  <a:extLst>
                    <a:ext uri="{FF2B5EF4-FFF2-40B4-BE49-F238E27FC236}">
                      <a16:creationId xmlns:a16="http://schemas.microsoft.com/office/drawing/2014/main" id="{3819BE2B-7D47-443C-B1DF-2EA57679D17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89">
                  <a:extLst>
                    <a:ext uri="{FF2B5EF4-FFF2-40B4-BE49-F238E27FC236}">
                      <a16:creationId xmlns:a16="http://schemas.microsoft.com/office/drawing/2014/main" id="{86B1E78E-D338-4BAE-9FB1-1A9118AD3DD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88" name="Oval 87">
              <a:extLst>
                <a:ext uri="{FF2B5EF4-FFF2-40B4-BE49-F238E27FC236}">
                  <a16:creationId xmlns:a16="http://schemas.microsoft.com/office/drawing/2014/main" id="{4EC68A1A-796C-4F5F-8F41-0124729201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742320" y="577888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89" name="Group 88">
              <a:extLst>
                <a:ext uri="{FF2B5EF4-FFF2-40B4-BE49-F238E27FC236}">
                  <a16:creationId xmlns:a16="http://schemas.microsoft.com/office/drawing/2014/main" id="{272E52F1-29AD-47C2-904E-60B72D4A910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305927" y="2362458"/>
              <a:ext cx="641183" cy="1069728"/>
              <a:chOff x="6484112" y="2967038"/>
              <a:chExt cx="641183" cy="1069728"/>
            </a:xfrm>
          </p:grpSpPr>
          <p:grpSp>
            <p:nvGrpSpPr>
              <p:cNvPr id="103" name="Group 102">
                <a:extLst>
                  <a:ext uri="{FF2B5EF4-FFF2-40B4-BE49-F238E27FC236}">
                    <a16:creationId xmlns:a16="http://schemas.microsoft.com/office/drawing/2014/main" id="{B3F829B9-B86F-47B0-A187-2202CCB861B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08" name="Freeform 68">
                  <a:extLst>
                    <a:ext uri="{FF2B5EF4-FFF2-40B4-BE49-F238E27FC236}">
                      <a16:creationId xmlns:a16="http://schemas.microsoft.com/office/drawing/2014/main" id="{ED1B3641-1CFF-46F3-873A-3B6AA5D79E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69">
                  <a:extLst>
                    <a:ext uri="{FF2B5EF4-FFF2-40B4-BE49-F238E27FC236}">
                      <a16:creationId xmlns:a16="http://schemas.microsoft.com/office/drawing/2014/main" id="{2C8E8742-B905-4C81-9553-19C64E8F3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0" name="Line 70">
                  <a:extLst>
                    <a:ext uri="{FF2B5EF4-FFF2-40B4-BE49-F238E27FC236}">
                      <a16:creationId xmlns:a16="http://schemas.microsoft.com/office/drawing/2014/main" id="{E10BE229-40F6-4A15-9282-BD78053FB5E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4" name="Group 103">
                <a:extLst>
                  <a:ext uri="{FF2B5EF4-FFF2-40B4-BE49-F238E27FC236}">
                    <a16:creationId xmlns:a16="http://schemas.microsoft.com/office/drawing/2014/main" id="{543B3E07-5E30-43C1-9169-90E713C27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05" name="Freeform 68">
                  <a:extLst>
                    <a:ext uri="{FF2B5EF4-FFF2-40B4-BE49-F238E27FC236}">
                      <a16:creationId xmlns:a16="http://schemas.microsoft.com/office/drawing/2014/main" id="{03FCAAE2-5982-4748-8355-1245B74523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69">
                  <a:extLst>
                    <a:ext uri="{FF2B5EF4-FFF2-40B4-BE49-F238E27FC236}">
                      <a16:creationId xmlns:a16="http://schemas.microsoft.com/office/drawing/2014/main" id="{3B21621D-2AAA-4224-B85E-F14F1587A1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7" name="Line 70">
                  <a:extLst>
                    <a:ext uri="{FF2B5EF4-FFF2-40B4-BE49-F238E27FC236}">
                      <a16:creationId xmlns:a16="http://schemas.microsoft.com/office/drawing/2014/main" id="{B69DCE92-933C-4180-9ECE-C159FF0ED2B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0" name="Group 89">
              <a:extLst>
                <a:ext uri="{FF2B5EF4-FFF2-40B4-BE49-F238E27FC236}">
                  <a16:creationId xmlns:a16="http://schemas.microsoft.com/office/drawing/2014/main" id="{3774B519-16FD-45D1-81B3-F10B796BD15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384669" y="4915016"/>
              <a:ext cx="633413" cy="1620000"/>
              <a:chOff x="3384669" y="4915016"/>
              <a:chExt cx="633413" cy="1620000"/>
            </a:xfrm>
          </p:grpSpPr>
          <p:grpSp>
            <p:nvGrpSpPr>
              <p:cNvPr id="99" name="Group 98">
                <a:extLst>
                  <a:ext uri="{FF2B5EF4-FFF2-40B4-BE49-F238E27FC236}">
                    <a16:creationId xmlns:a16="http://schemas.microsoft.com/office/drawing/2014/main" id="{E1718837-BAB1-4751-8766-2CD3B30947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84669" y="4946104"/>
                <a:ext cx="633413" cy="1419225"/>
                <a:chOff x="5959192" y="333389"/>
                <a:chExt cx="633413" cy="1419225"/>
              </a:xfrm>
            </p:grpSpPr>
            <p:sp>
              <p:nvSpPr>
                <p:cNvPr id="101" name="Freeform 68">
                  <a:extLst>
                    <a:ext uri="{FF2B5EF4-FFF2-40B4-BE49-F238E27FC236}">
                      <a16:creationId xmlns:a16="http://schemas.microsoft.com/office/drawing/2014/main" id="{85774601-5D43-405D-B593-93550F4C57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69">
                  <a:extLst>
                    <a:ext uri="{FF2B5EF4-FFF2-40B4-BE49-F238E27FC236}">
                      <a16:creationId xmlns:a16="http://schemas.microsoft.com/office/drawing/2014/main" id="{3E1DA161-17EA-4A32-A428-C2368EBAC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0" name="Line 70">
                <a:extLst>
                  <a:ext uri="{FF2B5EF4-FFF2-40B4-BE49-F238E27FC236}">
                    <a16:creationId xmlns:a16="http://schemas.microsoft.com/office/drawing/2014/main" id="{C5270C31-E701-47DC-BAC5-DE71245539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rot="18900000" flipV="1">
                <a:off x="3774042" y="4915016"/>
                <a:ext cx="0" cy="162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1" name="Group 90">
              <a:extLst>
                <a:ext uri="{FF2B5EF4-FFF2-40B4-BE49-F238E27FC236}">
                  <a16:creationId xmlns:a16="http://schemas.microsoft.com/office/drawing/2014/main" id="{9B78A593-AB03-4D7B-8996-22F6035661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40013" y="1046180"/>
              <a:ext cx="903599" cy="2160000"/>
              <a:chOff x="9057947" y="3423463"/>
              <a:chExt cx="903599" cy="2160000"/>
            </a:xfrm>
          </p:grpSpPr>
          <p:grpSp>
            <p:nvGrpSpPr>
              <p:cNvPr id="92" name="Group 91">
                <a:extLst>
                  <a:ext uri="{FF2B5EF4-FFF2-40B4-BE49-F238E27FC236}">
                    <a16:creationId xmlns:a16="http://schemas.microsoft.com/office/drawing/2014/main" id="{C4C08476-8891-498B-95DD-3D4BB02B4EF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97" name="Freeform: Shape 96">
                  <a:extLst>
                    <a:ext uri="{FF2B5EF4-FFF2-40B4-BE49-F238E27FC236}">
                      <a16:creationId xmlns:a16="http://schemas.microsoft.com/office/drawing/2014/main" id="{C9C077B4-3B4E-4043-BAF4-65306ADBE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98" name="Freeform: Shape 97">
                  <a:extLst>
                    <a:ext uri="{FF2B5EF4-FFF2-40B4-BE49-F238E27FC236}">
                      <a16:creationId xmlns:a16="http://schemas.microsoft.com/office/drawing/2014/main" id="{0CCC2DDE-715C-4561-A70C-60428A65C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93" name="Group 92">
                <a:extLst>
                  <a:ext uri="{FF2B5EF4-FFF2-40B4-BE49-F238E27FC236}">
                    <a16:creationId xmlns:a16="http://schemas.microsoft.com/office/drawing/2014/main" id="{4E49FC98-B2F5-43E4-A679-8E5570FB84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94" name="Straight Connector 93">
                  <a:extLst>
                    <a:ext uri="{FF2B5EF4-FFF2-40B4-BE49-F238E27FC236}">
                      <a16:creationId xmlns:a16="http://schemas.microsoft.com/office/drawing/2014/main" id="{AA01852B-2060-4247-9EE9-0E6754450B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5" name="Rectangle 5">
                  <a:extLst>
                    <a:ext uri="{FF2B5EF4-FFF2-40B4-BE49-F238E27FC236}">
                      <a16:creationId xmlns:a16="http://schemas.microsoft.com/office/drawing/2014/main" id="{13822ECB-A528-476C-B4CB-4A3F54A82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5">
                  <a:extLst>
                    <a:ext uri="{FF2B5EF4-FFF2-40B4-BE49-F238E27FC236}">
                      <a16:creationId xmlns:a16="http://schemas.microsoft.com/office/drawing/2014/main" id="{FCD6DA27-598F-4F38-A652-5C6F6F2B9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3467146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C9C5FD-8B96-B9D3-411B-33523BEE7B24}"/>
              </a:ext>
            </a:extLst>
          </p:cNvPr>
          <p:cNvSpPr>
            <a:spLocks noGrp="1"/>
          </p:cNvSpPr>
          <p:nvPr>
            <p:ph type="title"/>
          </p:nvPr>
        </p:nvSpPr>
        <p:spPr>
          <a:xfrm>
            <a:off x="990000" y="945926"/>
            <a:ext cx="3531600" cy="1815882"/>
          </a:xfrm>
        </p:spPr>
        <p:txBody>
          <a:bodyPr anchor="t">
            <a:normAutofit/>
          </a:bodyPr>
          <a:lstStyle/>
          <a:p>
            <a:r>
              <a:rPr lang="en-US" b="1"/>
              <a:t>DATA PREPARATION</a:t>
            </a:r>
          </a:p>
        </p:txBody>
      </p:sp>
      <p:graphicFrame>
        <p:nvGraphicFramePr>
          <p:cNvPr id="9" name="Picture Placeholder 6">
            <a:extLst>
              <a:ext uri="{FF2B5EF4-FFF2-40B4-BE49-F238E27FC236}">
                <a16:creationId xmlns:a16="http://schemas.microsoft.com/office/drawing/2014/main" id="{51398BE3-AE05-5F6C-E077-5EE8111AF90C}"/>
              </a:ext>
            </a:extLst>
          </p:cNvPr>
          <p:cNvGraphicFramePr>
            <a:graphicFrameLocks noGrp="1"/>
          </p:cNvGraphicFramePr>
          <p:nvPr>
            <p:ph idx="1"/>
            <p:extLst>
              <p:ext uri="{D42A27DB-BD31-4B8C-83A1-F6EECF244321}">
                <p14:modId xmlns:p14="http://schemas.microsoft.com/office/powerpoint/2010/main" val="2834411645"/>
              </p:ext>
            </p:extLst>
          </p:nvPr>
        </p:nvGraphicFramePr>
        <p:xfrm>
          <a:off x="4353699" y="949136"/>
          <a:ext cx="6758301" cy="5213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881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B924D-C225-CA63-E549-F5498179A66A}"/>
              </a:ext>
            </a:extLst>
          </p:cNvPr>
          <p:cNvSpPr>
            <a:spLocks noGrp="1"/>
          </p:cNvSpPr>
          <p:nvPr>
            <p:ph type="title"/>
          </p:nvPr>
        </p:nvSpPr>
        <p:spPr>
          <a:xfrm>
            <a:off x="989400" y="395289"/>
            <a:ext cx="10213200" cy="693736"/>
          </a:xfrm>
        </p:spPr>
        <p:txBody>
          <a:bodyPr/>
          <a:lstStyle/>
          <a:p>
            <a:r>
              <a:rPr lang="en-US" b="1" dirty="0"/>
              <a:t>MODEL WITH ALL VARIABLES</a:t>
            </a:r>
          </a:p>
        </p:txBody>
      </p:sp>
      <p:pic>
        <p:nvPicPr>
          <p:cNvPr id="7" name="Content Placeholder 6" descr="A screenshot of a computer&#10;&#10;Description automatically generated">
            <a:extLst>
              <a:ext uri="{FF2B5EF4-FFF2-40B4-BE49-F238E27FC236}">
                <a16:creationId xmlns:a16="http://schemas.microsoft.com/office/drawing/2014/main" id="{FC183C72-1CD5-84A9-DC6D-20B2B7D2F964}"/>
              </a:ext>
            </a:extLst>
          </p:cNvPr>
          <p:cNvPicPr>
            <a:picLocks noGrp="1" noChangeAspect="1"/>
          </p:cNvPicPr>
          <p:nvPr>
            <p:ph sz="half" idx="2"/>
          </p:nvPr>
        </p:nvPicPr>
        <p:blipFill>
          <a:blip r:embed="rId2"/>
          <a:stretch>
            <a:fillRect/>
          </a:stretch>
        </p:blipFill>
        <p:spPr>
          <a:xfrm>
            <a:off x="989401" y="1400572"/>
            <a:ext cx="5939781" cy="4359331"/>
          </a:xfrm>
        </p:spPr>
      </p:pic>
      <p:pic>
        <p:nvPicPr>
          <p:cNvPr id="10" name="Content Placeholder 9" descr="A screenshot of a computer&#10;&#10;Description automatically generated">
            <a:extLst>
              <a:ext uri="{FF2B5EF4-FFF2-40B4-BE49-F238E27FC236}">
                <a16:creationId xmlns:a16="http://schemas.microsoft.com/office/drawing/2014/main" id="{350A711A-6264-C8C1-BF97-A4115BD862CB}"/>
              </a:ext>
            </a:extLst>
          </p:cNvPr>
          <p:cNvPicPr>
            <a:picLocks noGrp="1" noChangeAspect="1"/>
          </p:cNvPicPr>
          <p:nvPr>
            <p:ph sz="quarter" idx="4"/>
          </p:nvPr>
        </p:nvPicPr>
        <p:blipFill>
          <a:blip r:embed="rId3"/>
          <a:stretch>
            <a:fillRect/>
          </a:stretch>
        </p:blipFill>
        <p:spPr>
          <a:xfrm>
            <a:off x="7075502" y="1409246"/>
            <a:ext cx="3771729" cy="4355400"/>
          </a:xfrm>
        </p:spPr>
      </p:pic>
    </p:spTree>
    <p:extLst>
      <p:ext uri="{BB962C8B-B14F-4D97-AF65-F5344CB8AC3E}">
        <p14:creationId xmlns:p14="http://schemas.microsoft.com/office/powerpoint/2010/main" val="535116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E5842-19F3-E7E3-C27A-8D4166170327}"/>
              </a:ext>
            </a:extLst>
          </p:cNvPr>
          <p:cNvSpPr>
            <a:spLocks noGrp="1"/>
          </p:cNvSpPr>
          <p:nvPr>
            <p:ph type="title"/>
          </p:nvPr>
        </p:nvSpPr>
        <p:spPr/>
        <p:txBody>
          <a:bodyPr/>
          <a:lstStyle/>
          <a:p>
            <a:r>
              <a:rPr lang="en-US" b="1" dirty="0"/>
              <a:t>MODEL WITH SIGNIFICANT VARIABLES</a:t>
            </a:r>
          </a:p>
        </p:txBody>
      </p:sp>
      <p:pic>
        <p:nvPicPr>
          <p:cNvPr id="4" name="Content Placeholder 3" descr="A screenshot of a computer&#10;&#10;Description automatically generated">
            <a:extLst>
              <a:ext uri="{FF2B5EF4-FFF2-40B4-BE49-F238E27FC236}">
                <a16:creationId xmlns:a16="http://schemas.microsoft.com/office/drawing/2014/main" id="{3ABD946C-5202-F0A5-B976-D7C47D86278D}"/>
              </a:ext>
            </a:extLst>
          </p:cNvPr>
          <p:cNvPicPr>
            <a:picLocks noGrp="1" noChangeAspect="1"/>
          </p:cNvPicPr>
          <p:nvPr>
            <p:ph idx="1"/>
          </p:nvPr>
        </p:nvPicPr>
        <p:blipFill>
          <a:blip r:embed="rId2"/>
          <a:stretch>
            <a:fillRect/>
          </a:stretch>
        </p:blipFill>
        <p:spPr>
          <a:xfrm>
            <a:off x="1151792" y="1880883"/>
            <a:ext cx="6019800" cy="3790950"/>
          </a:xfrm>
        </p:spPr>
      </p:pic>
      <p:pic>
        <p:nvPicPr>
          <p:cNvPr id="5" name="Picture 4" descr="A screenshot of a computer&#10;&#10;Description automatically generated">
            <a:extLst>
              <a:ext uri="{FF2B5EF4-FFF2-40B4-BE49-F238E27FC236}">
                <a16:creationId xmlns:a16="http://schemas.microsoft.com/office/drawing/2014/main" id="{F0E2F72A-360C-4578-44D4-48CE4DADF7DB}"/>
              </a:ext>
            </a:extLst>
          </p:cNvPr>
          <p:cNvPicPr>
            <a:picLocks noChangeAspect="1"/>
          </p:cNvPicPr>
          <p:nvPr/>
        </p:nvPicPr>
        <p:blipFill rotWithShape="1">
          <a:blip r:embed="rId3"/>
          <a:srcRect l="-860" t="-487" r="2579"/>
          <a:stretch/>
        </p:blipFill>
        <p:spPr>
          <a:xfrm>
            <a:off x="7368523" y="1714384"/>
            <a:ext cx="4025348" cy="4795240"/>
          </a:xfrm>
          <a:prstGeom prst="rect">
            <a:avLst/>
          </a:prstGeom>
        </p:spPr>
      </p:pic>
    </p:spTree>
    <p:extLst>
      <p:ext uri="{BB962C8B-B14F-4D97-AF65-F5344CB8AC3E}">
        <p14:creationId xmlns:p14="http://schemas.microsoft.com/office/powerpoint/2010/main" val="1784567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D5B66EE6-1136-BAD0-00D7-9FDB37D73B49}"/>
              </a:ext>
            </a:extLst>
          </p:cNvPr>
          <p:cNvSpPr>
            <a:spLocks noGrp="1"/>
          </p:cNvSpPr>
          <p:nvPr>
            <p:ph type="title"/>
          </p:nvPr>
        </p:nvSpPr>
        <p:spPr>
          <a:xfrm>
            <a:off x="1078100" y="542671"/>
            <a:ext cx="10026650" cy="1124202"/>
          </a:xfrm>
        </p:spPr>
        <p:txBody>
          <a:bodyPr vert="horz" wrap="square" lIns="91440" tIns="45720" rIns="91440" bIns="45720" rtlCol="0" anchor="ctr" anchorCtr="0">
            <a:normAutofit/>
          </a:bodyPr>
          <a:lstStyle/>
          <a:p>
            <a:pPr algn="ctr"/>
            <a:r>
              <a:rPr lang="en-US" kern="1200" cap="none" spc="0" baseline="0">
                <a:solidFill>
                  <a:schemeClr val="tx1"/>
                </a:solidFill>
                <a:latin typeface="+mj-lt"/>
                <a:ea typeface="+mj-ea"/>
                <a:cs typeface="+mj-cs"/>
              </a:rPr>
              <a:t>MODEL COMPARISONS</a:t>
            </a:r>
          </a:p>
        </p:txBody>
      </p:sp>
      <p:sp>
        <p:nvSpPr>
          <p:cNvPr id="18" name="Rectangle 17">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7A7D29A6-0AEE-410A-DF65-393FF66C2769}"/>
              </a:ext>
            </a:extLst>
          </p:cNvPr>
          <p:cNvSpPr>
            <a:spLocks/>
          </p:cNvSpPr>
          <p:nvPr/>
        </p:nvSpPr>
        <p:spPr>
          <a:xfrm>
            <a:off x="781331" y="2608750"/>
            <a:ext cx="4905751" cy="3472118"/>
          </a:xfrm>
          <a:prstGeom prst="rect">
            <a:avLst/>
          </a:prstGeom>
        </p:spPr>
        <p:txBody>
          <a:bodyPr vert="horz" lIns="91440" tIns="45720" rIns="91440" bIns="45720" rtlCol="0" anchor="t">
            <a:noAutofit/>
          </a:bodyPr>
          <a:lstStyle/>
          <a:p>
            <a:pPr algn="just" defTabSz="768096">
              <a:spcAft>
                <a:spcPts val="600"/>
              </a:spcAft>
            </a:pPr>
            <a:r>
              <a:rPr lang="en-US" kern="1200" dirty="0">
                <a:latin typeface="+mn-lt"/>
                <a:ea typeface="+mn-lt"/>
                <a:cs typeface="+mn-lt"/>
              </a:rPr>
              <a:t>Comparing these metrics, we observe that the model with only significant variables generally performs slightly better in terms of accuracy, sensitivity, and specificity compared to the model with all variables. Additionally, the positive predictive value (precision) is slightly higher for the model with significant variables.</a:t>
            </a:r>
            <a:endParaRPr lang="en-US"/>
          </a:p>
          <a:p>
            <a:pPr algn="just" defTabSz="768096">
              <a:spcAft>
                <a:spcPts val="600"/>
              </a:spcAft>
            </a:pPr>
            <a:r>
              <a:rPr lang="en-US" kern="1200" dirty="0">
                <a:latin typeface="+mn-lt"/>
                <a:ea typeface="+mn-lt"/>
                <a:cs typeface="+mn-lt"/>
              </a:rPr>
              <a:t>Therefore, based on these metrics, the model with only significant variables appears to be better in terms of predictive performance on the test data.</a:t>
            </a:r>
            <a:endParaRPr lang="en-US" sz="2000" kern="1200" dirty="0">
              <a:latin typeface="+mn-lt"/>
            </a:endParaRPr>
          </a:p>
          <a:p>
            <a:pPr marL="359410" indent="-359410">
              <a:spcAft>
                <a:spcPts val="600"/>
              </a:spcAft>
            </a:pPr>
            <a:endParaRPr lang="en-US"/>
          </a:p>
        </p:txBody>
      </p:sp>
      <p:sp>
        <p:nvSpPr>
          <p:cNvPr id="4" name="Content Placeholder 3">
            <a:extLst>
              <a:ext uri="{FF2B5EF4-FFF2-40B4-BE49-F238E27FC236}">
                <a16:creationId xmlns:a16="http://schemas.microsoft.com/office/drawing/2014/main" id="{096B5409-D9AC-CD19-3CCB-9DC5CED4435C}"/>
              </a:ext>
            </a:extLst>
          </p:cNvPr>
          <p:cNvSpPr>
            <a:spLocks/>
          </p:cNvSpPr>
          <p:nvPr/>
        </p:nvSpPr>
        <p:spPr>
          <a:xfrm>
            <a:off x="6235637" y="2608750"/>
            <a:ext cx="5130795" cy="3894148"/>
          </a:xfrm>
          <a:prstGeom prst="rect">
            <a:avLst/>
          </a:prstGeom>
        </p:spPr>
        <p:txBody>
          <a:bodyPr vert="horz" lIns="91440" tIns="45720" rIns="91440" bIns="45720" rtlCol="0" anchor="t">
            <a:noAutofit/>
          </a:bodyPr>
          <a:lstStyle/>
          <a:p>
            <a:pPr defTabSz="768096">
              <a:spcAft>
                <a:spcPts val="600"/>
              </a:spcAft>
            </a:pPr>
            <a:r>
              <a:rPr lang="en-US" sz="1600" b="1" kern="1200" dirty="0">
                <a:solidFill>
                  <a:srgbClr val="0D0D0D"/>
                </a:solidFill>
                <a:latin typeface="+mn-lt"/>
                <a:ea typeface="+mn-lt"/>
                <a:cs typeface="+mn-lt"/>
              </a:rPr>
              <a:t>For the model with all variables:</a:t>
            </a:r>
            <a:endParaRPr lang="en-US" sz="1600" b="1" kern="1200">
              <a:solidFill>
                <a:srgbClr val="000000">
                  <a:alpha val="60000"/>
                </a:srgbClr>
              </a:solidFill>
              <a:latin typeface="+mn-lt"/>
            </a:endParaRPr>
          </a:p>
          <a:p>
            <a:pPr marL="143510" indent="-143510" defTabSz="768096">
              <a:spcAft>
                <a:spcPts val="600"/>
              </a:spcAft>
            </a:pPr>
            <a:r>
              <a:rPr lang="en-US" sz="1600" kern="1200" dirty="0">
                <a:solidFill>
                  <a:srgbClr val="0D0D0D"/>
                </a:solidFill>
                <a:latin typeface="+mn-lt"/>
                <a:ea typeface="+mn-lt"/>
                <a:cs typeface="+mn-lt"/>
              </a:rPr>
              <a:t>Accuracy: 78.81%</a:t>
            </a:r>
            <a:endParaRPr lang="en-US" sz="1600" kern="1200">
              <a:solidFill>
                <a:srgbClr val="000000">
                  <a:alpha val="60000"/>
                </a:srgbClr>
              </a:solidFill>
              <a:latin typeface="+mn-lt"/>
            </a:endParaRPr>
          </a:p>
          <a:p>
            <a:pPr marL="143510" indent="-143510" defTabSz="768096">
              <a:spcAft>
                <a:spcPts val="600"/>
              </a:spcAft>
            </a:pPr>
            <a:r>
              <a:rPr lang="en-US" sz="1600" kern="1200" dirty="0">
                <a:solidFill>
                  <a:srgbClr val="0D0D0D"/>
                </a:solidFill>
                <a:latin typeface="+mn-lt"/>
                <a:ea typeface="+mn-lt"/>
                <a:cs typeface="+mn-lt"/>
              </a:rPr>
              <a:t>Sensitivity (True Positive Rate): 84.75%</a:t>
            </a:r>
            <a:endParaRPr lang="en-US" sz="1600" kern="1200">
              <a:solidFill>
                <a:srgbClr val="000000">
                  <a:alpha val="60000"/>
                </a:srgbClr>
              </a:solidFill>
              <a:latin typeface="+mn-lt"/>
            </a:endParaRPr>
          </a:p>
          <a:p>
            <a:pPr marL="143510" indent="-143510" defTabSz="768096">
              <a:spcAft>
                <a:spcPts val="600"/>
              </a:spcAft>
            </a:pPr>
            <a:r>
              <a:rPr lang="en-US" sz="1600" kern="1200" dirty="0">
                <a:solidFill>
                  <a:srgbClr val="0D0D0D"/>
                </a:solidFill>
                <a:latin typeface="+mn-lt"/>
                <a:ea typeface="+mn-lt"/>
                <a:cs typeface="+mn-lt"/>
              </a:rPr>
              <a:t>Specificity (True Negative Rate): 72.88%</a:t>
            </a:r>
            <a:endParaRPr lang="en-US" sz="1600" kern="1200">
              <a:solidFill>
                <a:srgbClr val="000000">
                  <a:alpha val="60000"/>
                </a:srgbClr>
              </a:solidFill>
              <a:latin typeface="+mn-lt"/>
            </a:endParaRPr>
          </a:p>
          <a:p>
            <a:pPr marL="143510" indent="-143510" defTabSz="768096">
              <a:spcAft>
                <a:spcPts val="600"/>
              </a:spcAft>
            </a:pPr>
            <a:r>
              <a:rPr lang="en-US" sz="1600" kern="1200" dirty="0">
                <a:solidFill>
                  <a:srgbClr val="0D0D0D"/>
                </a:solidFill>
                <a:latin typeface="+mn-lt"/>
                <a:ea typeface="+mn-lt"/>
                <a:cs typeface="+mn-lt"/>
              </a:rPr>
              <a:t>Positive Predictive Value (Precision): 75.76%</a:t>
            </a:r>
            <a:endParaRPr lang="en-US" sz="1600" kern="1200">
              <a:solidFill>
                <a:srgbClr val="000000">
                  <a:alpha val="60000"/>
                </a:srgbClr>
              </a:solidFill>
              <a:latin typeface="+mn-lt"/>
            </a:endParaRPr>
          </a:p>
          <a:p>
            <a:pPr marL="143510" indent="-143510" defTabSz="768096">
              <a:spcAft>
                <a:spcPts val="600"/>
              </a:spcAft>
            </a:pPr>
            <a:r>
              <a:rPr lang="en-US" sz="1600" kern="1200" dirty="0">
                <a:solidFill>
                  <a:srgbClr val="0D0D0D"/>
                </a:solidFill>
                <a:latin typeface="+mn-lt"/>
                <a:ea typeface="+mn-lt"/>
                <a:cs typeface="+mn-lt"/>
              </a:rPr>
              <a:t>Negative Predictive Value: 82.69%</a:t>
            </a:r>
            <a:endParaRPr lang="en-US" sz="1600" kern="1200">
              <a:solidFill>
                <a:srgbClr val="000000">
                  <a:alpha val="60000"/>
                </a:srgbClr>
              </a:solidFill>
              <a:latin typeface="+mn-lt"/>
            </a:endParaRPr>
          </a:p>
          <a:p>
            <a:pPr defTabSz="768096">
              <a:spcAft>
                <a:spcPts val="600"/>
              </a:spcAft>
            </a:pPr>
            <a:r>
              <a:rPr lang="en-US" sz="1600" b="1" kern="1200" dirty="0">
                <a:solidFill>
                  <a:srgbClr val="0D0D0D"/>
                </a:solidFill>
                <a:latin typeface="+mn-lt"/>
                <a:ea typeface="+mn-lt"/>
                <a:cs typeface="+mn-lt"/>
              </a:rPr>
              <a:t>For the model with only significant variables:</a:t>
            </a:r>
            <a:endParaRPr lang="en-US" sz="1600" b="1" kern="1200">
              <a:solidFill>
                <a:srgbClr val="000000">
                  <a:alpha val="60000"/>
                </a:srgbClr>
              </a:solidFill>
              <a:latin typeface="+mn-lt"/>
            </a:endParaRPr>
          </a:p>
          <a:p>
            <a:pPr marL="301625" indent="-301625" defTabSz="768096">
              <a:spcAft>
                <a:spcPts val="600"/>
              </a:spcAft>
            </a:pPr>
            <a:r>
              <a:rPr lang="en-US" sz="1600" kern="1200" dirty="0">
                <a:solidFill>
                  <a:srgbClr val="0D0D0D"/>
                </a:solidFill>
                <a:latin typeface="+mn-lt"/>
                <a:ea typeface="+mn-lt"/>
                <a:cs typeface="+mn-lt"/>
              </a:rPr>
              <a:t>Accuracy: 80.51%</a:t>
            </a:r>
            <a:endParaRPr lang="en-US" sz="1600" kern="1200">
              <a:latin typeface="+mn-lt"/>
            </a:endParaRPr>
          </a:p>
          <a:p>
            <a:pPr marL="301625" indent="-301625" defTabSz="768096">
              <a:spcAft>
                <a:spcPts val="600"/>
              </a:spcAft>
            </a:pPr>
            <a:r>
              <a:rPr lang="en-US" sz="1600" kern="1200" dirty="0">
                <a:solidFill>
                  <a:srgbClr val="0D0D0D"/>
                </a:solidFill>
                <a:latin typeface="+mn-lt"/>
                <a:ea typeface="+mn-lt"/>
                <a:cs typeface="+mn-lt"/>
              </a:rPr>
              <a:t>Sensitivity: 85.59%</a:t>
            </a:r>
            <a:endParaRPr lang="en-US" sz="1600" kern="1200">
              <a:latin typeface="+mn-lt"/>
            </a:endParaRPr>
          </a:p>
          <a:p>
            <a:pPr marL="301625" indent="-301625" defTabSz="768096">
              <a:spcAft>
                <a:spcPts val="600"/>
              </a:spcAft>
            </a:pPr>
            <a:r>
              <a:rPr lang="en-US" sz="1600" kern="1200" dirty="0">
                <a:solidFill>
                  <a:srgbClr val="0D0D0D"/>
                </a:solidFill>
                <a:latin typeface="+mn-lt"/>
                <a:ea typeface="+mn-lt"/>
                <a:cs typeface="+mn-lt"/>
              </a:rPr>
              <a:t>Specificity: 75.42%</a:t>
            </a:r>
            <a:endParaRPr lang="en-US" sz="1600" kern="1200">
              <a:latin typeface="+mn-lt"/>
            </a:endParaRPr>
          </a:p>
          <a:p>
            <a:pPr marL="301625" indent="-301625" defTabSz="768096">
              <a:spcAft>
                <a:spcPts val="600"/>
              </a:spcAft>
            </a:pPr>
            <a:r>
              <a:rPr lang="en-US" sz="1600" kern="1200" dirty="0">
                <a:solidFill>
                  <a:srgbClr val="0D0D0D"/>
                </a:solidFill>
                <a:latin typeface="+mn-lt"/>
                <a:ea typeface="+mn-lt"/>
                <a:cs typeface="+mn-lt"/>
              </a:rPr>
              <a:t>Positive Predictive Value: 77.69%</a:t>
            </a:r>
            <a:endParaRPr lang="en-US" sz="1600" kern="1200">
              <a:latin typeface="+mn-lt"/>
            </a:endParaRPr>
          </a:p>
          <a:p>
            <a:pPr marL="301625" indent="-301625" defTabSz="768096">
              <a:spcAft>
                <a:spcPts val="600"/>
              </a:spcAft>
            </a:pPr>
            <a:r>
              <a:rPr lang="en-US" sz="1600" kern="1200" dirty="0">
                <a:solidFill>
                  <a:srgbClr val="0D0D0D"/>
                </a:solidFill>
                <a:latin typeface="+mn-lt"/>
                <a:ea typeface="+mn-lt"/>
                <a:cs typeface="+mn-lt"/>
              </a:rPr>
              <a:t>Negative Predictive Value: 83.96%</a:t>
            </a:r>
            <a:endParaRPr lang="en-US" sz="1600" kern="1200">
              <a:latin typeface="+mn-lt"/>
            </a:endParaRPr>
          </a:p>
          <a:p>
            <a:pPr marL="359410" indent="-359410">
              <a:spcAft>
                <a:spcPts val="600"/>
              </a:spcAft>
            </a:pPr>
            <a:endParaRPr lang="en-US" sz="2000" dirty="0">
              <a:solidFill>
                <a:srgbClr val="000000">
                  <a:alpha val="60000"/>
                </a:srgbClr>
              </a:solidFill>
            </a:endParaRPr>
          </a:p>
        </p:txBody>
      </p:sp>
    </p:spTree>
    <p:extLst>
      <p:ext uri="{BB962C8B-B14F-4D97-AF65-F5344CB8AC3E}">
        <p14:creationId xmlns:p14="http://schemas.microsoft.com/office/powerpoint/2010/main" val="4103222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5DE2-7BB7-CB09-1019-BF2385B13ADB}"/>
              </a:ext>
            </a:extLst>
          </p:cNvPr>
          <p:cNvSpPr>
            <a:spLocks noGrp="1"/>
          </p:cNvSpPr>
          <p:nvPr>
            <p:ph type="title"/>
          </p:nvPr>
        </p:nvSpPr>
        <p:spPr>
          <a:xfrm>
            <a:off x="436937" y="218037"/>
            <a:ext cx="4084663" cy="647576"/>
          </a:xfrm>
        </p:spPr>
        <p:txBody>
          <a:bodyPr>
            <a:normAutofit fontScale="90000"/>
          </a:bodyPr>
          <a:lstStyle/>
          <a:p>
            <a:r>
              <a:rPr lang="en-US" b="1" dirty="0"/>
              <a:t>ROC CURVES OF MODELS</a:t>
            </a:r>
          </a:p>
        </p:txBody>
      </p:sp>
      <p:sp>
        <p:nvSpPr>
          <p:cNvPr id="4" name="Text Placeholder 3">
            <a:extLst>
              <a:ext uri="{FF2B5EF4-FFF2-40B4-BE49-F238E27FC236}">
                <a16:creationId xmlns:a16="http://schemas.microsoft.com/office/drawing/2014/main" id="{770F87B6-F5A2-C254-7CA8-90C77439B789}"/>
              </a:ext>
            </a:extLst>
          </p:cNvPr>
          <p:cNvSpPr>
            <a:spLocks noGrp="1"/>
          </p:cNvSpPr>
          <p:nvPr>
            <p:ph type="body" sz="half" idx="2"/>
          </p:nvPr>
        </p:nvSpPr>
        <p:spPr>
          <a:xfrm>
            <a:off x="428893" y="1005340"/>
            <a:ext cx="4508343" cy="5429001"/>
          </a:xfrm>
        </p:spPr>
        <p:txBody>
          <a:bodyPr vert="horz" lIns="91440" tIns="45720" rIns="91440" bIns="45720" rtlCol="0" anchor="t">
            <a:noAutofit/>
          </a:bodyPr>
          <a:lstStyle/>
          <a:p>
            <a:pPr algn="just"/>
            <a:r>
              <a:rPr lang="en-US" sz="1350" dirty="0">
                <a:solidFill>
                  <a:srgbClr val="000000">
                    <a:alpha val="60000"/>
                  </a:srgbClr>
                </a:solidFill>
                <a:latin typeface="Franklin Gothic Medium"/>
              </a:rPr>
              <a:t>The ROC curve visually depicts how effectively a binary classifier distinguishes between positive and negative cases by plotting the True Positive Rate (TPR) against the False Positive Rate (FPR) at various threshold values. A perfect classifier would have an ROC curve that hugs the top-left corner, indicating optimal performance.</a:t>
            </a:r>
          </a:p>
          <a:p>
            <a:pPr algn="just"/>
            <a:r>
              <a:rPr lang="en-US" sz="1350" dirty="0">
                <a:solidFill>
                  <a:srgbClr val="000000">
                    <a:alpha val="60000"/>
                  </a:srgbClr>
                </a:solidFill>
                <a:latin typeface="Franklin Gothic Medium"/>
              </a:rPr>
              <a:t>In our case, the ROC curve suggests that our model performs better, as it leans towards the top-left corner. The Area Under the Curve (AUC) quantifies overall performance, ranging from 0.5 (random guessing) to 1 (perfect classification). Our initial model has an AUC of 0.89, and the improved model has an AUC of 0.88, both close to 1, indicating good performance.</a:t>
            </a:r>
            <a:br>
              <a:rPr lang="en-US" sz="1350" dirty="0">
                <a:latin typeface="Franklin Gothic Medium"/>
              </a:rPr>
            </a:br>
            <a:endParaRPr lang="en-US" sz="1350">
              <a:solidFill>
                <a:srgbClr val="000000">
                  <a:alpha val="60000"/>
                </a:srgbClr>
              </a:solidFill>
              <a:latin typeface="Avenir Next LT Pro"/>
            </a:endParaRPr>
          </a:p>
        </p:txBody>
      </p:sp>
      <p:pic>
        <p:nvPicPr>
          <p:cNvPr id="8" name="Picture 7" descr="A graph of a model&#10;&#10;Description automatically generated">
            <a:extLst>
              <a:ext uri="{FF2B5EF4-FFF2-40B4-BE49-F238E27FC236}">
                <a16:creationId xmlns:a16="http://schemas.microsoft.com/office/drawing/2014/main" id="{B109001E-30FC-448A-FF1D-F0CF41A8DBCC}"/>
              </a:ext>
            </a:extLst>
          </p:cNvPr>
          <p:cNvPicPr>
            <a:picLocks noChangeAspect="1"/>
          </p:cNvPicPr>
          <p:nvPr/>
        </p:nvPicPr>
        <p:blipFill>
          <a:blip r:embed="rId2"/>
          <a:stretch>
            <a:fillRect/>
          </a:stretch>
        </p:blipFill>
        <p:spPr>
          <a:xfrm>
            <a:off x="5157008" y="387928"/>
            <a:ext cx="7031874" cy="6068291"/>
          </a:xfrm>
          <a:prstGeom prst="rect">
            <a:avLst/>
          </a:prstGeom>
        </p:spPr>
      </p:pic>
    </p:spTree>
    <p:extLst>
      <p:ext uri="{BB962C8B-B14F-4D97-AF65-F5344CB8AC3E}">
        <p14:creationId xmlns:p14="http://schemas.microsoft.com/office/powerpoint/2010/main" val="1547540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7E2EAA4D-25E4-0A0D-D789-53D208FA379F}"/>
              </a:ext>
            </a:extLst>
          </p:cNvPr>
          <p:cNvSpPr>
            <a:spLocks noGrp="1"/>
          </p:cNvSpPr>
          <p:nvPr>
            <p:ph type="title"/>
          </p:nvPr>
        </p:nvSpPr>
        <p:spPr>
          <a:xfrm>
            <a:off x="1078100" y="542671"/>
            <a:ext cx="10026650" cy="1124202"/>
          </a:xfrm>
        </p:spPr>
        <p:txBody>
          <a:bodyPr vert="horz" wrap="square" lIns="91440" tIns="45720" rIns="91440" bIns="45720" rtlCol="0" anchor="ctr" anchorCtr="0">
            <a:normAutofit/>
          </a:bodyPr>
          <a:lstStyle/>
          <a:p>
            <a:pPr algn="ctr"/>
            <a:r>
              <a:rPr lang="en-US" sz="3200" kern="1200" cap="none" spc="0" baseline="0">
                <a:solidFill>
                  <a:schemeClr val="tx1"/>
                </a:solidFill>
                <a:latin typeface="+mj-lt"/>
                <a:ea typeface="+mj-ea"/>
                <a:cs typeface="+mj-cs"/>
              </a:rPr>
              <a:t>ACESSING OVERFITTING OR UNDERFITTING</a:t>
            </a:r>
          </a:p>
        </p:txBody>
      </p:sp>
      <p:sp>
        <p:nvSpPr>
          <p:cNvPr id="19" name="Rectangle 18">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 Placeholder 4">
            <a:extLst>
              <a:ext uri="{FF2B5EF4-FFF2-40B4-BE49-F238E27FC236}">
                <a16:creationId xmlns:a16="http://schemas.microsoft.com/office/drawing/2014/main" id="{0CA031C7-D66F-87A5-0D9C-2D2AE05BEFF2}"/>
              </a:ext>
            </a:extLst>
          </p:cNvPr>
          <p:cNvSpPr>
            <a:spLocks/>
          </p:cNvSpPr>
          <p:nvPr/>
        </p:nvSpPr>
        <p:spPr>
          <a:xfrm>
            <a:off x="6094732" y="2525104"/>
            <a:ext cx="2061638" cy="269805"/>
          </a:xfrm>
          <a:prstGeom prst="rect">
            <a:avLst/>
          </a:prstGeom>
        </p:spPr>
        <p:txBody>
          <a:bodyPr>
            <a:normAutofit/>
          </a:bodyPr>
          <a:lstStyle/>
          <a:p>
            <a:pPr algn="ctr" defTabSz="548640">
              <a:lnSpc>
                <a:spcPct val="90000"/>
              </a:lnSpc>
              <a:spcAft>
                <a:spcPts val="600"/>
              </a:spcAft>
            </a:pPr>
            <a:r>
              <a:rPr lang="en-US" sz="1200" b="1" kern="1200">
                <a:solidFill>
                  <a:srgbClr val="000000">
                    <a:alpha val="60000"/>
                  </a:srgbClr>
                </a:solidFill>
                <a:latin typeface="+mn-lt"/>
                <a:ea typeface="+mn-ea"/>
                <a:cs typeface="+mn-cs"/>
              </a:rPr>
              <a:t>TRAINING DATA</a:t>
            </a:r>
            <a:endParaRPr lang="en-US" sz="2000" b="1">
              <a:solidFill>
                <a:srgbClr val="000000">
                  <a:alpha val="60000"/>
                </a:srgbClr>
              </a:solidFill>
            </a:endParaRPr>
          </a:p>
        </p:txBody>
      </p:sp>
      <p:sp>
        <p:nvSpPr>
          <p:cNvPr id="7" name="Text Placeholder 6">
            <a:extLst>
              <a:ext uri="{FF2B5EF4-FFF2-40B4-BE49-F238E27FC236}">
                <a16:creationId xmlns:a16="http://schemas.microsoft.com/office/drawing/2014/main" id="{D5271ED4-9C57-613A-4670-02E9E32CF3A4}"/>
              </a:ext>
            </a:extLst>
          </p:cNvPr>
          <p:cNvSpPr>
            <a:spLocks/>
          </p:cNvSpPr>
          <p:nvPr/>
        </p:nvSpPr>
        <p:spPr>
          <a:xfrm>
            <a:off x="9132624" y="2504669"/>
            <a:ext cx="1517610" cy="297679"/>
          </a:xfrm>
          <a:prstGeom prst="rect">
            <a:avLst/>
          </a:prstGeom>
        </p:spPr>
        <p:txBody>
          <a:bodyPr vert="horz" lIns="91440" tIns="45720" rIns="91440" bIns="45720" rtlCol="0" anchor="t">
            <a:normAutofit/>
          </a:bodyPr>
          <a:lstStyle/>
          <a:p>
            <a:pPr algn="ctr" defTabSz="548640">
              <a:spcAft>
                <a:spcPts val="600"/>
              </a:spcAft>
            </a:pPr>
            <a:r>
              <a:rPr lang="en-US" sz="1200" b="1" kern="1200">
                <a:solidFill>
                  <a:srgbClr val="000000">
                    <a:alpha val="60000"/>
                  </a:srgbClr>
                </a:solidFill>
                <a:latin typeface="+mn-lt"/>
                <a:ea typeface="+mn-ea"/>
                <a:cs typeface="+mn-cs"/>
              </a:rPr>
              <a:t>TESTING DATA</a:t>
            </a:r>
            <a:endParaRPr lang="en-US"/>
          </a:p>
        </p:txBody>
      </p:sp>
      <p:pic>
        <p:nvPicPr>
          <p:cNvPr id="3" name="Picture 2" descr="A screenshot of a computer&#10;&#10;Description automatically generated">
            <a:extLst>
              <a:ext uri="{FF2B5EF4-FFF2-40B4-BE49-F238E27FC236}">
                <a16:creationId xmlns:a16="http://schemas.microsoft.com/office/drawing/2014/main" id="{4B05B727-A956-1FCF-86A0-72A2356DEFBA}"/>
              </a:ext>
            </a:extLst>
          </p:cNvPr>
          <p:cNvPicPr>
            <a:picLocks noChangeAspect="1"/>
          </p:cNvPicPr>
          <p:nvPr/>
        </p:nvPicPr>
        <p:blipFill>
          <a:blip r:embed="rId2"/>
          <a:stretch>
            <a:fillRect/>
          </a:stretch>
        </p:blipFill>
        <p:spPr>
          <a:xfrm>
            <a:off x="8916886" y="2952376"/>
            <a:ext cx="2900369" cy="3572237"/>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A528153C-DA84-F3F1-8CF9-5C18B5C6904B}"/>
              </a:ext>
            </a:extLst>
          </p:cNvPr>
          <p:cNvPicPr>
            <a:picLocks noChangeAspect="1"/>
          </p:cNvPicPr>
          <p:nvPr/>
        </p:nvPicPr>
        <p:blipFill>
          <a:blip r:embed="rId3"/>
          <a:stretch>
            <a:fillRect/>
          </a:stretch>
        </p:blipFill>
        <p:spPr>
          <a:xfrm>
            <a:off x="5750196" y="2958142"/>
            <a:ext cx="2764455" cy="3505419"/>
          </a:xfrm>
          <a:prstGeom prst="rect">
            <a:avLst/>
          </a:prstGeom>
        </p:spPr>
      </p:pic>
      <p:graphicFrame>
        <p:nvGraphicFramePr>
          <p:cNvPr id="21" name="TextBox 7">
            <a:extLst>
              <a:ext uri="{FF2B5EF4-FFF2-40B4-BE49-F238E27FC236}">
                <a16:creationId xmlns:a16="http://schemas.microsoft.com/office/drawing/2014/main" id="{5E9D047B-FFB9-9754-998E-0174E40987DA}"/>
              </a:ext>
            </a:extLst>
          </p:cNvPr>
          <p:cNvGraphicFramePr/>
          <p:nvPr>
            <p:extLst>
              <p:ext uri="{D42A27DB-BD31-4B8C-83A1-F6EECF244321}">
                <p14:modId xmlns:p14="http://schemas.microsoft.com/office/powerpoint/2010/main" val="2614129239"/>
              </p:ext>
            </p:extLst>
          </p:nvPr>
        </p:nvGraphicFramePr>
        <p:xfrm>
          <a:off x="-216852" y="2382097"/>
          <a:ext cx="5963293" cy="43538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40361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8617-59C0-7BE8-5FD7-14180C7C6B40}"/>
              </a:ext>
            </a:extLst>
          </p:cNvPr>
          <p:cNvSpPr>
            <a:spLocks noGrp="1"/>
          </p:cNvSpPr>
          <p:nvPr>
            <p:ph type="title"/>
          </p:nvPr>
        </p:nvSpPr>
        <p:spPr/>
        <p:txBody>
          <a:bodyPr/>
          <a:lstStyle/>
          <a:p>
            <a:r>
              <a:rPr lang="en-IN" b="1" dirty="0"/>
              <a:t>ROC CURVE OF TRAINING AND TESTING DATA</a:t>
            </a:r>
          </a:p>
        </p:txBody>
      </p:sp>
      <p:sp>
        <p:nvSpPr>
          <p:cNvPr id="3" name="Text Placeholder 2">
            <a:extLst>
              <a:ext uri="{FF2B5EF4-FFF2-40B4-BE49-F238E27FC236}">
                <a16:creationId xmlns:a16="http://schemas.microsoft.com/office/drawing/2014/main" id="{C5D974C7-5C5C-FB69-AB45-8B945FD2EB46}"/>
              </a:ext>
            </a:extLst>
          </p:cNvPr>
          <p:cNvSpPr>
            <a:spLocks noGrp="1"/>
          </p:cNvSpPr>
          <p:nvPr>
            <p:ph type="body" idx="1"/>
          </p:nvPr>
        </p:nvSpPr>
        <p:spPr>
          <a:xfrm>
            <a:off x="1161464" y="1736732"/>
            <a:ext cx="4928400" cy="661912"/>
          </a:xfrm>
        </p:spPr>
        <p:txBody>
          <a:bodyPr>
            <a:normAutofit/>
          </a:bodyPr>
          <a:lstStyle/>
          <a:p>
            <a:r>
              <a:rPr lang="en-IN" sz="2000" b="1" dirty="0"/>
              <a:t>TRAINING CURVE</a:t>
            </a:r>
          </a:p>
        </p:txBody>
      </p:sp>
      <p:sp>
        <p:nvSpPr>
          <p:cNvPr id="5" name="Text Placeholder 4">
            <a:extLst>
              <a:ext uri="{FF2B5EF4-FFF2-40B4-BE49-F238E27FC236}">
                <a16:creationId xmlns:a16="http://schemas.microsoft.com/office/drawing/2014/main" id="{26D73718-7887-EC58-9864-40E03E409B6B}"/>
              </a:ext>
            </a:extLst>
          </p:cNvPr>
          <p:cNvSpPr>
            <a:spLocks noGrp="1"/>
          </p:cNvSpPr>
          <p:nvPr>
            <p:ph type="body" sz="quarter" idx="3"/>
          </p:nvPr>
        </p:nvSpPr>
        <p:spPr/>
        <p:txBody>
          <a:bodyPr>
            <a:normAutofit/>
          </a:bodyPr>
          <a:lstStyle/>
          <a:p>
            <a:r>
              <a:rPr lang="en-IN" sz="2000" b="1" dirty="0"/>
              <a:t>TESTING CURVE</a:t>
            </a:r>
          </a:p>
        </p:txBody>
      </p:sp>
      <p:pic>
        <p:nvPicPr>
          <p:cNvPr id="10" name="Content Placeholder 9">
            <a:extLst>
              <a:ext uri="{FF2B5EF4-FFF2-40B4-BE49-F238E27FC236}">
                <a16:creationId xmlns:a16="http://schemas.microsoft.com/office/drawing/2014/main" id="{78D5406B-7FDC-AE7E-A37D-519B88853CEB}"/>
              </a:ext>
            </a:extLst>
          </p:cNvPr>
          <p:cNvPicPr>
            <a:picLocks noGrp="1" noChangeAspect="1"/>
          </p:cNvPicPr>
          <p:nvPr>
            <p:ph sz="quarter" idx="4"/>
          </p:nvPr>
        </p:nvPicPr>
        <p:blipFill>
          <a:blip r:embed="rId2"/>
          <a:stretch>
            <a:fillRect/>
          </a:stretch>
        </p:blipFill>
        <p:spPr>
          <a:xfrm>
            <a:off x="6271704" y="2504835"/>
            <a:ext cx="4150373" cy="3909695"/>
          </a:xfrm>
        </p:spPr>
      </p:pic>
      <p:pic>
        <p:nvPicPr>
          <p:cNvPr id="14" name="Content Placeholder 13">
            <a:extLst>
              <a:ext uri="{FF2B5EF4-FFF2-40B4-BE49-F238E27FC236}">
                <a16:creationId xmlns:a16="http://schemas.microsoft.com/office/drawing/2014/main" id="{C334DB05-EDA5-9333-40A6-4896A54A3D84}"/>
              </a:ext>
            </a:extLst>
          </p:cNvPr>
          <p:cNvPicPr>
            <a:picLocks noGrp="1" noChangeAspect="1"/>
          </p:cNvPicPr>
          <p:nvPr>
            <p:ph sz="half" idx="2"/>
          </p:nvPr>
        </p:nvPicPr>
        <p:blipFill>
          <a:blip r:embed="rId3"/>
          <a:stretch>
            <a:fillRect/>
          </a:stretch>
        </p:blipFill>
        <p:spPr>
          <a:xfrm>
            <a:off x="989399" y="2630557"/>
            <a:ext cx="4055859" cy="3657600"/>
          </a:xfrm>
        </p:spPr>
      </p:pic>
    </p:spTree>
    <p:extLst>
      <p:ext uri="{BB962C8B-B14F-4D97-AF65-F5344CB8AC3E}">
        <p14:creationId xmlns:p14="http://schemas.microsoft.com/office/powerpoint/2010/main" val="3112401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BADD35C8-C526-847F-3FB7-C4F3037B0D3A}"/>
              </a:ext>
            </a:extLst>
          </p:cNvPr>
          <p:cNvSpPr>
            <a:spLocks noGrp="1"/>
          </p:cNvSpPr>
          <p:nvPr>
            <p:ph type="title"/>
          </p:nvPr>
        </p:nvSpPr>
        <p:spPr>
          <a:xfrm>
            <a:off x="1078100" y="542671"/>
            <a:ext cx="10026650" cy="1124202"/>
          </a:xfrm>
        </p:spPr>
        <p:txBody>
          <a:bodyPr wrap="square" anchor="ctr">
            <a:normAutofit/>
          </a:bodyPr>
          <a:lstStyle/>
          <a:p>
            <a:pPr algn="ctr"/>
            <a:r>
              <a:rPr lang="en-US"/>
              <a:t>CONCLUSIONS</a:t>
            </a:r>
          </a:p>
        </p:txBody>
      </p:sp>
      <p:sp>
        <p:nvSpPr>
          <p:cNvPr id="69" name="Rectangle 68">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41" name="Content Placeholder 2">
            <a:extLst>
              <a:ext uri="{FF2B5EF4-FFF2-40B4-BE49-F238E27FC236}">
                <a16:creationId xmlns:a16="http://schemas.microsoft.com/office/drawing/2014/main" id="{29E0F61A-5483-C24B-591B-F867F4119889}"/>
              </a:ext>
            </a:extLst>
          </p:cNvPr>
          <p:cNvGraphicFramePr>
            <a:graphicFrameLocks noGrp="1"/>
          </p:cNvGraphicFramePr>
          <p:nvPr>
            <p:ph idx="1"/>
            <p:extLst>
              <p:ext uri="{D42A27DB-BD31-4B8C-83A1-F6EECF244321}">
                <p14:modId xmlns:p14="http://schemas.microsoft.com/office/powerpoint/2010/main" val="121143534"/>
              </p:ext>
            </p:extLst>
          </p:nvPr>
        </p:nvGraphicFramePr>
        <p:xfrm>
          <a:off x="638320" y="2358304"/>
          <a:ext cx="11372910" cy="43865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372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82C8-3B28-3DFE-2142-1187F216D829}"/>
              </a:ext>
            </a:extLst>
          </p:cNvPr>
          <p:cNvSpPr>
            <a:spLocks noGrp="1"/>
          </p:cNvSpPr>
          <p:nvPr>
            <p:ph type="title"/>
          </p:nvPr>
        </p:nvSpPr>
        <p:spPr>
          <a:xfrm>
            <a:off x="989400" y="395289"/>
            <a:ext cx="10213200" cy="573575"/>
          </a:xfrm>
        </p:spPr>
        <p:txBody>
          <a:bodyPr>
            <a:normAutofit fontScale="90000"/>
          </a:bodyPr>
          <a:lstStyle/>
          <a:p>
            <a:r>
              <a:rPr lang="en-US" b="1" dirty="0">
                <a:solidFill>
                  <a:schemeClr val="accent2">
                    <a:lumMod val="50000"/>
                  </a:schemeClr>
                </a:solidFill>
              </a:rPr>
              <a:t>INTRODUCTION</a:t>
            </a:r>
          </a:p>
        </p:txBody>
      </p:sp>
      <p:sp>
        <p:nvSpPr>
          <p:cNvPr id="3" name="Content Placeholder 2">
            <a:extLst>
              <a:ext uri="{FF2B5EF4-FFF2-40B4-BE49-F238E27FC236}">
                <a16:creationId xmlns:a16="http://schemas.microsoft.com/office/drawing/2014/main" id="{85FEA1AF-807C-E2F4-07C3-565BD957D25B}"/>
              </a:ext>
            </a:extLst>
          </p:cNvPr>
          <p:cNvSpPr>
            <a:spLocks noGrp="1"/>
          </p:cNvSpPr>
          <p:nvPr>
            <p:ph idx="1"/>
          </p:nvPr>
        </p:nvSpPr>
        <p:spPr>
          <a:xfrm>
            <a:off x="708047" y="1146664"/>
            <a:ext cx="10494553" cy="5130436"/>
          </a:xfrm>
        </p:spPr>
        <p:txBody>
          <a:bodyPr vert="horz" lIns="91440" tIns="45720" rIns="91440" bIns="45720" rtlCol="0" anchor="t">
            <a:normAutofit fontScale="92500"/>
          </a:bodyPr>
          <a:lstStyle/>
          <a:p>
            <a:pPr marL="285750" indent="-285750" algn="just">
              <a:lnSpc>
                <a:spcPct val="140000"/>
              </a:lnSpc>
              <a:buFont typeface="Arial,Sans-Serif" panose="05000000000000000000" pitchFamily="2" charset="2"/>
              <a:buChar char="•"/>
            </a:pPr>
            <a:r>
              <a:rPr lang="en-US" sz="2600" b="1" dirty="0">
                <a:latin typeface="Franklin Gothic Medium"/>
              </a:rPr>
              <a:t>DATASOURCE AND BACKGROUND: </a:t>
            </a:r>
            <a:r>
              <a:rPr lang="en-US" sz="2600" dirty="0">
                <a:latin typeface="Franklin Gothic Medium"/>
              </a:rPr>
              <a:t>This dataset was obtained from the National Institute of Diabetes and Digestive and Kidney Diseases. It was selected to predict the onset of diabetes in individuals based on certain diagnostic measurements. The data specifically focuses on females at least 21 years old of Pima Indian heritage. </a:t>
            </a:r>
          </a:p>
          <a:p>
            <a:pPr marL="228600" indent="-228600" algn="just">
              <a:lnSpc>
                <a:spcPct val="140000"/>
              </a:lnSpc>
              <a:buFont typeface="Arial,Sans-Serif" panose="05000000000000000000" pitchFamily="2" charset="2"/>
              <a:buChar char="•"/>
            </a:pPr>
            <a:r>
              <a:rPr lang="en-US" sz="2600" b="1" dirty="0">
                <a:latin typeface="Franklin Gothic Medium" panose="020B0603020102020204" pitchFamily="34" charset="0"/>
              </a:rPr>
              <a:t>PROBLEM STATEMENT: </a:t>
            </a:r>
            <a:r>
              <a:rPr lang="en-US" sz="2600" dirty="0">
                <a:latin typeface="Franklin Gothic Medium" panose="020B0603020102020204" pitchFamily="34" charset="0"/>
              </a:rPr>
              <a:t>Develop a predictive model to identify the likelihood of diabetes onset in Pima Indian women based on medical predictor variables such as pregnancies, BMI, insulin levels, and age. </a:t>
            </a:r>
            <a:endParaRPr lang="en-US" sz="2600" dirty="0">
              <a:solidFill>
                <a:srgbClr val="000000">
                  <a:alpha val="60000"/>
                </a:srgbClr>
              </a:solidFill>
              <a:latin typeface="Franklin Gothic Medium" panose="020B0603020102020204" pitchFamily="34" charset="0"/>
            </a:endParaRPr>
          </a:p>
          <a:p>
            <a:pPr marL="0" indent="0">
              <a:buNone/>
            </a:pPr>
            <a:endParaRPr lang="en-US" dirty="0">
              <a:solidFill>
                <a:srgbClr val="000000">
                  <a:alpha val="60000"/>
                </a:srgbClr>
              </a:solidFill>
            </a:endParaRPr>
          </a:p>
        </p:txBody>
      </p:sp>
    </p:spTree>
    <p:extLst>
      <p:ext uri="{BB962C8B-B14F-4D97-AF65-F5344CB8AC3E}">
        <p14:creationId xmlns:p14="http://schemas.microsoft.com/office/powerpoint/2010/main" val="987353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BC410-3DBA-F718-C8C9-068C1E7F7606}"/>
              </a:ext>
            </a:extLst>
          </p:cNvPr>
          <p:cNvSpPr>
            <a:spLocks noGrp="1"/>
          </p:cNvSpPr>
          <p:nvPr>
            <p:ph type="title"/>
          </p:nvPr>
        </p:nvSpPr>
        <p:spPr/>
        <p:txBody>
          <a:bodyPr/>
          <a:lstStyle/>
          <a:p>
            <a:r>
              <a:rPr lang="en-US" b="1" dirty="0"/>
              <a:t>MODEL IMPROVEMENTS</a:t>
            </a:r>
          </a:p>
        </p:txBody>
      </p:sp>
      <p:sp>
        <p:nvSpPr>
          <p:cNvPr id="3" name="Content Placeholder 2">
            <a:extLst>
              <a:ext uri="{FF2B5EF4-FFF2-40B4-BE49-F238E27FC236}">
                <a16:creationId xmlns:a16="http://schemas.microsoft.com/office/drawing/2014/main" id="{C358CF13-ED10-1CE7-EE40-044D51E52A6F}"/>
              </a:ext>
            </a:extLst>
          </p:cNvPr>
          <p:cNvSpPr>
            <a:spLocks noGrp="1"/>
          </p:cNvSpPr>
          <p:nvPr>
            <p:ph idx="1"/>
          </p:nvPr>
        </p:nvSpPr>
        <p:spPr>
          <a:xfrm>
            <a:off x="989400" y="1513860"/>
            <a:ext cx="10213200" cy="5142154"/>
          </a:xfrm>
        </p:spPr>
        <p:txBody>
          <a:bodyPr vert="horz" lIns="91440" tIns="45720" rIns="91440" bIns="45720" rtlCol="0" anchor="t">
            <a:normAutofit/>
          </a:bodyPr>
          <a:lstStyle/>
          <a:p>
            <a:pPr marL="0" indent="0">
              <a:buNone/>
            </a:pPr>
            <a:r>
              <a:rPr lang="en-US" dirty="0">
                <a:latin typeface="Franklin Gothic Medium"/>
                <a:ea typeface="+mn-lt"/>
                <a:cs typeface="+mn-lt"/>
              </a:rPr>
              <a:t>1. </a:t>
            </a:r>
            <a:r>
              <a:rPr lang="en-US" b="1" dirty="0">
                <a:latin typeface="Franklin Gothic Medium"/>
                <a:ea typeface="+mn-lt"/>
                <a:cs typeface="+mn-lt"/>
              </a:rPr>
              <a:t>INCREASE MODEL COMPLEXITY</a:t>
            </a:r>
            <a:r>
              <a:rPr lang="en-US" dirty="0">
                <a:latin typeface="Franklin Gothic Medium"/>
                <a:ea typeface="+mn-lt"/>
                <a:cs typeface="+mn-lt"/>
              </a:rPr>
              <a:t>: Make the model more intricate by adding more data or using a more complex architecture.</a:t>
            </a:r>
            <a:endParaRPr lang="en-US" dirty="0">
              <a:solidFill>
                <a:srgbClr val="000000">
                  <a:alpha val="60000"/>
                </a:srgbClr>
              </a:solidFill>
              <a:latin typeface="Franklin Gothic Medium"/>
              <a:ea typeface="+mn-lt"/>
              <a:cs typeface="+mn-lt"/>
            </a:endParaRPr>
          </a:p>
          <a:p>
            <a:pPr marL="359410" indent="-359410">
              <a:buNone/>
            </a:pPr>
            <a:r>
              <a:rPr lang="en-US" dirty="0">
                <a:latin typeface="Franklin Gothic Medium"/>
                <a:ea typeface="+mn-lt"/>
                <a:cs typeface="+mn-lt"/>
              </a:rPr>
              <a:t>2. </a:t>
            </a:r>
            <a:r>
              <a:rPr lang="en-US" b="1" dirty="0">
                <a:latin typeface="Franklin Gothic Medium"/>
                <a:ea typeface="+mn-lt"/>
                <a:cs typeface="+mn-lt"/>
              </a:rPr>
              <a:t>FEATURE ENGINEERING</a:t>
            </a:r>
            <a:r>
              <a:rPr lang="en-US" dirty="0">
                <a:latin typeface="Franklin Gothic Medium"/>
                <a:ea typeface="+mn-lt"/>
                <a:cs typeface="+mn-lt"/>
              </a:rPr>
              <a:t>: Enhance feature quality or create new ones to better represent underlying relationships in the data.</a:t>
            </a:r>
            <a:endParaRPr lang="en-US" dirty="0">
              <a:solidFill>
                <a:srgbClr val="000000">
                  <a:alpha val="60000"/>
                </a:srgbClr>
              </a:solidFill>
              <a:latin typeface="Franklin Gothic Medium"/>
            </a:endParaRPr>
          </a:p>
          <a:p>
            <a:pPr marL="359410" indent="-359410">
              <a:buNone/>
            </a:pPr>
            <a:r>
              <a:rPr lang="en-US" dirty="0">
                <a:latin typeface="Franklin Gothic Medium"/>
                <a:ea typeface="+mn-lt"/>
                <a:cs typeface="+mn-lt"/>
              </a:rPr>
              <a:t>3. </a:t>
            </a:r>
            <a:r>
              <a:rPr lang="en-US" b="1" dirty="0">
                <a:latin typeface="Franklin Gothic Medium"/>
                <a:ea typeface="+mn-lt"/>
                <a:cs typeface="+mn-lt"/>
              </a:rPr>
              <a:t>REGULARIZATION</a:t>
            </a:r>
            <a:r>
              <a:rPr lang="en-US" dirty="0">
                <a:latin typeface="Franklin Gothic Medium"/>
                <a:ea typeface="+mn-lt"/>
                <a:cs typeface="+mn-lt"/>
              </a:rPr>
              <a:t>: Apply techniques like L1/Lasso or L2/Ridge regularization to prevent oversimplification and encourage a balance between fitting the training data and generalization.</a:t>
            </a:r>
            <a:endParaRPr lang="en-US" dirty="0">
              <a:solidFill>
                <a:srgbClr val="000000">
                  <a:alpha val="60000"/>
                </a:srgbClr>
              </a:solidFill>
              <a:latin typeface="Franklin Gothic Medium"/>
              <a:ea typeface="+mn-lt"/>
              <a:cs typeface="+mn-lt"/>
            </a:endParaRPr>
          </a:p>
          <a:p>
            <a:pPr marL="359410" indent="-359410">
              <a:buNone/>
            </a:pPr>
            <a:r>
              <a:rPr lang="en-US" dirty="0">
                <a:latin typeface="Franklin Gothic Medium"/>
                <a:ea typeface="+mn-lt"/>
                <a:cs typeface="+mn-lt"/>
              </a:rPr>
              <a:t>4. </a:t>
            </a:r>
            <a:r>
              <a:rPr lang="en-US" b="1" dirty="0">
                <a:latin typeface="Franklin Gothic Medium"/>
                <a:ea typeface="+mn-lt"/>
                <a:cs typeface="+mn-lt"/>
              </a:rPr>
              <a:t>ENSEMBLE METHODS</a:t>
            </a:r>
            <a:r>
              <a:rPr lang="en-US" dirty="0">
                <a:latin typeface="Franklin Gothic Medium"/>
                <a:ea typeface="+mn-lt"/>
                <a:cs typeface="+mn-lt"/>
              </a:rPr>
              <a:t>: Utilize ensemble methods such as Random Forest or Gradient Boosting to combine multiple models and capture more complex patterns in the data.</a:t>
            </a:r>
            <a:endParaRPr lang="en-US" dirty="0">
              <a:solidFill>
                <a:srgbClr val="000000">
                  <a:alpha val="60000"/>
                </a:srgbClr>
              </a:solidFill>
              <a:latin typeface="Franklin Gothic Medium"/>
              <a:ea typeface="+mn-lt"/>
              <a:cs typeface="+mn-lt"/>
            </a:endParaRPr>
          </a:p>
        </p:txBody>
      </p:sp>
    </p:spTree>
    <p:extLst>
      <p:ext uri="{BB962C8B-B14F-4D97-AF65-F5344CB8AC3E}">
        <p14:creationId xmlns:p14="http://schemas.microsoft.com/office/powerpoint/2010/main" val="2427551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37" name="Group 36">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9"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2" name="Rectangle 41">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D25A52-EB72-8381-9004-15EFA08A1549}"/>
              </a:ext>
            </a:extLst>
          </p:cNvPr>
          <p:cNvSpPr>
            <a:spLocks noGrp="1"/>
          </p:cNvSpPr>
          <p:nvPr>
            <p:ph type="title"/>
          </p:nvPr>
        </p:nvSpPr>
        <p:spPr>
          <a:xfrm>
            <a:off x="990000" y="1079500"/>
            <a:ext cx="4636800" cy="642110"/>
          </a:xfrm>
        </p:spPr>
        <p:txBody>
          <a:bodyPr vert="horz" lIns="91440" tIns="45720" rIns="91440" bIns="45720" rtlCol="0" anchor="b" anchorCtr="0">
            <a:normAutofit fontScale="90000"/>
          </a:bodyPr>
          <a:lstStyle/>
          <a:p>
            <a:pPr algn="ctr"/>
            <a:r>
              <a:rPr lang="en-US" sz="4800" b="1" dirty="0"/>
              <a:t>REFERENCE</a:t>
            </a:r>
          </a:p>
        </p:txBody>
      </p:sp>
      <p:sp>
        <p:nvSpPr>
          <p:cNvPr id="4" name="Content Placeholder 3">
            <a:extLst>
              <a:ext uri="{FF2B5EF4-FFF2-40B4-BE49-F238E27FC236}">
                <a16:creationId xmlns:a16="http://schemas.microsoft.com/office/drawing/2014/main" id="{4F5F9818-7589-51E7-9F61-CDE1B7A6B271}"/>
              </a:ext>
            </a:extLst>
          </p:cNvPr>
          <p:cNvSpPr>
            <a:spLocks noGrp="1"/>
          </p:cNvSpPr>
          <p:nvPr>
            <p:ph sz="half" idx="13"/>
          </p:nvPr>
        </p:nvSpPr>
        <p:spPr>
          <a:xfrm>
            <a:off x="1253236" y="2118158"/>
            <a:ext cx="4636800" cy="1655762"/>
          </a:xfrm>
        </p:spPr>
        <p:txBody>
          <a:bodyPr vert="horz" lIns="91440" tIns="45720" rIns="91440" bIns="45720" rtlCol="0">
            <a:normAutofit/>
          </a:bodyPr>
          <a:lstStyle/>
          <a:p>
            <a:pPr algn="ctr">
              <a:lnSpc>
                <a:spcPct val="115000"/>
              </a:lnSpc>
            </a:pPr>
            <a:r>
              <a:rPr lang="en-US" sz="2200" b="1">
                <a:hlinkClick r:id="rId3">
                  <a:extLst>
                    <a:ext uri="{A12FA001-AC4F-418D-AE19-62706E023703}">
                      <ahyp:hlinkClr xmlns:ahyp="http://schemas.microsoft.com/office/drawing/2018/hyperlinkcolor" val="tx"/>
                    </a:ext>
                  </a:extLst>
                </a:hlinkClick>
              </a:rPr>
              <a:t>https://www.kaggle.com/datasets/uciml/pima-indians-diabetes-database</a:t>
            </a:r>
            <a:br>
              <a:rPr lang="en-US" sz="2200" b="1"/>
            </a:br>
            <a:endParaRPr lang="en-US" sz="2200"/>
          </a:p>
        </p:txBody>
      </p:sp>
      <p:cxnSp>
        <p:nvCxnSpPr>
          <p:cNvPr id="44" name="Straight Connector 43">
            <a:extLst>
              <a:ext uri="{FF2B5EF4-FFF2-40B4-BE49-F238E27FC236}">
                <a16:creationId xmlns:a16="http://schemas.microsoft.com/office/drawing/2014/main" id="{ADEE229A-FA2F-41CD-AB19-7E8FA9B697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466BD917-8B7F-425F-B73C-5B9A2F1C12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47" name="Group 46">
              <a:extLst>
                <a:ext uri="{FF2B5EF4-FFF2-40B4-BE49-F238E27FC236}">
                  <a16:creationId xmlns:a16="http://schemas.microsoft.com/office/drawing/2014/main" id="{8F4C72CC-3287-4EDF-A57D-E1F0AD683B1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126" name="Freeform 68">
                <a:extLst>
                  <a:ext uri="{FF2B5EF4-FFF2-40B4-BE49-F238E27FC236}">
                    <a16:creationId xmlns:a16="http://schemas.microsoft.com/office/drawing/2014/main" id="{2A9B0F2D-3FFF-4D93-9A7A-812FB602FB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69">
                <a:extLst>
                  <a:ext uri="{FF2B5EF4-FFF2-40B4-BE49-F238E27FC236}">
                    <a16:creationId xmlns:a16="http://schemas.microsoft.com/office/drawing/2014/main" id="{B96FC66E-0621-4815-9244-D756867A7A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8" name="Line 70">
                <a:extLst>
                  <a:ext uri="{FF2B5EF4-FFF2-40B4-BE49-F238E27FC236}">
                    <a16:creationId xmlns:a16="http://schemas.microsoft.com/office/drawing/2014/main" id="{FA020CDD-FD6F-43B3-8B87-E31C302D1B1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8" name="Group 47">
              <a:extLst>
                <a:ext uri="{FF2B5EF4-FFF2-40B4-BE49-F238E27FC236}">
                  <a16:creationId xmlns:a16="http://schemas.microsoft.com/office/drawing/2014/main" id="{90947927-3FB8-4B6D-9992-4E8BB89030D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88" name="Oval 87">
                <a:extLst>
                  <a:ext uri="{FF2B5EF4-FFF2-40B4-BE49-F238E27FC236}">
                    <a16:creationId xmlns:a16="http://schemas.microsoft.com/office/drawing/2014/main" id="{E092DE4C-C5DD-4C69-80DE-F8BD1F0B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89" name="Group 88">
                <a:extLst>
                  <a:ext uri="{FF2B5EF4-FFF2-40B4-BE49-F238E27FC236}">
                    <a16:creationId xmlns:a16="http://schemas.microsoft.com/office/drawing/2014/main" id="{DFF83553-C793-4661-A49B-922CE46CA98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04" name="Freeform 64">
                  <a:extLst>
                    <a:ext uri="{FF2B5EF4-FFF2-40B4-BE49-F238E27FC236}">
                      <a16:creationId xmlns:a16="http://schemas.microsoft.com/office/drawing/2014/main" id="{924DBACD-2114-4819-A01E-87BDCA62B0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81">
                  <a:extLst>
                    <a:ext uri="{FF2B5EF4-FFF2-40B4-BE49-F238E27FC236}">
                      <a16:creationId xmlns:a16="http://schemas.microsoft.com/office/drawing/2014/main" id="{29FF7900-6032-4A35-A6AF-891A933782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61">
                  <a:extLst>
                    <a:ext uri="{FF2B5EF4-FFF2-40B4-BE49-F238E27FC236}">
                      <a16:creationId xmlns:a16="http://schemas.microsoft.com/office/drawing/2014/main" id="{0E08BBF3-0BFC-4458-9838-93545E28CE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78">
                  <a:extLst>
                    <a:ext uri="{FF2B5EF4-FFF2-40B4-BE49-F238E27FC236}">
                      <a16:creationId xmlns:a16="http://schemas.microsoft.com/office/drawing/2014/main" id="{DC2D4DC4-ACA4-4251-A77D-A58ABD456B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84">
                  <a:extLst>
                    <a:ext uri="{FF2B5EF4-FFF2-40B4-BE49-F238E27FC236}">
                      <a16:creationId xmlns:a16="http://schemas.microsoft.com/office/drawing/2014/main" id="{09B7856E-CC05-4335-A617-B60194329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87">
                  <a:extLst>
                    <a:ext uri="{FF2B5EF4-FFF2-40B4-BE49-F238E27FC236}">
                      <a16:creationId xmlns:a16="http://schemas.microsoft.com/office/drawing/2014/main" id="{BC215FAF-2D33-4D60-989B-9E017CF27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60">
                  <a:extLst>
                    <a:ext uri="{FF2B5EF4-FFF2-40B4-BE49-F238E27FC236}">
                      <a16:creationId xmlns:a16="http://schemas.microsoft.com/office/drawing/2014/main" id="{A55D1A71-807C-477F-A88F-BB0E243D77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59">
                  <a:extLst>
                    <a:ext uri="{FF2B5EF4-FFF2-40B4-BE49-F238E27FC236}">
                      <a16:creationId xmlns:a16="http://schemas.microsoft.com/office/drawing/2014/main" id="{08814367-F877-41A9-8F6A-0D3CAC4859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62">
                  <a:extLst>
                    <a:ext uri="{FF2B5EF4-FFF2-40B4-BE49-F238E27FC236}">
                      <a16:creationId xmlns:a16="http://schemas.microsoft.com/office/drawing/2014/main" id="{2A539D58-C945-4140-AD5B-DACF71CEC9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3" name="Freeform 65">
                  <a:extLst>
                    <a:ext uri="{FF2B5EF4-FFF2-40B4-BE49-F238E27FC236}">
                      <a16:creationId xmlns:a16="http://schemas.microsoft.com/office/drawing/2014/main" id="{3A20A265-4FF6-4A23-9A1E-D04F9C7811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79">
                  <a:extLst>
                    <a:ext uri="{FF2B5EF4-FFF2-40B4-BE49-F238E27FC236}">
                      <a16:creationId xmlns:a16="http://schemas.microsoft.com/office/drawing/2014/main" id="{45FE365D-6736-4169-9E46-DD55298B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82">
                  <a:extLst>
                    <a:ext uri="{FF2B5EF4-FFF2-40B4-BE49-F238E27FC236}">
                      <a16:creationId xmlns:a16="http://schemas.microsoft.com/office/drawing/2014/main" id="{29F690C3-E72D-47BB-8448-38F6E45E5F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85">
                  <a:extLst>
                    <a:ext uri="{FF2B5EF4-FFF2-40B4-BE49-F238E27FC236}">
                      <a16:creationId xmlns:a16="http://schemas.microsoft.com/office/drawing/2014/main" id="{729D46B8-9295-4913-BAE9-D375DA5962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88">
                  <a:extLst>
                    <a:ext uri="{FF2B5EF4-FFF2-40B4-BE49-F238E27FC236}">
                      <a16:creationId xmlns:a16="http://schemas.microsoft.com/office/drawing/2014/main" id="{7FF29692-0B42-410A-BB97-50E22AE6E3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18" name="Group 117">
                  <a:extLst>
                    <a:ext uri="{FF2B5EF4-FFF2-40B4-BE49-F238E27FC236}">
                      <a16:creationId xmlns:a16="http://schemas.microsoft.com/office/drawing/2014/main" id="{9170F708-1C0D-45CC-BB3B-CE7718D202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9" name="Line 63">
                    <a:extLst>
                      <a:ext uri="{FF2B5EF4-FFF2-40B4-BE49-F238E27FC236}">
                        <a16:creationId xmlns:a16="http://schemas.microsoft.com/office/drawing/2014/main" id="{E4D5CCB7-71C2-4141-AAC1-8C489185081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66">
                    <a:extLst>
                      <a:ext uri="{FF2B5EF4-FFF2-40B4-BE49-F238E27FC236}">
                        <a16:creationId xmlns:a16="http://schemas.microsoft.com/office/drawing/2014/main" id="{BC88EE53-8F3B-4267-930B-7A4DF756DBD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67">
                    <a:extLst>
                      <a:ext uri="{FF2B5EF4-FFF2-40B4-BE49-F238E27FC236}">
                        <a16:creationId xmlns:a16="http://schemas.microsoft.com/office/drawing/2014/main" id="{CB171FA2-05DD-4B42-9478-70E013825FF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80">
                    <a:extLst>
                      <a:ext uri="{FF2B5EF4-FFF2-40B4-BE49-F238E27FC236}">
                        <a16:creationId xmlns:a16="http://schemas.microsoft.com/office/drawing/2014/main" id="{F84CA3A0-5EF3-4799-BBDE-C81C2EDD023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83">
                    <a:extLst>
                      <a:ext uri="{FF2B5EF4-FFF2-40B4-BE49-F238E27FC236}">
                        <a16:creationId xmlns:a16="http://schemas.microsoft.com/office/drawing/2014/main" id="{9D3F467B-8B5C-441D-9F3E-27F421D0FDE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86">
                    <a:extLst>
                      <a:ext uri="{FF2B5EF4-FFF2-40B4-BE49-F238E27FC236}">
                        <a16:creationId xmlns:a16="http://schemas.microsoft.com/office/drawing/2014/main" id="{8DF30EB2-1A4B-4622-8E7D-E8FD8886E6A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89">
                    <a:extLst>
                      <a:ext uri="{FF2B5EF4-FFF2-40B4-BE49-F238E27FC236}">
                        <a16:creationId xmlns:a16="http://schemas.microsoft.com/office/drawing/2014/main" id="{59207A7B-FA76-4FF5-B247-19F2398975C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0" name="Group 89">
                <a:extLst>
                  <a:ext uri="{FF2B5EF4-FFF2-40B4-BE49-F238E27FC236}">
                    <a16:creationId xmlns:a16="http://schemas.microsoft.com/office/drawing/2014/main" id="{30F84B68-B94E-48F0-87F6-DA95042CA7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96" name="Group 95">
                  <a:extLst>
                    <a:ext uri="{FF2B5EF4-FFF2-40B4-BE49-F238E27FC236}">
                      <a16:creationId xmlns:a16="http://schemas.microsoft.com/office/drawing/2014/main" id="{A222C305-8AEA-4983-B95D-00218593EE6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0" name="Straight Connector 99">
                    <a:extLst>
                      <a:ext uri="{FF2B5EF4-FFF2-40B4-BE49-F238E27FC236}">
                        <a16:creationId xmlns:a16="http://schemas.microsoft.com/office/drawing/2014/main" id="{1C3A0F56-2A49-46DF-B3FB-5AEA983D7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9D313A3-28C6-4D61-A212-7754FEA805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2" name="Rectangle 30">
                    <a:extLst>
                      <a:ext uri="{FF2B5EF4-FFF2-40B4-BE49-F238E27FC236}">
                        <a16:creationId xmlns:a16="http://schemas.microsoft.com/office/drawing/2014/main" id="{314B544D-6595-4864-B430-79C4245774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30">
                    <a:extLst>
                      <a:ext uri="{FF2B5EF4-FFF2-40B4-BE49-F238E27FC236}">
                        <a16:creationId xmlns:a16="http://schemas.microsoft.com/office/drawing/2014/main" id="{11F3A939-ABBF-4A36-8322-B72F6A47AF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99692CEB-3FAF-468E-A27C-E42F60401C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98" name="Freeform: Shape 97">
                    <a:extLst>
                      <a:ext uri="{FF2B5EF4-FFF2-40B4-BE49-F238E27FC236}">
                        <a16:creationId xmlns:a16="http://schemas.microsoft.com/office/drawing/2014/main" id="{1D40DB70-1ACF-4C8D-8B36-0C9D3115D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99" name="Freeform: Shape 98">
                    <a:extLst>
                      <a:ext uri="{FF2B5EF4-FFF2-40B4-BE49-F238E27FC236}">
                        <a16:creationId xmlns:a16="http://schemas.microsoft.com/office/drawing/2014/main" id="{F5FBC09C-5F59-480C-9A8C-11A3EE795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91" name="Group 90">
                <a:extLst>
                  <a:ext uri="{FF2B5EF4-FFF2-40B4-BE49-F238E27FC236}">
                    <a16:creationId xmlns:a16="http://schemas.microsoft.com/office/drawing/2014/main" id="{E9681612-1581-4537-8097-E028E7782E1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92" name="Group 91">
                  <a:extLst>
                    <a:ext uri="{FF2B5EF4-FFF2-40B4-BE49-F238E27FC236}">
                      <a16:creationId xmlns:a16="http://schemas.microsoft.com/office/drawing/2014/main" id="{116A1B85-D145-4A7F-A00E-79709D0751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4" name="Freeform 68">
                    <a:extLst>
                      <a:ext uri="{FF2B5EF4-FFF2-40B4-BE49-F238E27FC236}">
                        <a16:creationId xmlns:a16="http://schemas.microsoft.com/office/drawing/2014/main" id="{84052C8A-43EC-498E-AE60-1930E31D05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69">
                    <a:extLst>
                      <a:ext uri="{FF2B5EF4-FFF2-40B4-BE49-F238E27FC236}">
                        <a16:creationId xmlns:a16="http://schemas.microsoft.com/office/drawing/2014/main" id="{327A1A7F-34EE-4D6D-86A1-CFA2D8047C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93" name="Line 70">
                  <a:extLst>
                    <a:ext uri="{FF2B5EF4-FFF2-40B4-BE49-F238E27FC236}">
                      <a16:creationId xmlns:a16="http://schemas.microsoft.com/office/drawing/2014/main" id="{8BFA2E1B-8873-41CB-AACF-BF4AA72D0A0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a:extLst>
                <a:ext uri="{FF2B5EF4-FFF2-40B4-BE49-F238E27FC236}">
                  <a16:creationId xmlns:a16="http://schemas.microsoft.com/office/drawing/2014/main" id="{0305D61D-1F7B-468B-B22D-756BD8B39B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50" name="Oval 49">
                <a:extLst>
                  <a:ext uri="{FF2B5EF4-FFF2-40B4-BE49-F238E27FC236}">
                    <a16:creationId xmlns:a16="http://schemas.microsoft.com/office/drawing/2014/main" id="{ECA164DE-364C-4533-A48B-6AD03F93E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51" name="Group 50">
                <a:extLst>
                  <a:ext uri="{FF2B5EF4-FFF2-40B4-BE49-F238E27FC236}">
                    <a16:creationId xmlns:a16="http://schemas.microsoft.com/office/drawing/2014/main" id="{1CABE0CA-D9C4-4166-A06F-72798EE0F8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6" name="Freeform 64">
                  <a:extLst>
                    <a:ext uri="{FF2B5EF4-FFF2-40B4-BE49-F238E27FC236}">
                      <a16:creationId xmlns:a16="http://schemas.microsoft.com/office/drawing/2014/main" id="{FD4AE979-A3A5-4896-9167-58331E9F33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1">
                  <a:extLst>
                    <a:ext uri="{FF2B5EF4-FFF2-40B4-BE49-F238E27FC236}">
                      <a16:creationId xmlns:a16="http://schemas.microsoft.com/office/drawing/2014/main" id="{C3EA2F9B-FF54-4D75-9E72-D8C3FF8A93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1">
                  <a:extLst>
                    <a:ext uri="{FF2B5EF4-FFF2-40B4-BE49-F238E27FC236}">
                      <a16:creationId xmlns:a16="http://schemas.microsoft.com/office/drawing/2014/main" id="{3E739E1E-9B88-4F74-ACCF-7A3D5F42C7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78">
                  <a:extLst>
                    <a:ext uri="{FF2B5EF4-FFF2-40B4-BE49-F238E27FC236}">
                      <a16:creationId xmlns:a16="http://schemas.microsoft.com/office/drawing/2014/main" id="{C95A50CD-4933-416A-8EC3-8AA950FF96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4">
                  <a:extLst>
                    <a:ext uri="{FF2B5EF4-FFF2-40B4-BE49-F238E27FC236}">
                      <a16:creationId xmlns:a16="http://schemas.microsoft.com/office/drawing/2014/main" id="{7D5D4051-1B0A-43CA-B7EE-BFF40C969A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7">
                  <a:extLst>
                    <a:ext uri="{FF2B5EF4-FFF2-40B4-BE49-F238E27FC236}">
                      <a16:creationId xmlns:a16="http://schemas.microsoft.com/office/drawing/2014/main" id="{3CE88CA7-EA3A-4515-AD08-E02CF0485F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60">
                  <a:extLst>
                    <a:ext uri="{FF2B5EF4-FFF2-40B4-BE49-F238E27FC236}">
                      <a16:creationId xmlns:a16="http://schemas.microsoft.com/office/drawing/2014/main" id="{DEB69F11-DFF9-4AC4-939D-5782BBEB1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9">
                  <a:extLst>
                    <a:ext uri="{FF2B5EF4-FFF2-40B4-BE49-F238E27FC236}">
                      <a16:creationId xmlns:a16="http://schemas.microsoft.com/office/drawing/2014/main" id="{9A829015-6F16-456C-B004-E395E3C277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2">
                  <a:extLst>
                    <a:ext uri="{FF2B5EF4-FFF2-40B4-BE49-F238E27FC236}">
                      <a16:creationId xmlns:a16="http://schemas.microsoft.com/office/drawing/2014/main" id="{6BB5F676-52A5-463F-ABDB-117CE6F551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65">
                  <a:extLst>
                    <a:ext uri="{FF2B5EF4-FFF2-40B4-BE49-F238E27FC236}">
                      <a16:creationId xmlns:a16="http://schemas.microsoft.com/office/drawing/2014/main" id="{254854F4-0AE1-4CC2-956C-77BC06990A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9">
                  <a:extLst>
                    <a:ext uri="{FF2B5EF4-FFF2-40B4-BE49-F238E27FC236}">
                      <a16:creationId xmlns:a16="http://schemas.microsoft.com/office/drawing/2014/main" id="{72EF9889-1774-4870-A5BC-52D8F573FD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2">
                  <a:extLst>
                    <a:ext uri="{FF2B5EF4-FFF2-40B4-BE49-F238E27FC236}">
                      <a16:creationId xmlns:a16="http://schemas.microsoft.com/office/drawing/2014/main" id="{DE1F5210-C1E4-4EDA-AC04-E38447F976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5">
                  <a:extLst>
                    <a:ext uri="{FF2B5EF4-FFF2-40B4-BE49-F238E27FC236}">
                      <a16:creationId xmlns:a16="http://schemas.microsoft.com/office/drawing/2014/main" id="{8152C98A-CE21-4378-A0EB-5272528115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8">
                  <a:extLst>
                    <a:ext uri="{FF2B5EF4-FFF2-40B4-BE49-F238E27FC236}">
                      <a16:creationId xmlns:a16="http://schemas.microsoft.com/office/drawing/2014/main" id="{E659A8F0-1ED7-46B5-A986-74F07706DF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80" name="Group 79">
                  <a:extLst>
                    <a:ext uri="{FF2B5EF4-FFF2-40B4-BE49-F238E27FC236}">
                      <a16:creationId xmlns:a16="http://schemas.microsoft.com/office/drawing/2014/main" id="{2409EF36-A502-42BA-BE4F-BBFEDCD1842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1" name="Line 63">
                    <a:extLst>
                      <a:ext uri="{FF2B5EF4-FFF2-40B4-BE49-F238E27FC236}">
                        <a16:creationId xmlns:a16="http://schemas.microsoft.com/office/drawing/2014/main" id="{E92326DA-61A7-4A1C-A30F-7C969B03FD1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66">
                    <a:extLst>
                      <a:ext uri="{FF2B5EF4-FFF2-40B4-BE49-F238E27FC236}">
                        <a16:creationId xmlns:a16="http://schemas.microsoft.com/office/drawing/2014/main" id="{E11DCAB1-25FB-48ED-9A0B-7E31B60AE17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67">
                    <a:extLst>
                      <a:ext uri="{FF2B5EF4-FFF2-40B4-BE49-F238E27FC236}">
                        <a16:creationId xmlns:a16="http://schemas.microsoft.com/office/drawing/2014/main" id="{BDA0E16F-4608-4B8F-A17C-0B500303DA9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80">
                    <a:extLst>
                      <a:ext uri="{FF2B5EF4-FFF2-40B4-BE49-F238E27FC236}">
                        <a16:creationId xmlns:a16="http://schemas.microsoft.com/office/drawing/2014/main" id="{77047461-2949-43ED-98E1-5A46637251F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3">
                    <a:extLst>
                      <a:ext uri="{FF2B5EF4-FFF2-40B4-BE49-F238E27FC236}">
                        <a16:creationId xmlns:a16="http://schemas.microsoft.com/office/drawing/2014/main" id="{2490CA91-C594-4BDE-8249-480200F23E7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86">
                    <a:extLst>
                      <a:ext uri="{FF2B5EF4-FFF2-40B4-BE49-F238E27FC236}">
                        <a16:creationId xmlns:a16="http://schemas.microsoft.com/office/drawing/2014/main" id="{EA92857C-64B2-46F9-BC4E-5878F9136E2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9">
                    <a:extLst>
                      <a:ext uri="{FF2B5EF4-FFF2-40B4-BE49-F238E27FC236}">
                        <a16:creationId xmlns:a16="http://schemas.microsoft.com/office/drawing/2014/main" id="{AD133C94-0686-4CBE-8EC3-34B8F76F96A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2" name="Group 51">
                <a:extLst>
                  <a:ext uri="{FF2B5EF4-FFF2-40B4-BE49-F238E27FC236}">
                    <a16:creationId xmlns:a16="http://schemas.microsoft.com/office/drawing/2014/main" id="{401D5FF8-F86F-40F9-9208-48E9BB3EC1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8" name="Group 57">
                  <a:extLst>
                    <a:ext uri="{FF2B5EF4-FFF2-40B4-BE49-F238E27FC236}">
                      <a16:creationId xmlns:a16="http://schemas.microsoft.com/office/drawing/2014/main" id="{0E6E3AA6-E417-4E76-A02E-4970D2BEA59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2" name="Straight Connector 61">
                    <a:extLst>
                      <a:ext uri="{FF2B5EF4-FFF2-40B4-BE49-F238E27FC236}">
                        <a16:creationId xmlns:a16="http://schemas.microsoft.com/office/drawing/2014/main" id="{FB78E883-5EEF-4DF4-A4D1-7C910CF2CA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C945DAA-42C0-45A6-B5DD-24D4E7D0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4" name="Rectangle 30">
                    <a:extLst>
                      <a:ext uri="{FF2B5EF4-FFF2-40B4-BE49-F238E27FC236}">
                        <a16:creationId xmlns:a16="http://schemas.microsoft.com/office/drawing/2014/main" id="{0DA3C4D3-BF4A-43AB-8AFC-203BF587A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30">
                    <a:extLst>
                      <a:ext uri="{FF2B5EF4-FFF2-40B4-BE49-F238E27FC236}">
                        <a16:creationId xmlns:a16="http://schemas.microsoft.com/office/drawing/2014/main" id="{BA346689-3809-4740-8891-9AD3B85A41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15D5A034-CB12-49F9-A41B-4F1757731D5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0" name="Freeform: Shape 59">
                    <a:extLst>
                      <a:ext uri="{FF2B5EF4-FFF2-40B4-BE49-F238E27FC236}">
                        <a16:creationId xmlns:a16="http://schemas.microsoft.com/office/drawing/2014/main" id="{633172F1-01FC-49F8-8D5E-CBEA19726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61" name="Freeform: Shape 60">
                    <a:extLst>
                      <a:ext uri="{FF2B5EF4-FFF2-40B4-BE49-F238E27FC236}">
                        <a16:creationId xmlns:a16="http://schemas.microsoft.com/office/drawing/2014/main" id="{FB5EA827-893B-4DCF-8836-32C175634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53" name="Group 52">
                <a:extLst>
                  <a:ext uri="{FF2B5EF4-FFF2-40B4-BE49-F238E27FC236}">
                    <a16:creationId xmlns:a16="http://schemas.microsoft.com/office/drawing/2014/main" id="{BD49D9E2-BE50-4567-BA95-83F6EFA473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4" name="Group 53">
                  <a:extLst>
                    <a:ext uri="{FF2B5EF4-FFF2-40B4-BE49-F238E27FC236}">
                      <a16:creationId xmlns:a16="http://schemas.microsoft.com/office/drawing/2014/main" id="{CF729F1A-130E-4ADE-B98A-8D0260A8EC9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6" name="Freeform 68">
                    <a:extLst>
                      <a:ext uri="{FF2B5EF4-FFF2-40B4-BE49-F238E27FC236}">
                        <a16:creationId xmlns:a16="http://schemas.microsoft.com/office/drawing/2014/main" id="{5757A3CA-DDEC-4558-B22D-B56F200411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9">
                    <a:extLst>
                      <a:ext uri="{FF2B5EF4-FFF2-40B4-BE49-F238E27FC236}">
                        <a16:creationId xmlns:a16="http://schemas.microsoft.com/office/drawing/2014/main" id="{AA432366-A82D-4FFD-9F9E-A3E06B8852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55" name="Line 70">
                  <a:extLst>
                    <a:ext uri="{FF2B5EF4-FFF2-40B4-BE49-F238E27FC236}">
                      <a16:creationId xmlns:a16="http://schemas.microsoft.com/office/drawing/2014/main" id="{7440143C-9547-420D-B6F9-E8E30D46E27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284616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4" name="Group 13">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5"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9" name="Rectangle 18">
            <a:extLst>
              <a:ext uri="{FF2B5EF4-FFF2-40B4-BE49-F238E27FC236}">
                <a16:creationId xmlns:a16="http://schemas.microsoft.com/office/drawing/2014/main" id="{C9757E9E-CCD5-49A5-A016-FC18317317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5E4072-887B-6FB3-C0BA-3167DB969352}"/>
              </a:ext>
            </a:extLst>
          </p:cNvPr>
          <p:cNvSpPr>
            <a:spLocks noGrp="1"/>
          </p:cNvSpPr>
          <p:nvPr>
            <p:ph type="title"/>
          </p:nvPr>
        </p:nvSpPr>
        <p:spPr>
          <a:xfrm>
            <a:off x="3777600" y="1079500"/>
            <a:ext cx="4636800" cy="2138400"/>
          </a:xfrm>
        </p:spPr>
        <p:txBody>
          <a:bodyPr vert="horz" lIns="91440" tIns="45720" rIns="91440" bIns="45720" rtlCol="0" anchor="b" anchorCtr="0">
            <a:normAutofit/>
          </a:bodyPr>
          <a:lstStyle/>
          <a:p>
            <a:pPr algn="ctr"/>
            <a:r>
              <a:rPr lang="en-US" sz="4800" b="1"/>
              <a:t>THANK YOU</a:t>
            </a:r>
          </a:p>
        </p:txBody>
      </p:sp>
      <p:grpSp>
        <p:nvGrpSpPr>
          <p:cNvPr id="21" name="Group 20">
            <a:extLst>
              <a:ext uri="{FF2B5EF4-FFF2-40B4-BE49-F238E27FC236}">
                <a16:creationId xmlns:a16="http://schemas.microsoft.com/office/drawing/2014/main" id="{1781FF6F-5DEF-409F-A063-795582723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3168" y="602681"/>
            <a:ext cx="3615648" cy="5932335"/>
            <a:chOff x="402434" y="602681"/>
            <a:chExt cx="3615648" cy="5932335"/>
          </a:xfrm>
        </p:grpSpPr>
        <p:grpSp>
          <p:nvGrpSpPr>
            <p:cNvPr id="22" name="Group 21">
              <a:extLst>
                <a:ext uri="{FF2B5EF4-FFF2-40B4-BE49-F238E27FC236}">
                  <a16:creationId xmlns:a16="http://schemas.microsoft.com/office/drawing/2014/main" id="{54A341EC-5CF3-4B87-BAC5-B44C2A265BA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710054" y="399231"/>
              <a:ext cx="317159" cy="932400"/>
              <a:chOff x="6376988" y="280988"/>
              <a:chExt cx="633413" cy="1862138"/>
            </a:xfrm>
          </p:grpSpPr>
          <p:sp>
            <p:nvSpPr>
              <p:cNvPr id="79" name="Freeform 68">
                <a:extLst>
                  <a:ext uri="{FF2B5EF4-FFF2-40B4-BE49-F238E27FC236}">
                    <a16:creationId xmlns:a16="http://schemas.microsoft.com/office/drawing/2014/main" id="{395C89A6-4089-43C1-88F7-C89EAAB5A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9">
                <a:extLst>
                  <a:ext uri="{FF2B5EF4-FFF2-40B4-BE49-F238E27FC236}">
                    <a16:creationId xmlns:a16="http://schemas.microsoft.com/office/drawing/2014/main" id="{B6C04A07-DB49-4407-A323-BFFAAAAA4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Line 70">
                <a:extLst>
                  <a:ext uri="{FF2B5EF4-FFF2-40B4-BE49-F238E27FC236}">
                    <a16:creationId xmlns:a16="http://schemas.microsoft.com/office/drawing/2014/main" id="{59A51CDF-9F3E-4400-A6E3-AF309DF9C95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3" name="Oval 22">
              <a:extLst>
                <a:ext uri="{FF2B5EF4-FFF2-40B4-BE49-F238E27FC236}">
                  <a16:creationId xmlns:a16="http://schemas.microsoft.com/office/drawing/2014/main" id="{43E04776-E965-42A8-AB14-90BD8B646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333586" y="83943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24" name="Group 23">
              <a:extLst>
                <a:ext uri="{FF2B5EF4-FFF2-40B4-BE49-F238E27FC236}">
                  <a16:creationId xmlns:a16="http://schemas.microsoft.com/office/drawing/2014/main" id="{471644CC-C24B-48BC-8EE3-D72786B685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732866" y="390058"/>
              <a:ext cx="1785984" cy="2211229"/>
              <a:chOff x="3125006" y="3171595"/>
              <a:chExt cx="1785984" cy="2211229"/>
            </a:xfrm>
          </p:grpSpPr>
          <p:grpSp>
            <p:nvGrpSpPr>
              <p:cNvPr id="71" name="Group 70">
                <a:extLst>
                  <a:ext uri="{FF2B5EF4-FFF2-40B4-BE49-F238E27FC236}">
                    <a16:creationId xmlns:a16="http://schemas.microsoft.com/office/drawing/2014/main" id="{ADDDB28D-DEEE-460F-98F5-0E2EC1F599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5" name="Straight Connector 74">
                  <a:extLst>
                    <a:ext uri="{FF2B5EF4-FFF2-40B4-BE49-F238E27FC236}">
                      <a16:creationId xmlns:a16="http://schemas.microsoft.com/office/drawing/2014/main" id="{1397A7CF-F6A8-48D5-98AF-B68FC71E00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F863A81-6184-41EB-94AF-C6096CD64A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7" name="Rectangle 30">
                  <a:extLst>
                    <a:ext uri="{FF2B5EF4-FFF2-40B4-BE49-F238E27FC236}">
                      <a16:creationId xmlns:a16="http://schemas.microsoft.com/office/drawing/2014/main" id="{EF436F3D-9653-4DF8-832B-580539C56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30">
                  <a:extLst>
                    <a:ext uri="{FF2B5EF4-FFF2-40B4-BE49-F238E27FC236}">
                      <a16:creationId xmlns:a16="http://schemas.microsoft.com/office/drawing/2014/main" id="{0154A205-573A-4A5C-A3DF-B4DC24A2F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C2543A46-110B-4E4B-92BD-F8B8E21CD6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3" name="Freeform: Shape 72">
                  <a:extLst>
                    <a:ext uri="{FF2B5EF4-FFF2-40B4-BE49-F238E27FC236}">
                      <a16:creationId xmlns:a16="http://schemas.microsoft.com/office/drawing/2014/main" id="{45471145-1F29-4FC3-8B75-277BD8E22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4" name="Freeform: Shape 73">
                  <a:extLst>
                    <a:ext uri="{FF2B5EF4-FFF2-40B4-BE49-F238E27FC236}">
                      <a16:creationId xmlns:a16="http://schemas.microsoft.com/office/drawing/2014/main" id="{79DA4A81-8892-4F1C-9311-7AEAE2C8D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5" name="Group 24">
              <a:extLst>
                <a:ext uri="{FF2B5EF4-FFF2-40B4-BE49-F238E27FC236}">
                  <a16:creationId xmlns:a16="http://schemas.microsoft.com/office/drawing/2014/main" id="{E4C401AA-847D-4D5A-9199-3B368AD88A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0000" y="2480400"/>
              <a:ext cx="2457450" cy="3838575"/>
              <a:chOff x="587376" y="280988"/>
              <a:chExt cx="2457450" cy="3838575"/>
            </a:xfrm>
          </p:grpSpPr>
          <p:sp>
            <p:nvSpPr>
              <p:cNvPr id="49" name="Freeform 64">
                <a:extLst>
                  <a:ext uri="{FF2B5EF4-FFF2-40B4-BE49-F238E27FC236}">
                    <a16:creationId xmlns:a16="http://schemas.microsoft.com/office/drawing/2014/main" id="{BCD66427-9375-44C7-B176-87D1E5D90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1">
                <a:extLst>
                  <a:ext uri="{FF2B5EF4-FFF2-40B4-BE49-F238E27FC236}">
                    <a16:creationId xmlns:a16="http://schemas.microsoft.com/office/drawing/2014/main" id="{DBDB153C-43F9-4C36-8330-E06BE08B3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61">
                <a:extLst>
                  <a:ext uri="{FF2B5EF4-FFF2-40B4-BE49-F238E27FC236}">
                    <a16:creationId xmlns:a16="http://schemas.microsoft.com/office/drawing/2014/main" id="{DBD793DD-531D-4E1E-B992-5E5891F600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8">
                <a:extLst>
                  <a:ext uri="{FF2B5EF4-FFF2-40B4-BE49-F238E27FC236}">
                    <a16:creationId xmlns:a16="http://schemas.microsoft.com/office/drawing/2014/main" id="{CEFB136B-DC35-4F4A-83C4-01135B4EF8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4">
                <a:extLst>
                  <a:ext uri="{FF2B5EF4-FFF2-40B4-BE49-F238E27FC236}">
                    <a16:creationId xmlns:a16="http://schemas.microsoft.com/office/drawing/2014/main" id="{9FB85D2A-279F-4702-B280-612D11B547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7">
                <a:extLst>
                  <a:ext uri="{FF2B5EF4-FFF2-40B4-BE49-F238E27FC236}">
                    <a16:creationId xmlns:a16="http://schemas.microsoft.com/office/drawing/2014/main" id="{63C22ADC-4205-46D4-93EB-9549805136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0">
                <a:extLst>
                  <a:ext uri="{FF2B5EF4-FFF2-40B4-BE49-F238E27FC236}">
                    <a16:creationId xmlns:a16="http://schemas.microsoft.com/office/drawing/2014/main" id="{B2FA1D0B-0861-4557-88CC-99D3B909F8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9">
                <a:extLst>
                  <a:ext uri="{FF2B5EF4-FFF2-40B4-BE49-F238E27FC236}">
                    <a16:creationId xmlns:a16="http://schemas.microsoft.com/office/drawing/2014/main" id="{4D751BD9-53BA-45A5-81A1-AACC0A176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2">
                <a:extLst>
                  <a:ext uri="{FF2B5EF4-FFF2-40B4-BE49-F238E27FC236}">
                    <a16:creationId xmlns:a16="http://schemas.microsoft.com/office/drawing/2014/main" id="{1FDA24E2-9B8A-4508-833C-3E2C2894CD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5">
                <a:extLst>
                  <a:ext uri="{FF2B5EF4-FFF2-40B4-BE49-F238E27FC236}">
                    <a16:creationId xmlns:a16="http://schemas.microsoft.com/office/drawing/2014/main" id="{D2CCA503-DC38-4E11-B299-7DB76F5FAB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9">
                <a:extLst>
                  <a:ext uri="{FF2B5EF4-FFF2-40B4-BE49-F238E27FC236}">
                    <a16:creationId xmlns:a16="http://schemas.microsoft.com/office/drawing/2014/main" id="{D21F0F68-198F-481C-9DF7-93EB338D67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2">
                <a:extLst>
                  <a:ext uri="{FF2B5EF4-FFF2-40B4-BE49-F238E27FC236}">
                    <a16:creationId xmlns:a16="http://schemas.microsoft.com/office/drawing/2014/main" id="{A0B2B8C2-FDD5-497A-9CFD-2981549022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85">
                <a:extLst>
                  <a:ext uri="{FF2B5EF4-FFF2-40B4-BE49-F238E27FC236}">
                    <a16:creationId xmlns:a16="http://schemas.microsoft.com/office/drawing/2014/main" id="{C9A20254-ABE1-475B-9CA8-97E7369F4E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88">
                <a:extLst>
                  <a:ext uri="{FF2B5EF4-FFF2-40B4-BE49-F238E27FC236}">
                    <a16:creationId xmlns:a16="http://schemas.microsoft.com/office/drawing/2014/main" id="{23E12738-13DA-4FBC-9E2B-569CE16058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63" name="Group 62">
                <a:extLst>
                  <a:ext uri="{FF2B5EF4-FFF2-40B4-BE49-F238E27FC236}">
                    <a16:creationId xmlns:a16="http://schemas.microsoft.com/office/drawing/2014/main" id="{A8F1C84D-36A7-432E-8525-755B1F33F7E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64" name="Line 63">
                  <a:extLst>
                    <a:ext uri="{FF2B5EF4-FFF2-40B4-BE49-F238E27FC236}">
                      <a16:creationId xmlns:a16="http://schemas.microsoft.com/office/drawing/2014/main" id="{D43B981D-1875-4E2D-B4B5-431D2CE842E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66">
                  <a:extLst>
                    <a:ext uri="{FF2B5EF4-FFF2-40B4-BE49-F238E27FC236}">
                      <a16:creationId xmlns:a16="http://schemas.microsoft.com/office/drawing/2014/main" id="{07489979-9C7D-4844-B0BB-74A5CDBCDAA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7">
                  <a:extLst>
                    <a:ext uri="{FF2B5EF4-FFF2-40B4-BE49-F238E27FC236}">
                      <a16:creationId xmlns:a16="http://schemas.microsoft.com/office/drawing/2014/main" id="{A778F9B4-BB14-484F-A573-172579C39CF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80">
                  <a:extLst>
                    <a:ext uri="{FF2B5EF4-FFF2-40B4-BE49-F238E27FC236}">
                      <a16:creationId xmlns:a16="http://schemas.microsoft.com/office/drawing/2014/main" id="{26AC9EC4-C293-47D1-AA7B-DE4475793AB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83">
                  <a:extLst>
                    <a:ext uri="{FF2B5EF4-FFF2-40B4-BE49-F238E27FC236}">
                      <a16:creationId xmlns:a16="http://schemas.microsoft.com/office/drawing/2014/main" id="{BACE1CFF-F0A6-4D1D-AC73-0D9D9A59712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86">
                  <a:extLst>
                    <a:ext uri="{FF2B5EF4-FFF2-40B4-BE49-F238E27FC236}">
                      <a16:creationId xmlns:a16="http://schemas.microsoft.com/office/drawing/2014/main" id="{20D155F1-00FF-4612-BB74-15FEDECA9C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89">
                  <a:extLst>
                    <a:ext uri="{FF2B5EF4-FFF2-40B4-BE49-F238E27FC236}">
                      <a16:creationId xmlns:a16="http://schemas.microsoft.com/office/drawing/2014/main" id="{C076FA74-5BAE-496C-8F4F-3F5B4F290E5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26" name="Oval 25">
              <a:extLst>
                <a:ext uri="{FF2B5EF4-FFF2-40B4-BE49-F238E27FC236}">
                  <a16:creationId xmlns:a16="http://schemas.microsoft.com/office/drawing/2014/main" id="{9AC60A04-8CF1-45F0-A385-1EBAD71D7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742320" y="577888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27" name="Group 26">
              <a:extLst>
                <a:ext uri="{FF2B5EF4-FFF2-40B4-BE49-F238E27FC236}">
                  <a16:creationId xmlns:a16="http://schemas.microsoft.com/office/drawing/2014/main" id="{A41600F8-1DCA-4819-8C06-BAA0C569A2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305927" y="2362458"/>
              <a:ext cx="641183" cy="1069728"/>
              <a:chOff x="6484112" y="2967038"/>
              <a:chExt cx="641183" cy="1069728"/>
            </a:xfrm>
          </p:grpSpPr>
          <p:grpSp>
            <p:nvGrpSpPr>
              <p:cNvPr id="41" name="Group 40">
                <a:extLst>
                  <a:ext uri="{FF2B5EF4-FFF2-40B4-BE49-F238E27FC236}">
                    <a16:creationId xmlns:a16="http://schemas.microsoft.com/office/drawing/2014/main" id="{D9AA2C22-184F-48CD-AE38-7835B029D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46" name="Freeform 68">
                  <a:extLst>
                    <a:ext uri="{FF2B5EF4-FFF2-40B4-BE49-F238E27FC236}">
                      <a16:creationId xmlns:a16="http://schemas.microsoft.com/office/drawing/2014/main" id="{2BE92945-1DB1-4026-BFF0-E56E756FC2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9">
                  <a:extLst>
                    <a:ext uri="{FF2B5EF4-FFF2-40B4-BE49-F238E27FC236}">
                      <a16:creationId xmlns:a16="http://schemas.microsoft.com/office/drawing/2014/main" id="{D969EC21-F259-4572-8C92-93CBAFD9CF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Line 70">
                  <a:extLst>
                    <a:ext uri="{FF2B5EF4-FFF2-40B4-BE49-F238E27FC236}">
                      <a16:creationId xmlns:a16="http://schemas.microsoft.com/office/drawing/2014/main" id="{ADE098B8-3E34-4B77-9834-950B20E8CEB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a:extLst>
                  <a:ext uri="{FF2B5EF4-FFF2-40B4-BE49-F238E27FC236}">
                    <a16:creationId xmlns:a16="http://schemas.microsoft.com/office/drawing/2014/main" id="{C838B054-D982-4E4A-810E-B5916C8BB81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43" name="Freeform 68">
                  <a:extLst>
                    <a:ext uri="{FF2B5EF4-FFF2-40B4-BE49-F238E27FC236}">
                      <a16:creationId xmlns:a16="http://schemas.microsoft.com/office/drawing/2014/main" id="{120EE44F-3465-4168-9CC6-960CDC23DC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9">
                  <a:extLst>
                    <a:ext uri="{FF2B5EF4-FFF2-40B4-BE49-F238E27FC236}">
                      <a16:creationId xmlns:a16="http://schemas.microsoft.com/office/drawing/2014/main" id="{1F16E21E-6FF7-4D92-B5AB-F1B210E8D4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Line 70">
                  <a:extLst>
                    <a:ext uri="{FF2B5EF4-FFF2-40B4-BE49-F238E27FC236}">
                      <a16:creationId xmlns:a16="http://schemas.microsoft.com/office/drawing/2014/main" id="{E6D26AF0-8B26-4B76-B520-39507E64181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8" name="Group 27">
              <a:extLst>
                <a:ext uri="{FF2B5EF4-FFF2-40B4-BE49-F238E27FC236}">
                  <a16:creationId xmlns:a16="http://schemas.microsoft.com/office/drawing/2014/main" id="{46550D95-D676-4064-9B82-6BE9520096B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384669" y="4915016"/>
              <a:ext cx="633413" cy="1620000"/>
              <a:chOff x="3384669" y="4915016"/>
              <a:chExt cx="633413" cy="1620000"/>
            </a:xfrm>
          </p:grpSpPr>
          <p:grpSp>
            <p:nvGrpSpPr>
              <p:cNvPr id="37" name="Group 36">
                <a:extLst>
                  <a:ext uri="{FF2B5EF4-FFF2-40B4-BE49-F238E27FC236}">
                    <a16:creationId xmlns:a16="http://schemas.microsoft.com/office/drawing/2014/main" id="{E3F10329-29C7-42E4-BA22-CD1201CEF7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84669" y="4946104"/>
                <a:ext cx="633413" cy="1419225"/>
                <a:chOff x="5959192" y="333389"/>
                <a:chExt cx="633413" cy="1419225"/>
              </a:xfrm>
            </p:grpSpPr>
            <p:sp>
              <p:nvSpPr>
                <p:cNvPr id="39" name="Freeform 68">
                  <a:extLst>
                    <a:ext uri="{FF2B5EF4-FFF2-40B4-BE49-F238E27FC236}">
                      <a16:creationId xmlns:a16="http://schemas.microsoft.com/office/drawing/2014/main" id="{39A5C44A-06A4-43BE-A666-08E17199C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9">
                  <a:extLst>
                    <a:ext uri="{FF2B5EF4-FFF2-40B4-BE49-F238E27FC236}">
                      <a16:creationId xmlns:a16="http://schemas.microsoft.com/office/drawing/2014/main" id="{4FFD648A-4214-47DB-B980-6A315E265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Line 70">
                <a:extLst>
                  <a:ext uri="{FF2B5EF4-FFF2-40B4-BE49-F238E27FC236}">
                    <a16:creationId xmlns:a16="http://schemas.microsoft.com/office/drawing/2014/main" id="{C810BE59-2768-4B0E-A3FD-A6784A2C840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rot="18900000" flipV="1">
                <a:off x="3774042" y="4915016"/>
                <a:ext cx="0" cy="162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11652DC8-2B9B-409D-8B87-E8D97CBF00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40013" y="1046180"/>
              <a:ext cx="903599" cy="2160000"/>
              <a:chOff x="9057947" y="3423463"/>
              <a:chExt cx="903599" cy="2160000"/>
            </a:xfrm>
          </p:grpSpPr>
          <p:grpSp>
            <p:nvGrpSpPr>
              <p:cNvPr id="30" name="Group 29">
                <a:extLst>
                  <a:ext uri="{FF2B5EF4-FFF2-40B4-BE49-F238E27FC236}">
                    <a16:creationId xmlns:a16="http://schemas.microsoft.com/office/drawing/2014/main" id="{403350CC-3DBE-4071-8279-74DBDD4F9D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35" name="Freeform: Shape 34">
                  <a:extLst>
                    <a:ext uri="{FF2B5EF4-FFF2-40B4-BE49-F238E27FC236}">
                      <a16:creationId xmlns:a16="http://schemas.microsoft.com/office/drawing/2014/main" id="{38432FD0-1F86-419C-BE0D-605DEBE10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6" name="Freeform: Shape 35">
                  <a:extLst>
                    <a:ext uri="{FF2B5EF4-FFF2-40B4-BE49-F238E27FC236}">
                      <a16:creationId xmlns:a16="http://schemas.microsoft.com/office/drawing/2014/main" id="{8F4BCABC-4173-4006-9B50-22E0BE31D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31" name="Group 30">
                <a:extLst>
                  <a:ext uri="{FF2B5EF4-FFF2-40B4-BE49-F238E27FC236}">
                    <a16:creationId xmlns:a16="http://schemas.microsoft.com/office/drawing/2014/main" id="{8E6DD52D-5C11-4364-A277-0BC6C05CAC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32" name="Straight Connector 31">
                  <a:extLst>
                    <a:ext uri="{FF2B5EF4-FFF2-40B4-BE49-F238E27FC236}">
                      <a16:creationId xmlns:a16="http://schemas.microsoft.com/office/drawing/2014/main" id="{A2C9CE77-5338-4C9B-BCB7-1D6A7A2C7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id="{DD8C86C1-51BA-4CB2-918E-99A73E2EC3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
                  <a:extLst>
                    <a:ext uri="{FF2B5EF4-FFF2-40B4-BE49-F238E27FC236}">
                      <a16:creationId xmlns:a16="http://schemas.microsoft.com/office/drawing/2014/main" id="{713D5C9F-7DFE-4DDD-A89E-55BCBDFEC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83" name="Straight Connector 82">
            <a:extLst>
              <a:ext uri="{FF2B5EF4-FFF2-40B4-BE49-F238E27FC236}">
                <a16:creationId xmlns:a16="http://schemas.microsoft.com/office/drawing/2014/main" id="{D56ACE5F-BE95-4218-ADF7-6F1DEF6A94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801DF50F-B47F-405F-BDF3-73DAC01BB9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73184" y="602681"/>
            <a:ext cx="3615648" cy="5932335"/>
            <a:chOff x="402434" y="602681"/>
            <a:chExt cx="3615648" cy="5932335"/>
          </a:xfrm>
        </p:grpSpPr>
        <p:grpSp>
          <p:nvGrpSpPr>
            <p:cNvPr id="86" name="Group 85">
              <a:extLst>
                <a:ext uri="{FF2B5EF4-FFF2-40B4-BE49-F238E27FC236}">
                  <a16:creationId xmlns:a16="http://schemas.microsoft.com/office/drawing/2014/main" id="{2457533F-CAD7-46C2-9CB3-8505B2DFABA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710054" y="399231"/>
              <a:ext cx="317159" cy="932400"/>
              <a:chOff x="6376988" y="280988"/>
              <a:chExt cx="633413" cy="1862138"/>
            </a:xfrm>
          </p:grpSpPr>
          <p:sp>
            <p:nvSpPr>
              <p:cNvPr id="143" name="Freeform 68">
                <a:extLst>
                  <a:ext uri="{FF2B5EF4-FFF2-40B4-BE49-F238E27FC236}">
                    <a16:creationId xmlns:a16="http://schemas.microsoft.com/office/drawing/2014/main" id="{66E9686F-CED0-475E-A28A-D8CDBCCDD1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69">
                <a:extLst>
                  <a:ext uri="{FF2B5EF4-FFF2-40B4-BE49-F238E27FC236}">
                    <a16:creationId xmlns:a16="http://schemas.microsoft.com/office/drawing/2014/main" id="{254AFE2B-C030-4DF5-B113-1A9ECB6A65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5" name="Line 70">
                <a:extLst>
                  <a:ext uri="{FF2B5EF4-FFF2-40B4-BE49-F238E27FC236}">
                    <a16:creationId xmlns:a16="http://schemas.microsoft.com/office/drawing/2014/main" id="{02E0618D-FC2B-49B2-B15F-0EA6139909E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7" name="Oval 86">
              <a:extLst>
                <a:ext uri="{FF2B5EF4-FFF2-40B4-BE49-F238E27FC236}">
                  <a16:creationId xmlns:a16="http://schemas.microsoft.com/office/drawing/2014/main" id="{3BC4DEAB-C1FD-4FA7-9417-3E053D540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333586" y="83943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88" name="Group 87">
              <a:extLst>
                <a:ext uri="{FF2B5EF4-FFF2-40B4-BE49-F238E27FC236}">
                  <a16:creationId xmlns:a16="http://schemas.microsoft.com/office/drawing/2014/main" id="{77615B8B-540B-420B-87F1-5F51415E7F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732866" y="390058"/>
              <a:ext cx="1785984" cy="2211229"/>
              <a:chOff x="3125006" y="3171595"/>
              <a:chExt cx="1785984" cy="2211229"/>
            </a:xfrm>
          </p:grpSpPr>
          <p:grpSp>
            <p:nvGrpSpPr>
              <p:cNvPr id="135" name="Group 134">
                <a:extLst>
                  <a:ext uri="{FF2B5EF4-FFF2-40B4-BE49-F238E27FC236}">
                    <a16:creationId xmlns:a16="http://schemas.microsoft.com/office/drawing/2014/main" id="{82E16796-0833-4B54-AED9-A3611C9BD19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39" name="Straight Connector 138">
                  <a:extLst>
                    <a:ext uri="{FF2B5EF4-FFF2-40B4-BE49-F238E27FC236}">
                      <a16:creationId xmlns:a16="http://schemas.microsoft.com/office/drawing/2014/main" id="{F1E2155D-D771-4139-BC04-B5F026AEBB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746D84B4-B9EF-417C-A565-F9B86978E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1" name="Rectangle 30">
                  <a:extLst>
                    <a:ext uri="{FF2B5EF4-FFF2-40B4-BE49-F238E27FC236}">
                      <a16:creationId xmlns:a16="http://schemas.microsoft.com/office/drawing/2014/main" id="{66FFC568-D3F5-4FA6-B28A-516DE623F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30">
                  <a:extLst>
                    <a:ext uri="{FF2B5EF4-FFF2-40B4-BE49-F238E27FC236}">
                      <a16:creationId xmlns:a16="http://schemas.microsoft.com/office/drawing/2014/main" id="{2C3FB912-25F7-4822-B327-DA1E9B335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Group 135">
                <a:extLst>
                  <a:ext uri="{FF2B5EF4-FFF2-40B4-BE49-F238E27FC236}">
                    <a16:creationId xmlns:a16="http://schemas.microsoft.com/office/drawing/2014/main" id="{4FC8FB21-D7E1-4978-AD20-5E68B4C580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37" name="Freeform: Shape 136">
                  <a:extLst>
                    <a:ext uri="{FF2B5EF4-FFF2-40B4-BE49-F238E27FC236}">
                      <a16:creationId xmlns:a16="http://schemas.microsoft.com/office/drawing/2014/main" id="{51BBD3DF-C644-4E9C-A11C-B6336B889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38" name="Freeform: Shape 137">
                  <a:extLst>
                    <a:ext uri="{FF2B5EF4-FFF2-40B4-BE49-F238E27FC236}">
                      <a16:creationId xmlns:a16="http://schemas.microsoft.com/office/drawing/2014/main" id="{0B53158D-9F0C-4064-B804-2C1F8AEBE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89" name="Group 88">
              <a:extLst>
                <a:ext uri="{FF2B5EF4-FFF2-40B4-BE49-F238E27FC236}">
                  <a16:creationId xmlns:a16="http://schemas.microsoft.com/office/drawing/2014/main" id="{B9D93B3C-5026-425E-9179-CBB944A9096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0000" y="2480400"/>
              <a:ext cx="2457450" cy="3838575"/>
              <a:chOff x="587376" y="280988"/>
              <a:chExt cx="2457450" cy="3838575"/>
            </a:xfrm>
          </p:grpSpPr>
          <p:sp>
            <p:nvSpPr>
              <p:cNvPr id="113" name="Freeform 64">
                <a:extLst>
                  <a:ext uri="{FF2B5EF4-FFF2-40B4-BE49-F238E27FC236}">
                    <a16:creationId xmlns:a16="http://schemas.microsoft.com/office/drawing/2014/main" id="{5C84A49A-BD66-4BEA-A06B-2FA89468BB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81">
                <a:extLst>
                  <a:ext uri="{FF2B5EF4-FFF2-40B4-BE49-F238E27FC236}">
                    <a16:creationId xmlns:a16="http://schemas.microsoft.com/office/drawing/2014/main" id="{EB8895A6-E32C-4B09-B9E0-314C000A28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1">
                <a:extLst>
                  <a:ext uri="{FF2B5EF4-FFF2-40B4-BE49-F238E27FC236}">
                    <a16:creationId xmlns:a16="http://schemas.microsoft.com/office/drawing/2014/main" id="{6ABA4FEE-5223-4565-9B11-5E7CD1323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78">
                <a:extLst>
                  <a:ext uri="{FF2B5EF4-FFF2-40B4-BE49-F238E27FC236}">
                    <a16:creationId xmlns:a16="http://schemas.microsoft.com/office/drawing/2014/main" id="{38C78FAF-A05E-4962-8571-B6C83FB4EF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84">
                <a:extLst>
                  <a:ext uri="{FF2B5EF4-FFF2-40B4-BE49-F238E27FC236}">
                    <a16:creationId xmlns:a16="http://schemas.microsoft.com/office/drawing/2014/main" id="{B94F41EA-CB57-4E1D-9C7F-6E482F0EB6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87">
                <a:extLst>
                  <a:ext uri="{FF2B5EF4-FFF2-40B4-BE49-F238E27FC236}">
                    <a16:creationId xmlns:a16="http://schemas.microsoft.com/office/drawing/2014/main" id="{36E5C22C-6491-4028-8C8F-2BBA91B692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60">
                <a:extLst>
                  <a:ext uri="{FF2B5EF4-FFF2-40B4-BE49-F238E27FC236}">
                    <a16:creationId xmlns:a16="http://schemas.microsoft.com/office/drawing/2014/main" id="{C68EAD32-DAD2-4E24-A17D-9EF57C0FA5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59">
                <a:extLst>
                  <a:ext uri="{FF2B5EF4-FFF2-40B4-BE49-F238E27FC236}">
                    <a16:creationId xmlns:a16="http://schemas.microsoft.com/office/drawing/2014/main" id="{0C6E1ABE-BB08-4327-9CDD-11A5D0130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62">
                <a:extLst>
                  <a:ext uri="{FF2B5EF4-FFF2-40B4-BE49-F238E27FC236}">
                    <a16:creationId xmlns:a16="http://schemas.microsoft.com/office/drawing/2014/main" id="{88D096DA-BFC9-44D7-8441-490FA2D404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2" name="Freeform 65">
                <a:extLst>
                  <a:ext uri="{FF2B5EF4-FFF2-40B4-BE49-F238E27FC236}">
                    <a16:creationId xmlns:a16="http://schemas.microsoft.com/office/drawing/2014/main" id="{152CB9CF-F70A-46B0-AB37-7922D326BD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79">
                <a:extLst>
                  <a:ext uri="{FF2B5EF4-FFF2-40B4-BE49-F238E27FC236}">
                    <a16:creationId xmlns:a16="http://schemas.microsoft.com/office/drawing/2014/main" id="{28240976-82E5-4A37-8E2B-A07CCFD13D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82">
                <a:extLst>
                  <a:ext uri="{FF2B5EF4-FFF2-40B4-BE49-F238E27FC236}">
                    <a16:creationId xmlns:a16="http://schemas.microsoft.com/office/drawing/2014/main" id="{0C25B6B7-4317-4482-A474-2830FA6E5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85">
                <a:extLst>
                  <a:ext uri="{FF2B5EF4-FFF2-40B4-BE49-F238E27FC236}">
                    <a16:creationId xmlns:a16="http://schemas.microsoft.com/office/drawing/2014/main" id="{5C0EDF04-E84E-457D-A5F9-7746545AB2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88">
                <a:extLst>
                  <a:ext uri="{FF2B5EF4-FFF2-40B4-BE49-F238E27FC236}">
                    <a16:creationId xmlns:a16="http://schemas.microsoft.com/office/drawing/2014/main" id="{566313AB-A9AB-4B84-8C23-50E725917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27" name="Group 126">
                <a:extLst>
                  <a:ext uri="{FF2B5EF4-FFF2-40B4-BE49-F238E27FC236}">
                    <a16:creationId xmlns:a16="http://schemas.microsoft.com/office/drawing/2014/main" id="{2F31BFB5-317D-4135-930A-240F7A56EA8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28" name="Line 63">
                  <a:extLst>
                    <a:ext uri="{FF2B5EF4-FFF2-40B4-BE49-F238E27FC236}">
                      <a16:creationId xmlns:a16="http://schemas.microsoft.com/office/drawing/2014/main" id="{9102C0AC-7FF7-4F4B-B7C1-C8CE4846A1C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66">
                  <a:extLst>
                    <a:ext uri="{FF2B5EF4-FFF2-40B4-BE49-F238E27FC236}">
                      <a16:creationId xmlns:a16="http://schemas.microsoft.com/office/drawing/2014/main" id="{64BAC77C-E14F-4FA8-9D0A-55B646EEA46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67">
                  <a:extLst>
                    <a:ext uri="{FF2B5EF4-FFF2-40B4-BE49-F238E27FC236}">
                      <a16:creationId xmlns:a16="http://schemas.microsoft.com/office/drawing/2014/main" id="{0B88DC73-9AC3-42F8-8C9E-94EE9B61AE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80">
                  <a:extLst>
                    <a:ext uri="{FF2B5EF4-FFF2-40B4-BE49-F238E27FC236}">
                      <a16:creationId xmlns:a16="http://schemas.microsoft.com/office/drawing/2014/main" id="{26BBA2D9-E4D0-424E-9825-61A9B3C0A37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83">
                  <a:extLst>
                    <a:ext uri="{FF2B5EF4-FFF2-40B4-BE49-F238E27FC236}">
                      <a16:creationId xmlns:a16="http://schemas.microsoft.com/office/drawing/2014/main" id="{F6D4FA39-E0CC-4991-83D0-606E03CF1D3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86">
                  <a:extLst>
                    <a:ext uri="{FF2B5EF4-FFF2-40B4-BE49-F238E27FC236}">
                      <a16:creationId xmlns:a16="http://schemas.microsoft.com/office/drawing/2014/main" id="{3819BE2B-7D47-443C-B1DF-2EA57679D17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89">
                  <a:extLst>
                    <a:ext uri="{FF2B5EF4-FFF2-40B4-BE49-F238E27FC236}">
                      <a16:creationId xmlns:a16="http://schemas.microsoft.com/office/drawing/2014/main" id="{86B1E78E-D338-4BAE-9FB1-1A9118AD3DD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90" name="Oval 89">
              <a:extLst>
                <a:ext uri="{FF2B5EF4-FFF2-40B4-BE49-F238E27FC236}">
                  <a16:creationId xmlns:a16="http://schemas.microsoft.com/office/drawing/2014/main" id="{4EC68A1A-796C-4F5F-8F41-0124729201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742320" y="577888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91" name="Group 90">
              <a:extLst>
                <a:ext uri="{FF2B5EF4-FFF2-40B4-BE49-F238E27FC236}">
                  <a16:creationId xmlns:a16="http://schemas.microsoft.com/office/drawing/2014/main" id="{272E52F1-29AD-47C2-904E-60B72D4A910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305927" y="2362458"/>
              <a:ext cx="641183" cy="1069728"/>
              <a:chOff x="6484112" y="2967038"/>
              <a:chExt cx="641183" cy="1069728"/>
            </a:xfrm>
          </p:grpSpPr>
          <p:grpSp>
            <p:nvGrpSpPr>
              <p:cNvPr id="105" name="Group 104">
                <a:extLst>
                  <a:ext uri="{FF2B5EF4-FFF2-40B4-BE49-F238E27FC236}">
                    <a16:creationId xmlns:a16="http://schemas.microsoft.com/office/drawing/2014/main" id="{B3F829B9-B86F-47B0-A187-2202CCB861B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10" name="Freeform 68">
                  <a:extLst>
                    <a:ext uri="{FF2B5EF4-FFF2-40B4-BE49-F238E27FC236}">
                      <a16:creationId xmlns:a16="http://schemas.microsoft.com/office/drawing/2014/main" id="{ED1B3641-1CFF-46F3-873A-3B6AA5D79E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69">
                  <a:extLst>
                    <a:ext uri="{FF2B5EF4-FFF2-40B4-BE49-F238E27FC236}">
                      <a16:creationId xmlns:a16="http://schemas.microsoft.com/office/drawing/2014/main" id="{2C8E8742-B905-4C81-9553-19C64E8F3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2" name="Line 70">
                  <a:extLst>
                    <a:ext uri="{FF2B5EF4-FFF2-40B4-BE49-F238E27FC236}">
                      <a16:creationId xmlns:a16="http://schemas.microsoft.com/office/drawing/2014/main" id="{E10BE229-40F6-4A15-9282-BD78053FB5E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a:extLst>
                  <a:ext uri="{FF2B5EF4-FFF2-40B4-BE49-F238E27FC236}">
                    <a16:creationId xmlns:a16="http://schemas.microsoft.com/office/drawing/2014/main" id="{543B3E07-5E30-43C1-9169-90E713C27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07" name="Freeform 68">
                  <a:extLst>
                    <a:ext uri="{FF2B5EF4-FFF2-40B4-BE49-F238E27FC236}">
                      <a16:creationId xmlns:a16="http://schemas.microsoft.com/office/drawing/2014/main" id="{03FCAAE2-5982-4748-8355-1245B74523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69">
                  <a:extLst>
                    <a:ext uri="{FF2B5EF4-FFF2-40B4-BE49-F238E27FC236}">
                      <a16:creationId xmlns:a16="http://schemas.microsoft.com/office/drawing/2014/main" id="{3B21621D-2AAA-4224-B85E-F14F1587A1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9" name="Line 70">
                  <a:extLst>
                    <a:ext uri="{FF2B5EF4-FFF2-40B4-BE49-F238E27FC236}">
                      <a16:creationId xmlns:a16="http://schemas.microsoft.com/office/drawing/2014/main" id="{B69DCE92-933C-4180-9ECE-C159FF0ED2B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2" name="Group 91">
              <a:extLst>
                <a:ext uri="{FF2B5EF4-FFF2-40B4-BE49-F238E27FC236}">
                  <a16:creationId xmlns:a16="http://schemas.microsoft.com/office/drawing/2014/main" id="{3774B519-16FD-45D1-81B3-F10B796BD15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384669" y="4915016"/>
              <a:ext cx="633413" cy="1620000"/>
              <a:chOff x="3384669" y="4915016"/>
              <a:chExt cx="633413" cy="1620000"/>
            </a:xfrm>
          </p:grpSpPr>
          <p:grpSp>
            <p:nvGrpSpPr>
              <p:cNvPr id="101" name="Group 100">
                <a:extLst>
                  <a:ext uri="{FF2B5EF4-FFF2-40B4-BE49-F238E27FC236}">
                    <a16:creationId xmlns:a16="http://schemas.microsoft.com/office/drawing/2014/main" id="{E1718837-BAB1-4751-8766-2CD3B30947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84669" y="4946104"/>
                <a:ext cx="633413" cy="1419225"/>
                <a:chOff x="5959192" y="333389"/>
                <a:chExt cx="633413" cy="1419225"/>
              </a:xfrm>
            </p:grpSpPr>
            <p:sp>
              <p:nvSpPr>
                <p:cNvPr id="103" name="Freeform 68">
                  <a:extLst>
                    <a:ext uri="{FF2B5EF4-FFF2-40B4-BE49-F238E27FC236}">
                      <a16:creationId xmlns:a16="http://schemas.microsoft.com/office/drawing/2014/main" id="{85774601-5D43-405D-B593-93550F4C57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69">
                  <a:extLst>
                    <a:ext uri="{FF2B5EF4-FFF2-40B4-BE49-F238E27FC236}">
                      <a16:creationId xmlns:a16="http://schemas.microsoft.com/office/drawing/2014/main" id="{3E1DA161-17EA-4A32-A428-C2368EBAC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2" name="Line 70">
                <a:extLst>
                  <a:ext uri="{FF2B5EF4-FFF2-40B4-BE49-F238E27FC236}">
                    <a16:creationId xmlns:a16="http://schemas.microsoft.com/office/drawing/2014/main" id="{C5270C31-E701-47DC-BAC5-DE71245539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rot="18900000" flipV="1">
                <a:off x="3774042" y="4915016"/>
                <a:ext cx="0" cy="162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3" name="Group 92">
              <a:extLst>
                <a:ext uri="{FF2B5EF4-FFF2-40B4-BE49-F238E27FC236}">
                  <a16:creationId xmlns:a16="http://schemas.microsoft.com/office/drawing/2014/main" id="{9B78A593-AB03-4D7B-8996-22F6035661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40013" y="1046180"/>
              <a:ext cx="903599" cy="2160000"/>
              <a:chOff x="9057947" y="3423463"/>
              <a:chExt cx="903599" cy="2160000"/>
            </a:xfrm>
          </p:grpSpPr>
          <p:grpSp>
            <p:nvGrpSpPr>
              <p:cNvPr id="94" name="Group 93">
                <a:extLst>
                  <a:ext uri="{FF2B5EF4-FFF2-40B4-BE49-F238E27FC236}">
                    <a16:creationId xmlns:a16="http://schemas.microsoft.com/office/drawing/2014/main" id="{C4C08476-8891-498B-95DD-3D4BB02B4EF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99" name="Freeform: Shape 98">
                  <a:extLst>
                    <a:ext uri="{FF2B5EF4-FFF2-40B4-BE49-F238E27FC236}">
                      <a16:creationId xmlns:a16="http://schemas.microsoft.com/office/drawing/2014/main" id="{C9C077B4-3B4E-4043-BAF4-65306ADBE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00" name="Freeform: Shape 99">
                  <a:extLst>
                    <a:ext uri="{FF2B5EF4-FFF2-40B4-BE49-F238E27FC236}">
                      <a16:creationId xmlns:a16="http://schemas.microsoft.com/office/drawing/2014/main" id="{0CCC2DDE-715C-4561-A70C-60428A65C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95" name="Group 94">
                <a:extLst>
                  <a:ext uri="{FF2B5EF4-FFF2-40B4-BE49-F238E27FC236}">
                    <a16:creationId xmlns:a16="http://schemas.microsoft.com/office/drawing/2014/main" id="{4E49FC98-B2F5-43E4-A679-8E5570FB84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96" name="Straight Connector 95">
                  <a:extLst>
                    <a:ext uri="{FF2B5EF4-FFF2-40B4-BE49-F238E27FC236}">
                      <a16:creationId xmlns:a16="http://schemas.microsoft.com/office/drawing/2014/main" id="{AA01852B-2060-4247-9EE9-0E6754450B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97" name="Rectangle 5">
                  <a:extLst>
                    <a:ext uri="{FF2B5EF4-FFF2-40B4-BE49-F238E27FC236}">
                      <a16:creationId xmlns:a16="http://schemas.microsoft.com/office/drawing/2014/main" id="{13822ECB-A528-476C-B4CB-4A3F54A82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5">
                  <a:extLst>
                    <a:ext uri="{FF2B5EF4-FFF2-40B4-BE49-F238E27FC236}">
                      <a16:creationId xmlns:a16="http://schemas.microsoft.com/office/drawing/2014/main" id="{FCD6DA27-598F-4F38-A652-5C6F6F2B9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77983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17D0F-FE16-65CE-6AEA-267502B6A2E8}"/>
              </a:ext>
            </a:extLst>
          </p:cNvPr>
          <p:cNvSpPr>
            <a:spLocks noGrp="1"/>
          </p:cNvSpPr>
          <p:nvPr>
            <p:ph type="title"/>
          </p:nvPr>
        </p:nvSpPr>
        <p:spPr/>
        <p:txBody>
          <a:bodyPr/>
          <a:lstStyle/>
          <a:p>
            <a:r>
              <a:rPr lang="en-US" sz="3200" b="1" dirty="0">
                <a:solidFill>
                  <a:schemeClr val="accent2">
                    <a:lumMod val="50000"/>
                  </a:schemeClr>
                </a:solidFill>
                <a:latin typeface="Goudy Old Style"/>
              </a:rPr>
              <a:t>OUTCOMES EXPECTED FROM THE MODEL</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id="{F8B1E200-75BA-627C-2562-7C9699067FBE}"/>
              </a:ext>
            </a:extLst>
          </p:cNvPr>
          <p:cNvSpPr>
            <a:spLocks noGrp="1"/>
          </p:cNvSpPr>
          <p:nvPr>
            <p:ph idx="1"/>
          </p:nvPr>
        </p:nvSpPr>
        <p:spPr>
          <a:xfrm>
            <a:off x="989399" y="1685925"/>
            <a:ext cx="10291625" cy="4591585"/>
          </a:xfrm>
        </p:spPr>
        <p:txBody>
          <a:bodyPr vert="horz" lIns="91440" tIns="45720" rIns="91440" bIns="45720" rtlCol="0" anchor="t">
            <a:normAutofit fontScale="92500" lnSpcReduction="20000"/>
          </a:bodyPr>
          <a:lstStyle/>
          <a:p>
            <a:pPr marL="359410" indent="-359410"/>
            <a:r>
              <a:rPr lang="en-US" sz="2000" b="1" dirty="0">
                <a:latin typeface="Franklin Gothic Medium"/>
              </a:rPr>
              <a:t>EARLY INTERVENTION: </a:t>
            </a:r>
            <a:r>
              <a:rPr lang="en-US" sz="2000" dirty="0">
                <a:latin typeface="Franklin Gothic Medium"/>
              </a:rPr>
              <a:t>The predictive model enables early identification of individuals at risk of diabetes, allowing for timely intervention and preventive measures.</a:t>
            </a:r>
            <a:r>
              <a:rPr lang="en-US" dirty="0">
                <a:latin typeface="Franklin Gothic Medium"/>
              </a:rPr>
              <a:t> </a:t>
            </a:r>
            <a:endParaRPr lang="en-US"/>
          </a:p>
          <a:p>
            <a:pPr marL="359410" indent="-359410"/>
            <a:r>
              <a:rPr lang="en-US" sz="2000" b="1" dirty="0">
                <a:latin typeface="Franklin Gothic Medium"/>
              </a:rPr>
              <a:t>PERSONALIZED HEALTHCARE:</a:t>
            </a:r>
            <a:r>
              <a:rPr lang="en-US" sz="2000" dirty="0">
                <a:latin typeface="Franklin Gothic Medium"/>
              </a:rPr>
              <a:t> By tailoring interventions based on individual risk profiles, healthcare resources can be allocated more efficiently, leading to improved patient outcomes.</a:t>
            </a:r>
            <a:r>
              <a:rPr lang="en-US" dirty="0">
                <a:latin typeface="Franklin Gothic Medium"/>
              </a:rPr>
              <a:t> </a:t>
            </a:r>
            <a:endParaRPr lang="en-US" sz="2000" dirty="0">
              <a:solidFill>
                <a:srgbClr val="000000">
                  <a:alpha val="60000"/>
                </a:srgbClr>
              </a:solidFill>
              <a:latin typeface="Franklin Gothic Medium" panose="020B0603020102020204" pitchFamily="34" charset="0"/>
            </a:endParaRPr>
          </a:p>
          <a:p>
            <a:pPr marL="359410" indent="-359410"/>
            <a:r>
              <a:rPr lang="en-US" sz="2000" b="1" dirty="0">
                <a:latin typeface="Franklin Gothic Medium"/>
              </a:rPr>
              <a:t>REDUCED HEALTHCARE COST: </a:t>
            </a:r>
            <a:r>
              <a:rPr lang="en-US" sz="2000" dirty="0">
                <a:latin typeface="Franklin Gothic Medium"/>
              </a:rPr>
              <a:t>Proactive management of diabetes risk can help mitigate the economic burden associated with diabetes-related complications, hospitalizations, and treatments</a:t>
            </a:r>
            <a:endParaRPr lang="en-US" sz="2000" dirty="0">
              <a:solidFill>
                <a:srgbClr val="000000">
                  <a:alpha val="60000"/>
                </a:srgbClr>
              </a:solidFill>
              <a:latin typeface="Franklin Gothic Medium"/>
            </a:endParaRPr>
          </a:p>
          <a:p>
            <a:pPr marL="359410" indent="-359410"/>
            <a:r>
              <a:rPr lang="en-US" sz="2000" b="1" dirty="0">
                <a:latin typeface="Franklin Gothic Medium"/>
              </a:rPr>
              <a:t>EMPOWERING </a:t>
            </a:r>
            <a:r>
              <a:rPr lang="en-US" b="1" dirty="0">
                <a:latin typeface="Franklin Gothic Medium"/>
              </a:rPr>
              <a:t>PATIENTS</a:t>
            </a:r>
            <a:r>
              <a:rPr lang="en-US" sz="2000" b="1" dirty="0">
                <a:latin typeface="Franklin Gothic Medium"/>
              </a:rPr>
              <a:t>: </a:t>
            </a:r>
            <a:r>
              <a:rPr lang="en-US" sz="2000" dirty="0">
                <a:latin typeface="Franklin Gothic Medium"/>
              </a:rPr>
              <a:t>Providing individuals with personalized risk assessments empowers them to make informed lifestyle choices and engage in proactive health management. </a:t>
            </a:r>
            <a:endParaRPr lang="en-IN" dirty="0">
              <a:solidFill>
                <a:srgbClr val="000000">
                  <a:alpha val="60000"/>
                </a:srgbClr>
              </a:solidFill>
              <a:latin typeface="Franklin Gothic Medium"/>
            </a:endParaRPr>
          </a:p>
        </p:txBody>
      </p:sp>
    </p:spTree>
    <p:extLst>
      <p:ext uri="{BB962C8B-B14F-4D97-AF65-F5344CB8AC3E}">
        <p14:creationId xmlns:p14="http://schemas.microsoft.com/office/powerpoint/2010/main" val="190183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1080001" y="1079500"/>
            <a:ext cx="3904750" cy="4689475"/>
          </a:xfrm>
        </p:spPr>
        <p:txBody>
          <a:bodyPr vert="horz" lIns="91440" tIns="45720" rIns="91440" bIns="45720" rtlCol="0" anchor="ctr" anchorCtr="0">
            <a:normAutofit/>
          </a:bodyPr>
          <a:lstStyle/>
          <a:p>
            <a:pPr algn="ctr"/>
            <a:r>
              <a:rPr lang="en-US" sz="4800">
                <a:latin typeface="Franklin Gothic Medium" panose="020B0603020102020204" pitchFamily="34" charset="0"/>
              </a:rPr>
              <a:t>DATASET OVERVIEW</a:t>
            </a:r>
          </a:p>
        </p:txBody>
      </p:sp>
      <p:cxnSp>
        <p:nvCxnSpPr>
          <p:cNvPr id="63" name="Straight Connector 62">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21" name="Content Placeholder 20">
            <a:extLst>
              <a:ext uri="{FF2B5EF4-FFF2-40B4-BE49-F238E27FC236}">
                <a16:creationId xmlns:a16="http://schemas.microsoft.com/office/drawing/2014/main" id="{FC368763-6C71-5353-FEED-57456F5D718A}"/>
              </a:ext>
            </a:extLst>
          </p:cNvPr>
          <p:cNvGraphicFramePr>
            <a:graphicFrameLocks noGrp="1"/>
          </p:cNvGraphicFramePr>
          <p:nvPr>
            <p:ph idx="1"/>
            <p:extLst>
              <p:ext uri="{D42A27DB-BD31-4B8C-83A1-F6EECF244321}">
                <p14:modId xmlns:p14="http://schemas.microsoft.com/office/powerpoint/2010/main" val="623749455"/>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4421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6" name="Straight Connector 85">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66" name="Group 65">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68"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67"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88" name="Rectangle 8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F3E8A-F706-79FA-2AEF-AB09EE455FCE}"/>
              </a:ext>
            </a:extLst>
          </p:cNvPr>
          <p:cNvSpPr>
            <a:spLocks noGrp="1"/>
          </p:cNvSpPr>
          <p:nvPr>
            <p:ph type="title"/>
          </p:nvPr>
        </p:nvSpPr>
        <p:spPr>
          <a:xfrm>
            <a:off x="990000" y="1089025"/>
            <a:ext cx="4075200" cy="1532951"/>
          </a:xfrm>
        </p:spPr>
        <p:txBody>
          <a:bodyPr vert="horz" lIns="91440" tIns="45720" rIns="91440" bIns="45720" rtlCol="0" anchor="b" anchorCtr="0">
            <a:normAutofit/>
          </a:bodyPr>
          <a:lstStyle/>
          <a:p>
            <a:pPr algn="ctr"/>
            <a:r>
              <a:rPr lang="en-US" sz="4800" b="1"/>
              <a:t>FEATURES</a:t>
            </a:r>
          </a:p>
        </p:txBody>
      </p:sp>
      <p:grpSp>
        <p:nvGrpSpPr>
          <p:cNvPr id="89" name="Group 8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4" name="Rectangle 73">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5" name="Group 74">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76" name="Group 75">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81"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3"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7" name="Group 76">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78"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85" name="Rectangle 84">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24" name="Content Placeholder 2">
            <a:extLst>
              <a:ext uri="{FF2B5EF4-FFF2-40B4-BE49-F238E27FC236}">
                <a16:creationId xmlns:a16="http://schemas.microsoft.com/office/drawing/2014/main" id="{A913FB6A-295B-1AEB-CC77-EAC62D59F437}"/>
              </a:ext>
            </a:extLst>
          </p:cNvPr>
          <p:cNvGraphicFramePr>
            <a:graphicFrameLocks noGrp="1"/>
          </p:cNvGraphicFramePr>
          <p:nvPr>
            <p:ph idx="1"/>
            <p:extLst>
              <p:ext uri="{D42A27DB-BD31-4B8C-83A1-F6EECF244321}">
                <p14:modId xmlns:p14="http://schemas.microsoft.com/office/powerpoint/2010/main" val="3004094386"/>
              </p:ext>
            </p:extLst>
          </p:nvPr>
        </p:nvGraphicFramePr>
        <p:xfrm>
          <a:off x="5079196" y="260239"/>
          <a:ext cx="6447119" cy="5958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37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449673" y="945926"/>
            <a:ext cx="4071927" cy="1192428"/>
          </a:xfrm>
        </p:spPr>
        <p:txBody>
          <a:bodyPr vert="horz" lIns="91440" tIns="45720" rIns="91440" bIns="45720" rtlCol="0" anchor="t" anchorCtr="0">
            <a:normAutofit/>
          </a:bodyPr>
          <a:lstStyle/>
          <a:p>
            <a:r>
              <a:rPr lang="en-US" sz="3200" b="1" kern="1200" cap="none" spc="0" baseline="0">
                <a:solidFill>
                  <a:schemeClr val="tx1"/>
                </a:solidFill>
                <a:latin typeface="+mj-lt"/>
                <a:ea typeface="+mj-ea"/>
                <a:cs typeface="+mj-cs"/>
              </a:rPr>
              <a:t>KEY ASSUMPTIONS </a:t>
            </a:r>
          </a:p>
        </p:txBody>
      </p:sp>
      <p:graphicFrame>
        <p:nvGraphicFramePr>
          <p:cNvPr id="32" name="Content Placeholder 1">
            <a:extLst>
              <a:ext uri="{FF2B5EF4-FFF2-40B4-BE49-F238E27FC236}">
                <a16:creationId xmlns:a16="http://schemas.microsoft.com/office/drawing/2014/main" id="{24A7EA64-C0A7-0B61-04B2-132727DA19CE}"/>
              </a:ext>
            </a:extLst>
          </p:cNvPr>
          <p:cNvGraphicFramePr>
            <a:graphicFrameLocks noGrp="1"/>
          </p:cNvGraphicFramePr>
          <p:nvPr>
            <p:ph idx="10"/>
            <p:extLst>
              <p:ext uri="{D42A27DB-BD31-4B8C-83A1-F6EECF244321}">
                <p14:modId xmlns:p14="http://schemas.microsoft.com/office/powerpoint/2010/main" val="2194593715"/>
              </p:ext>
            </p:extLst>
          </p:nvPr>
        </p:nvGraphicFramePr>
        <p:xfrm>
          <a:off x="4540257" y="534218"/>
          <a:ext cx="7818651" cy="5955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8" name="Picture 137" descr="Think Thinking Hand · Free image on Pixabay">
            <a:extLst>
              <a:ext uri="{FF2B5EF4-FFF2-40B4-BE49-F238E27FC236}">
                <a16:creationId xmlns:a16="http://schemas.microsoft.com/office/drawing/2014/main" id="{2981958B-2275-A1BB-EA2F-C53EE75C8372}"/>
              </a:ext>
            </a:extLst>
          </p:cNvPr>
          <p:cNvPicPr>
            <a:picLocks noChangeAspect="1"/>
          </p:cNvPicPr>
          <p:nvPr/>
        </p:nvPicPr>
        <p:blipFill>
          <a:blip r:embed="rId8"/>
          <a:stretch>
            <a:fillRect/>
          </a:stretch>
        </p:blipFill>
        <p:spPr>
          <a:xfrm>
            <a:off x="243865" y="2282536"/>
            <a:ext cx="4292090" cy="2985656"/>
          </a:xfrm>
          <a:prstGeom prst="rect">
            <a:avLst/>
          </a:prstGeom>
        </p:spPr>
      </p:pic>
    </p:spTree>
    <p:extLst>
      <p:ext uri="{BB962C8B-B14F-4D97-AF65-F5344CB8AC3E}">
        <p14:creationId xmlns:p14="http://schemas.microsoft.com/office/powerpoint/2010/main" val="1944867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5" name="Group 14">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7"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20" name="Rectangle 19">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3417382" y="1716809"/>
            <a:ext cx="5357236" cy="2138400"/>
          </a:xfrm>
        </p:spPr>
        <p:txBody>
          <a:bodyPr vert="horz" lIns="91440" tIns="45720" rIns="91440" bIns="45720" rtlCol="0" anchor="b" anchorCtr="0">
            <a:normAutofit/>
          </a:bodyPr>
          <a:lstStyle/>
          <a:p>
            <a:pPr>
              <a:lnSpc>
                <a:spcPct val="90000"/>
              </a:lnSpc>
            </a:pPr>
            <a:r>
              <a:rPr lang="en-US" sz="4400" b="1" dirty="0"/>
              <a:t>DATA PREPROCESSING</a:t>
            </a:r>
          </a:p>
        </p:txBody>
      </p:sp>
      <p:grpSp>
        <p:nvGrpSpPr>
          <p:cNvPr id="22" name="Group 21">
            <a:extLst>
              <a:ext uri="{FF2B5EF4-FFF2-40B4-BE49-F238E27FC236}">
                <a16:creationId xmlns:a16="http://schemas.microsoft.com/office/drawing/2014/main" id="{29578809-4F8C-4A9B-A59D-0D7BDA6B17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23" name="Group 22">
              <a:extLst>
                <a:ext uri="{FF2B5EF4-FFF2-40B4-BE49-F238E27FC236}">
                  <a16:creationId xmlns:a16="http://schemas.microsoft.com/office/drawing/2014/main" id="{B6DADE07-3826-4857-9180-7DB77BCCE8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42" name="Freeform 64">
                <a:extLst>
                  <a:ext uri="{FF2B5EF4-FFF2-40B4-BE49-F238E27FC236}">
                    <a16:creationId xmlns:a16="http://schemas.microsoft.com/office/drawing/2014/main" id="{5C21CC9E-9E93-47EE-B6BE-DAF0D163F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1">
                <a:extLst>
                  <a:ext uri="{FF2B5EF4-FFF2-40B4-BE49-F238E27FC236}">
                    <a16:creationId xmlns:a16="http://schemas.microsoft.com/office/drawing/2014/main" id="{F98634D8-7CA3-4C66-8CD8-4D6F24833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1">
                <a:extLst>
                  <a:ext uri="{FF2B5EF4-FFF2-40B4-BE49-F238E27FC236}">
                    <a16:creationId xmlns:a16="http://schemas.microsoft.com/office/drawing/2014/main" id="{579AC1E2-C2CF-4BA7-82B4-C8CCC7305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8">
                <a:extLst>
                  <a:ext uri="{FF2B5EF4-FFF2-40B4-BE49-F238E27FC236}">
                    <a16:creationId xmlns:a16="http://schemas.microsoft.com/office/drawing/2014/main" id="{FD089815-EEDF-4A19-B1A5-CD51F7D646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4">
                <a:extLst>
                  <a:ext uri="{FF2B5EF4-FFF2-40B4-BE49-F238E27FC236}">
                    <a16:creationId xmlns:a16="http://schemas.microsoft.com/office/drawing/2014/main" id="{3913B299-F5CE-4C72-A020-2AFCFFDB7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7">
                <a:extLst>
                  <a:ext uri="{FF2B5EF4-FFF2-40B4-BE49-F238E27FC236}">
                    <a16:creationId xmlns:a16="http://schemas.microsoft.com/office/drawing/2014/main" id="{38067600-ABBC-4D8F-B242-026D39DB95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0">
                <a:extLst>
                  <a:ext uri="{FF2B5EF4-FFF2-40B4-BE49-F238E27FC236}">
                    <a16:creationId xmlns:a16="http://schemas.microsoft.com/office/drawing/2014/main" id="{AF1082FE-D7C7-430A-B6DF-041CD1FBF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9">
                <a:extLst>
                  <a:ext uri="{FF2B5EF4-FFF2-40B4-BE49-F238E27FC236}">
                    <a16:creationId xmlns:a16="http://schemas.microsoft.com/office/drawing/2014/main" id="{D20DF48A-C1E5-483E-B21B-EDC96EC75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62">
                <a:extLst>
                  <a:ext uri="{FF2B5EF4-FFF2-40B4-BE49-F238E27FC236}">
                    <a16:creationId xmlns:a16="http://schemas.microsoft.com/office/drawing/2014/main" id="{BE0F4360-2529-43AE-8AD9-1B7B3F903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65">
                <a:extLst>
                  <a:ext uri="{FF2B5EF4-FFF2-40B4-BE49-F238E27FC236}">
                    <a16:creationId xmlns:a16="http://schemas.microsoft.com/office/drawing/2014/main" id="{B1B8DE27-1A2A-48A2-A329-B0F4201A7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79">
                <a:extLst>
                  <a:ext uri="{FF2B5EF4-FFF2-40B4-BE49-F238E27FC236}">
                    <a16:creationId xmlns:a16="http://schemas.microsoft.com/office/drawing/2014/main" id="{9BD6F64A-2862-4703-A7E6-6D3295621F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82">
                <a:extLst>
                  <a:ext uri="{FF2B5EF4-FFF2-40B4-BE49-F238E27FC236}">
                    <a16:creationId xmlns:a16="http://schemas.microsoft.com/office/drawing/2014/main" id="{DA103B72-E0CF-45F0-A7D0-21ECD0175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5">
                <a:extLst>
                  <a:ext uri="{FF2B5EF4-FFF2-40B4-BE49-F238E27FC236}">
                    <a16:creationId xmlns:a16="http://schemas.microsoft.com/office/drawing/2014/main" id="{12BF02EE-B84D-4508-86AE-720FFD081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8">
                <a:extLst>
                  <a:ext uri="{FF2B5EF4-FFF2-40B4-BE49-F238E27FC236}">
                    <a16:creationId xmlns:a16="http://schemas.microsoft.com/office/drawing/2014/main" id="{63DEFA47-924F-47EC-8A1A-E8D4E1D286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56" name="Group 55">
                <a:extLst>
                  <a:ext uri="{FF2B5EF4-FFF2-40B4-BE49-F238E27FC236}">
                    <a16:creationId xmlns:a16="http://schemas.microsoft.com/office/drawing/2014/main" id="{18E9EAB0-A7D4-43A2-BE0E-0285979BC2C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7" name="Line 63">
                  <a:extLst>
                    <a:ext uri="{FF2B5EF4-FFF2-40B4-BE49-F238E27FC236}">
                      <a16:creationId xmlns:a16="http://schemas.microsoft.com/office/drawing/2014/main" id="{0918A230-E769-4D1D-BAD9-E5835E2C8DE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66">
                  <a:extLst>
                    <a:ext uri="{FF2B5EF4-FFF2-40B4-BE49-F238E27FC236}">
                      <a16:creationId xmlns:a16="http://schemas.microsoft.com/office/drawing/2014/main" id="{8387A7CE-102C-40EE-9CF5-025C3DD8D49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67">
                  <a:extLst>
                    <a:ext uri="{FF2B5EF4-FFF2-40B4-BE49-F238E27FC236}">
                      <a16:creationId xmlns:a16="http://schemas.microsoft.com/office/drawing/2014/main" id="{04D252BC-127A-412D-BC8A-003132AE7C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80">
                  <a:extLst>
                    <a:ext uri="{FF2B5EF4-FFF2-40B4-BE49-F238E27FC236}">
                      <a16:creationId xmlns:a16="http://schemas.microsoft.com/office/drawing/2014/main" id="{DBF98D9E-95AE-499D-90A5-B46B881160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83">
                  <a:extLst>
                    <a:ext uri="{FF2B5EF4-FFF2-40B4-BE49-F238E27FC236}">
                      <a16:creationId xmlns:a16="http://schemas.microsoft.com/office/drawing/2014/main" id="{DF93481C-D4B8-49D1-8DB5-0DDFD0A975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86">
                  <a:extLst>
                    <a:ext uri="{FF2B5EF4-FFF2-40B4-BE49-F238E27FC236}">
                      <a16:creationId xmlns:a16="http://schemas.microsoft.com/office/drawing/2014/main" id="{E08AF258-8D62-4B36-9315-8652E31710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89">
                  <a:extLst>
                    <a:ext uri="{FF2B5EF4-FFF2-40B4-BE49-F238E27FC236}">
                      <a16:creationId xmlns:a16="http://schemas.microsoft.com/office/drawing/2014/main" id="{DCAC5381-7C87-4FB1-922C-72424F35D4F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4" name="Group 23">
              <a:extLst>
                <a:ext uri="{FF2B5EF4-FFF2-40B4-BE49-F238E27FC236}">
                  <a16:creationId xmlns:a16="http://schemas.microsoft.com/office/drawing/2014/main" id="{33D131BB-56BB-4799-9DE1-95E397FA61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4" name="Group 33">
                <a:extLst>
                  <a:ext uri="{FF2B5EF4-FFF2-40B4-BE49-F238E27FC236}">
                    <a16:creationId xmlns:a16="http://schemas.microsoft.com/office/drawing/2014/main" id="{BD75D3A2-6328-49F4-A5C7-BDBEBE8710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8" name="Straight Connector 37">
                  <a:extLst>
                    <a:ext uri="{FF2B5EF4-FFF2-40B4-BE49-F238E27FC236}">
                      <a16:creationId xmlns:a16="http://schemas.microsoft.com/office/drawing/2014/main" id="{FB386BFB-69FD-4CED-89B4-6E45CD334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E0292B6-9C83-4545-9DB9-6D216C649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0" name="Rectangle 30">
                  <a:extLst>
                    <a:ext uri="{FF2B5EF4-FFF2-40B4-BE49-F238E27FC236}">
                      <a16:creationId xmlns:a16="http://schemas.microsoft.com/office/drawing/2014/main" id="{218E320A-887F-4DBF-8CCC-A0E849F36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0">
                  <a:extLst>
                    <a:ext uri="{FF2B5EF4-FFF2-40B4-BE49-F238E27FC236}">
                      <a16:creationId xmlns:a16="http://schemas.microsoft.com/office/drawing/2014/main" id="{70456DE9-EFE8-480B-904C-C4E4521BA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FAC87AC-6F0D-41C3-A96D-583587DBD2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6" name="Freeform: Shape 35">
                  <a:extLst>
                    <a:ext uri="{FF2B5EF4-FFF2-40B4-BE49-F238E27FC236}">
                      <a16:creationId xmlns:a16="http://schemas.microsoft.com/office/drawing/2014/main" id="{BBBB3529-7770-48BD-9A2D-61CB322B4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7" name="Freeform: Shape 36">
                  <a:extLst>
                    <a:ext uri="{FF2B5EF4-FFF2-40B4-BE49-F238E27FC236}">
                      <a16:creationId xmlns:a16="http://schemas.microsoft.com/office/drawing/2014/main" id="{B4D2F05B-BBCD-4783-BDE0-43D73C267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5" name="Group 24">
              <a:extLst>
                <a:ext uri="{FF2B5EF4-FFF2-40B4-BE49-F238E27FC236}">
                  <a16:creationId xmlns:a16="http://schemas.microsoft.com/office/drawing/2014/main" id="{5C54BFAD-42ED-48A4-AA55-3BE394C44E9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26" name="Group 25">
                <a:extLst>
                  <a:ext uri="{FF2B5EF4-FFF2-40B4-BE49-F238E27FC236}">
                    <a16:creationId xmlns:a16="http://schemas.microsoft.com/office/drawing/2014/main" id="{FB341D07-45D8-4F3A-B413-FD2B278A243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31" name="Freeform 68">
                  <a:extLst>
                    <a:ext uri="{FF2B5EF4-FFF2-40B4-BE49-F238E27FC236}">
                      <a16:creationId xmlns:a16="http://schemas.microsoft.com/office/drawing/2014/main" id="{872DAC2D-6CA9-4BA0-9831-D9BCA4630F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9">
                  <a:extLst>
                    <a:ext uri="{FF2B5EF4-FFF2-40B4-BE49-F238E27FC236}">
                      <a16:creationId xmlns:a16="http://schemas.microsoft.com/office/drawing/2014/main" id="{79883F04-2F99-488F-B3C5-0B29E181A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Line 70">
                  <a:extLst>
                    <a:ext uri="{FF2B5EF4-FFF2-40B4-BE49-F238E27FC236}">
                      <a16:creationId xmlns:a16="http://schemas.microsoft.com/office/drawing/2014/main" id="{588E0A03-E6DB-4D96-82A1-39AAB998509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2032D250-40F2-4BE1-9E51-51D6124316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8" name="Freeform 68">
                  <a:extLst>
                    <a:ext uri="{FF2B5EF4-FFF2-40B4-BE49-F238E27FC236}">
                      <a16:creationId xmlns:a16="http://schemas.microsoft.com/office/drawing/2014/main" id="{CFF6B335-FCBC-4111-B6E0-010A0CCF6A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
                  <a:extLst>
                    <a:ext uri="{FF2B5EF4-FFF2-40B4-BE49-F238E27FC236}">
                      <a16:creationId xmlns:a16="http://schemas.microsoft.com/office/drawing/2014/main" id="{F3A4A21F-DBFE-4F02-A66E-C6F0ECB698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Line 70">
                  <a:extLst>
                    <a:ext uri="{FF2B5EF4-FFF2-40B4-BE49-F238E27FC236}">
                      <a16:creationId xmlns:a16="http://schemas.microsoft.com/office/drawing/2014/main" id="{3A5E5CE1-528A-4B41-A739-BFE450F1F9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65" name="Straight Connector 64">
            <a:extLst>
              <a:ext uri="{FF2B5EF4-FFF2-40B4-BE49-F238E27FC236}">
                <a16:creationId xmlns:a16="http://schemas.microsoft.com/office/drawing/2014/main" id="{C88FC08C-C419-4B3F-B3C4-074AE70451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E69E4645-4CFC-4C14-9639-295E678593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68" name="Group 67">
              <a:extLst>
                <a:ext uri="{FF2B5EF4-FFF2-40B4-BE49-F238E27FC236}">
                  <a16:creationId xmlns:a16="http://schemas.microsoft.com/office/drawing/2014/main" id="{A75D1D75-29EC-4168-9B74-DD31796A35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7" name="Freeform 64">
                <a:extLst>
                  <a:ext uri="{FF2B5EF4-FFF2-40B4-BE49-F238E27FC236}">
                    <a16:creationId xmlns:a16="http://schemas.microsoft.com/office/drawing/2014/main" id="{5C244629-4F62-4555-8576-76E450C7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1">
                <a:extLst>
                  <a:ext uri="{FF2B5EF4-FFF2-40B4-BE49-F238E27FC236}">
                    <a16:creationId xmlns:a16="http://schemas.microsoft.com/office/drawing/2014/main" id="{33FE7FD6-ED0C-4A85-BB37-50D5DEFE5D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1">
                <a:extLst>
                  <a:ext uri="{FF2B5EF4-FFF2-40B4-BE49-F238E27FC236}">
                    <a16:creationId xmlns:a16="http://schemas.microsoft.com/office/drawing/2014/main" id="{E321CBA3-94D7-498A-AA58-32E5E21DA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8">
                <a:extLst>
                  <a:ext uri="{FF2B5EF4-FFF2-40B4-BE49-F238E27FC236}">
                    <a16:creationId xmlns:a16="http://schemas.microsoft.com/office/drawing/2014/main" id="{A483E481-9A4F-433D-83BF-BE219AE92A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4">
                <a:extLst>
                  <a:ext uri="{FF2B5EF4-FFF2-40B4-BE49-F238E27FC236}">
                    <a16:creationId xmlns:a16="http://schemas.microsoft.com/office/drawing/2014/main" id="{3BD25EE3-866C-4F95-87D6-3539B174A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7">
                <a:extLst>
                  <a:ext uri="{FF2B5EF4-FFF2-40B4-BE49-F238E27FC236}">
                    <a16:creationId xmlns:a16="http://schemas.microsoft.com/office/drawing/2014/main" id="{7C4C4F76-8DA9-47EA-94F9-1D400388FA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60">
                <a:extLst>
                  <a:ext uri="{FF2B5EF4-FFF2-40B4-BE49-F238E27FC236}">
                    <a16:creationId xmlns:a16="http://schemas.microsoft.com/office/drawing/2014/main" id="{025FE981-874E-47FE-81B8-F025D2BF9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59">
                <a:extLst>
                  <a:ext uri="{FF2B5EF4-FFF2-40B4-BE49-F238E27FC236}">
                    <a16:creationId xmlns:a16="http://schemas.microsoft.com/office/drawing/2014/main" id="{5680B73A-298E-4BDA-AB07-ACC8314E40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62">
                <a:extLst>
                  <a:ext uri="{FF2B5EF4-FFF2-40B4-BE49-F238E27FC236}">
                    <a16:creationId xmlns:a16="http://schemas.microsoft.com/office/drawing/2014/main" id="{01AFB333-D097-4235-A165-C9D3CDC2FE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6" name="Freeform 65">
                <a:extLst>
                  <a:ext uri="{FF2B5EF4-FFF2-40B4-BE49-F238E27FC236}">
                    <a16:creationId xmlns:a16="http://schemas.microsoft.com/office/drawing/2014/main" id="{66C11AEB-D3F2-45AA-9C41-CA142A02E7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9">
                <a:extLst>
                  <a:ext uri="{FF2B5EF4-FFF2-40B4-BE49-F238E27FC236}">
                    <a16:creationId xmlns:a16="http://schemas.microsoft.com/office/drawing/2014/main" id="{2EAA79E5-B4EE-4477-A9D7-38234A19D4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2">
                <a:extLst>
                  <a:ext uri="{FF2B5EF4-FFF2-40B4-BE49-F238E27FC236}">
                    <a16:creationId xmlns:a16="http://schemas.microsoft.com/office/drawing/2014/main" id="{A2EB3CA6-CF43-44E7-A82B-C86FF6A75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5">
                <a:extLst>
                  <a:ext uri="{FF2B5EF4-FFF2-40B4-BE49-F238E27FC236}">
                    <a16:creationId xmlns:a16="http://schemas.microsoft.com/office/drawing/2014/main" id="{635B3B6D-8A83-4CF1-AE24-D872BCE07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8">
                <a:extLst>
                  <a:ext uri="{FF2B5EF4-FFF2-40B4-BE49-F238E27FC236}">
                    <a16:creationId xmlns:a16="http://schemas.microsoft.com/office/drawing/2014/main" id="{67274B73-EB7F-4885-8375-DCC193DE8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1" name="Group 100">
                <a:extLst>
                  <a:ext uri="{FF2B5EF4-FFF2-40B4-BE49-F238E27FC236}">
                    <a16:creationId xmlns:a16="http://schemas.microsoft.com/office/drawing/2014/main" id="{B0EE02B4-8ECF-4636-B55D-11A3869E6E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02" name="Line 63">
                  <a:extLst>
                    <a:ext uri="{FF2B5EF4-FFF2-40B4-BE49-F238E27FC236}">
                      <a16:creationId xmlns:a16="http://schemas.microsoft.com/office/drawing/2014/main" id="{97860271-66A3-4C76-9A50-EF7ADA1D959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66">
                  <a:extLst>
                    <a:ext uri="{FF2B5EF4-FFF2-40B4-BE49-F238E27FC236}">
                      <a16:creationId xmlns:a16="http://schemas.microsoft.com/office/drawing/2014/main" id="{CD0262E2-572E-453D-8FE4-46EDF0C75C2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67">
                  <a:extLst>
                    <a:ext uri="{FF2B5EF4-FFF2-40B4-BE49-F238E27FC236}">
                      <a16:creationId xmlns:a16="http://schemas.microsoft.com/office/drawing/2014/main" id="{504EAB1B-BE08-49A3-91E4-2F59777FF81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80">
                  <a:extLst>
                    <a:ext uri="{FF2B5EF4-FFF2-40B4-BE49-F238E27FC236}">
                      <a16:creationId xmlns:a16="http://schemas.microsoft.com/office/drawing/2014/main" id="{1BA1BFEB-5D6B-4011-8814-75FDF39A8CE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83">
                  <a:extLst>
                    <a:ext uri="{FF2B5EF4-FFF2-40B4-BE49-F238E27FC236}">
                      <a16:creationId xmlns:a16="http://schemas.microsoft.com/office/drawing/2014/main" id="{58D635F3-CD70-43D2-9FAE-690BB6A8C02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86">
                  <a:extLst>
                    <a:ext uri="{FF2B5EF4-FFF2-40B4-BE49-F238E27FC236}">
                      <a16:creationId xmlns:a16="http://schemas.microsoft.com/office/drawing/2014/main" id="{7D4A71ED-4313-45E2-9078-0A2179F6096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89">
                  <a:extLst>
                    <a:ext uri="{FF2B5EF4-FFF2-40B4-BE49-F238E27FC236}">
                      <a16:creationId xmlns:a16="http://schemas.microsoft.com/office/drawing/2014/main" id="{F71A8BF4-8580-4405-93CC-68682C9EFB5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9" name="Group 68">
              <a:extLst>
                <a:ext uri="{FF2B5EF4-FFF2-40B4-BE49-F238E27FC236}">
                  <a16:creationId xmlns:a16="http://schemas.microsoft.com/office/drawing/2014/main" id="{503EA70C-259E-4844-83FD-A8152374DDA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9" name="Group 78">
                <a:extLst>
                  <a:ext uri="{FF2B5EF4-FFF2-40B4-BE49-F238E27FC236}">
                    <a16:creationId xmlns:a16="http://schemas.microsoft.com/office/drawing/2014/main" id="{2D8DEFBA-3794-41DB-BA53-A168E4B02E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83" name="Straight Connector 82">
                  <a:extLst>
                    <a:ext uri="{FF2B5EF4-FFF2-40B4-BE49-F238E27FC236}">
                      <a16:creationId xmlns:a16="http://schemas.microsoft.com/office/drawing/2014/main" id="{F74D1351-C939-4ABA-A2D0-F13C1F3BF5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672A249-195A-4DAD-984C-AC6C894A6F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5" name="Rectangle 30">
                  <a:extLst>
                    <a:ext uri="{FF2B5EF4-FFF2-40B4-BE49-F238E27FC236}">
                      <a16:creationId xmlns:a16="http://schemas.microsoft.com/office/drawing/2014/main" id="{B2751033-92CC-43C5-B09D-BEAC92129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0">
                  <a:extLst>
                    <a:ext uri="{FF2B5EF4-FFF2-40B4-BE49-F238E27FC236}">
                      <a16:creationId xmlns:a16="http://schemas.microsoft.com/office/drawing/2014/main" id="{810A9024-F6AE-46E1-AF5B-23C1BAF52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6148CDE3-7E34-46A7-A2A1-B2418BA6CD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81" name="Freeform: Shape 80">
                  <a:extLst>
                    <a:ext uri="{FF2B5EF4-FFF2-40B4-BE49-F238E27FC236}">
                      <a16:creationId xmlns:a16="http://schemas.microsoft.com/office/drawing/2014/main" id="{DFB487FA-CAC6-469F-8D07-227D88323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82" name="Freeform: Shape 81">
                  <a:extLst>
                    <a:ext uri="{FF2B5EF4-FFF2-40B4-BE49-F238E27FC236}">
                      <a16:creationId xmlns:a16="http://schemas.microsoft.com/office/drawing/2014/main" id="{64B6721C-6379-4342-B632-2288DDDD1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70" name="Group 69">
              <a:extLst>
                <a:ext uri="{FF2B5EF4-FFF2-40B4-BE49-F238E27FC236}">
                  <a16:creationId xmlns:a16="http://schemas.microsoft.com/office/drawing/2014/main" id="{58C06E09-320E-44ED-8B43-2BB2CE74A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71" name="Group 70">
                <a:extLst>
                  <a:ext uri="{FF2B5EF4-FFF2-40B4-BE49-F238E27FC236}">
                    <a16:creationId xmlns:a16="http://schemas.microsoft.com/office/drawing/2014/main" id="{2F42D42C-CE47-479C-A563-298CD9035FC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76" name="Freeform 68">
                  <a:extLst>
                    <a:ext uri="{FF2B5EF4-FFF2-40B4-BE49-F238E27FC236}">
                      <a16:creationId xmlns:a16="http://schemas.microsoft.com/office/drawing/2014/main" id="{65202664-9154-4377-8C3E-9BA25B78A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9">
                  <a:extLst>
                    <a:ext uri="{FF2B5EF4-FFF2-40B4-BE49-F238E27FC236}">
                      <a16:creationId xmlns:a16="http://schemas.microsoft.com/office/drawing/2014/main" id="{F0361EFD-383F-40DA-936A-1EC55BBA67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Line 70">
                  <a:extLst>
                    <a:ext uri="{FF2B5EF4-FFF2-40B4-BE49-F238E27FC236}">
                      <a16:creationId xmlns:a16="http://schemas.microsoft.com/office/drawing/2014/main" id="{0899FE39-C088-493A-A9ED-9C70D9427F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2" name="Group 71">
                <a:extLst>
                  <a:ext uri="{FF2B5EF4-FFF2-40B4-BE49-F238E27FC236}">
                    <a16:creationId xmlns:a16="http://schemas.microsoft.com/office/drawing/2014/main" id="{04A185DA-EED5-4241-BCE2-7DFF9775B9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73" name="Freeform 68">
                  <a:extLst>
                    <a:ext uri="{FF2B5EF4-FFF2-40B4-BE49-F238E27FC236}">
                      <a16:creationId xmlns:a16="http://schemas.microsoft.com/office/drawing/2014/main" id="{1D1D1F03-0895-4603-B54A-30778D288D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9">
                  <a:extLst>
                    <a:ext uri="{FF2B5EF4-FFF2-40B4-BE49-F238E27FC236}">
                      <a16:creationId xmlns:a16="http://schemas.microsoft.com/office/drawing/2014/main" id="{4205B00F-0C22-4C32-B408-130BD2BCA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5" name="Line 70">
                  <a:extLst>
                    <a:ext uri="{FF2B5EF4-FFF2-40B4-BE49-F238E27FC236}">
                      <a16:creationId xmlns:a16="http://schemas.microsoft.com/office/drawing/2014/main" id="{0307197D-6DFE-4C69-95F1-42678413BAF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2359185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C9B734-4EDA-FA97-C6A8-5CA2574AA5F0}"/>
              </a:ext>
            </a:extLst>
          </p:cNvPr>
          <p:cNvSpPr>
            <a:spLocks noGrp="1"/>
          </p:cNvSpPr>
          <p:nvPr>
            <p:ph type="title"/>
          </p:nvPr>
        </p:nvSpPr>
        <p:spPr>
          <a:xfrm>
            <a:off x="990000" y="946800"/>
            <a:ext cx="2802386" cy="4689475"/>
          </a:xfrm>
        </p:spPr>
        <p:txBody>
          <a:bodyPr anchor="t">
            <a:normAutofit/>
          </a:bodyPr>
          <a:lstStyle/>
          <a:p>
            <a:r>
              <a:rPr lang="en-US" b="1" dirty="0"/>
              <a:t>MISSING VALUES AND DUPLICATES</a:t>
            </a:r>
            <a:br>
              <a:rPr lang="en-US" b="1" dirty="0"/>
            </a:br>
            <a:endParaRPr lang="en-US" b="1" dirty="0"/>
          </a:p>
        </p:txBody>
      </p:sp>
      <p:cxnSp>
        <p:nvCxnSpPr>
          <p:cNvPr id="17" name="Straight Connector 16">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6">
            <a:extLst>
              <a:ext uri="{FF2B5EF4-FFF2-40B4-BE49-F238E27FC236}">
                <a16:creationId xmlns:a16="http://schemas.microsoft.com/office/drawing/2014/main" id="{5C13495C-498B-B916-120F-8BF6AB2C1248}"/>
              </a:ext>
            </a:extLst>
          </p:cNvPr>
          <p:cNvGraphicFramePr>
            <a:graphicFrameLocks noGrp="1"/>
          </p:cNvGraphicFramePr>
          <p:nvPr>
            <p:ph idx="1"/>
            <p:extLst>
              <p:ext uri="{D42A27DB-BD31-4B8C-83A1-F6EECF244321}">
                <p14:modId xmlns:p14="http://schemas.microsoft.com/office/powerpoint/2010/main" val="281653407"/>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2843380"/>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986C09-F420-40AE-93AA-C368DCF73F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32DBBDF-0415-4F4A-A72F-EB449088BF3B}">
  <ds:schemaRefs>
    <ds:schemaRef ds:uri="http://schemas.microsoft.com/sharepoint/v3/contenttype/forms"/>
  </ds:schemaRefs>
</ds:datastoreItem>
</file>

<file path=customXml/itemProps3.xml><?xml version="1.0" encoding="utf-8"?>
<ds:datastoreItem xmlns:ds="http://schemas.openxmlformats.org/officeDocument/2006/customXml" ds:itemID="{05E267E2-D0C1-458E-BA40-3B641CF83E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FrostyVTI</Template>
  <TotalTime>0</TotalTime>
  <Words>979</Words>
  <Application>Microsoft Office PowerPoint</Application>
  <PresentationFormat>Widescreen</PresentationFormat>
  <Paragraphs>133</Paragraphs>
  <Slides>32</Slides>
  <Notes>10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FrostyVTI</vt:lpstr>
      <vt:lpstr> </vt:lpstr>
      <vt:lpstr>CONTENTS</vt:lpstr>
      <vt:lpstr>INTRODUCTION</vt:lpstr>
      <vt:lpstr>OUTCOMES EXPECTED FROM THE MODEL</vt:lpstr>
      <vt:lpstr>DATASET OVERVIEW</vt:lpstr>
      <vt:lpstr>FEATURES</vt:lpstr>
      <vt:lpstr>KEY ASSUMPTIONS </vt:lpstr>
      <vt:lpstr>DATA PREPROCESSING</vt:lpstr>
      <vt:lpstr>MISSING VALUES AND DUPLICATES </vt:lpstr>
      <vt:lpstr>DATA ERRORS</vt:lpstr>
      <vt:lpstr>DITSRIBUTIONS OF VARIABLES</vt:lpstr>
      <vt:lpstr>DISTRIBUTION OF VARIABLES</vt:lpstr>
      <vt:lpstr>OUTLIERS</vt:lpstr>
      <vt:lpstr>OUTLIER REMOVAL</vt:lpstr>
      <vt:lpstr>PowerPoint Presentation</vt:lpstr>
      <vt:lpstr>IMBALANCE DATA</vt:lpstr>
      <vt:lpstr>RELATIONSHIP BETWEEN OUTCOME AND INDEPENDENT VARIABLES</vt:lpstr>
      <vt:lpstr>ANALYSING RELATIONS BETWEEN VARIABLES</vt:lpstr>
      <vt:lpstr>RELATIONSHIP BETWEEN AGE AND DIABETES </vt:lpstr>
      <vt:lpstr>CORRELATION MATRIX</vt:lpstr>
      <vt:lpstr>PowerPoint Presentation</vt:lpstr>
      <vt:lpstr>DATA PREPARATION</vt:lpstr>
      <vt:lpstr>MODEL WITH ALL VARIABLES</vt:lpstr>
      <vt:lpstr>MODEL WITH SIGNIFICANT VARIABLES</vt:lpstr>
      <vt:lpstr>MODEL COMPARISONS</vt:lpstr>
      <vt:lpstr>ROC CURVES OF MODELS</vt:lpstr>
      <vt:lpstr>ACESSING OVERFITTING OR UNDERFITTING</vt:lpstr>
      <vt:lpstr>ROC CURVE OF TRAINING AND TESTING DATA</vt:lpstr>
      <vt:lpstr>CONCLUSIONS</vt:lpstr>
      <vt:lpstr>MODEL IMPROVEMENTS</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
  <cp:revision>1671</cp:revision>
  <dcterms:created xsi:type="dcterms:W3CDTF">2023-12-10T15:14:12Z</dcterms:created>
  <dcterms:modified xsi:type="dcterms:W3CDTF">2024-05-03T20:49:15Z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