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sldIdLst>
    <p:sldId id="257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66FF99"/>
    <a:srgbClr val="FFCC00"/>
    <a:srgbClr val="FFFF66"/>
    <a:srgbClr val="3399FF"/>
    <a:srgbClr val="CC66FF"/>
    <a:srgbClr val="3488A0"/>
    <a:srgbClr val="344529"/>
    <a:srgbClr val="2E3722"/>
    <a:srgbClr val="FC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Koli" userId="ee16b96ce9a433bf" providerId="LiveId" clId="{9BABA934-9641-4301-A61F-E50FC4314D5D}"/>
    <pc:docChg chg="undo custSel modSld">
      <pc:chgData name="Sachin Koli" userId="ee16b96ce9a433bf" providerId="LiveId" clId="{9BABA934-9641-4301-A61F-E50FC4314D5D}" dt="2021-07-24T19:36:52.327" v="454" actId="207"/>
      <pc:docMkLst>
        <pc:docMk/>
      </pc:docMkLst>
      <pc:sldChg chg="modSp mod">
        <pc:chgData name="Sachin Koli" userId="ee16b96ce9a433bf" providerId="LiveId" clId="{9BABA934-9641-4301-A61F-E50FC4314D5D}" dt="2021-07-24T19:36:52.327" v="454" actId="207"/>
        <pc:sldMkLst>
          <pc:docMk/>
          <pc:sldMk cId="2584280759" sldId="257"/>
        </pc:sldMkLst>
        <pc:spChg chg="mod">
          <ac:chgData name="Sachin Koli" userId="ee16b96ce9a433bf" providerId="LiveId" clId="{9BABA934-9641-4301-A61F-E50FC4314D5D}" dt="2021-07-24T19:36:52.327" v="454" actId="20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Sachin Koli" userId="ee16b96ce9a433bf" providerId="LiveId" clId="{9BABA934-9641-4301-A61F-E50FC4314D5D}" dt="2021-07-24T19:35:34.561" v="441" actId="14100"/>
          <ac:spMkLst>
            <pc:docMk/>
            <pc:sldMk cId="2584280759" sldId="257"/>
            <ac:spMk id="3" creationId="{C8722DDC-8EEE-4A06-8DFE-B44871EAA2CF}"/>
          </ac:spMkLst>
        </pc:spChg>
        <pc:picChg chg="mod">
          <ac:chgData name="Sachin Koli" userId="ee16b96ce9a433bf" providerId="LiveId" clId="{9BABA934-9641-4301-A61F-E50FC4314D5D}" dt="2021-07-24T18:31:40.096" v="29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Sp delSp modSp mod">
        <pc:chgData name="Sachin Koli" userId="ee16b96ce9a433bf" providerId="LiveId" clId="{9BABA934-9641-4301-A61F-E50FC4314D5D}" dt="2021-07-24T19:32:54.686" v="410" actId="2711"/>
        <pc:sldMkLst>
          <pc:docMk/>
          <pc:sldMk cId="183243182" sldId="261"/>
        </pc:sldMkLst>
        <pc:spChg chg="mod">
          <ac:chgData name="Sachin Koli" userId="ee16b96ce9a433bf" providerId="LiveId" clId="{9BABA934-9641-4301-A61F-E50FC4314D5D}" dt="2021-07-24T19:32:54.686" v="410" actId="2711"/>
          <ac:spMkLst>
            <pc:docMk/>
            <pc:sldMk cId="183243182" sldId="261"/>
            <ac:spMk id="2" creationId="{7A4919D0-F177-4BBA-9A0B-DBA69E2ED764}"/>
          </ac:spMkLst>
        </pc:spChg>
        <pc:spChg chg="add del mod">
          <ac:chgData name="Sachin Koli" userId="ee16b96ce9a433bf" providerId="LiveId" clId="{9BABA934-9641-4301-A61F-E50FC4314D5D}" dt="2021-07-24T18:36:48.357" v="107" actId="21"/>
          <ac:spMkLst>
            <pc:docMk/>
            <pc:sldMk cId="183243182" sldId="261"/>
            <ac:spMk id="4" creationId="{6DF69051-0004-460C-BC2B-E8832CA98655}"/>
          </ac:spMkLst>
        </pc:spChg>
        <pc:spChg chg="mod">
          <ac:chgData name="Sachin Koli" userId="ee16b96ce9a433bf" providerId="LiveId" clId="{9BABA934-9641-4301-A61F-E50FC4314D5D}" dt="2021-07-24T19:32:49.884" v="409" actId="255"/>
          <ac:spMkLst>
            <pc:docMk/>
            <pc:sldMk cId="183243182" sldId="261"/>
            <ac:spMk id="9" creationId="{620EB036-3B77-4420-8848-9AB3E9CC30B7}"/>
          </ac:spMkLst>
        </pc:spChg>
        <pc:spChg chg="add del mod">
          <ac:chgData name="Sachin Koli" userId="ee16b96ce9a433bf" providerId="LiveId" clId="{9BABA934-9641-4301-A61F-E50FC4314D5D}" dt="2021-07-24T18:37:33.942" v="110" actId="22"/>
          <ac:spMkLst>
            <pc:docMk/>
            <pc:sldMk cId="183243182" sldId="261"/>
            <ac:spMk id="10" creationId="{46F2514F-8E88-4F05-B4F8-EC6A7047EA93}"/>
          </ac:spMkLst>
        </pc:spChg>
        <pc:picChg chg="add del">
          <ac:chgData name="Sachin Koli" userId="ee16b96ce9a433bf" providerId="LiveId" clId="{9BABA934-9641-4301-A61F-E50FC4314D5D}" dt="2021-07-24T18:36:56.033" v="109" actId="21"/>
          <ac:picMkLst>
            <pc:docMk/>
            <pc:sldMk cId="183243182" sldId="261"/>
            <ac:picMk id="6" creationId="{6EE94240-BF42-4693-9BAE-F59EB42716F6}"/>
          </ac:picMkLst>
        </pc:picChg>
        <pc:picChg chg="del mod">
          <ac:chgData name="Sachin Koli" userId="ee16b96ce9a433bf" providerId="LiveId" clId="{9BABA934-9641-4301-A61F-E50FC4314D5D}" dt="2021-07-24T18:38:50.180" v="215" actId="21"/>
          <ac:picMkLst>
            <pc:docMk/>
            <pc:sldMk cId="183243182" sldId="261"/>
            <ac:picMk id="7" creationId="{E31EF7D7-8E69-4C6D-93D2-E4F71B928126}"/>
          </ac:picMkLst>
        </pc:picChg>
        <pc:picChg chg="del mod">
          <ac:chgData name="Sachin Koli" userId="ee16b96ce9a433bf" providerId="LiveId" clId="{9BABA934-9641-4301-A61F-E50FC4314D5D}" dt="2021-07-24T18:38:52.977" v="216" actId="21"/>
          <ac:picMkLst>
            <pc:docMk/>
            <pc:sldMk cId="183243182" sldId="261"/>
            <ac:picMk id="8" creationId="{A6F4A488-F6E8-4326-8841-475EAACB6C6D}"/>
          </ac:picMkLst>
        </pc:picChg>
        <pc:picChg chg="add mod ord">
          <ac:chgData name="Sachin Koli" userId="ee16b96ce9a433bf" providerId="LiveId" clId="{9BABA934-9641-4301-A61F-E50FC4314D5D}" dt="2021-07-24T18:41:28.850" v="230" actId="14100"/>
          <ac:picMkLst>
            <pc:docMk/>
            <pc:sldMk cId="183243182" sldId="261"/>
            <ac:picMk id="12" creationId="{417C7B7E-493D-418C-9F3E-4DA250153033}"/>
          </ac:picMkLst>
        </pc:picChg>
        <pc:picChg chg="add mod">
          <ac:chgData name="Sachin Koli" userId="ee16b96ce9a433bf" providerId="LiveId" clId="{9BABA934-9641-4301-A61F-E50FC4314D5D}" dt="2021-07-24T18:41:35.234" v="231" actId="14100"/>
          <ac:picMkLst>
            <pc:docMk/>
            <pc:sldMk cId="183243182" sldId="261"/>
            <ac:picMk id="14" creationId="{5F4213ED-7A38-4BAB-B0F3-4D11613B5F9E}"/>
          </ac:picMkLst>
        </pc:picChg>
        <pc:picChg chg="add mod">
          <ac:chgData name="Sachin Koli" userId="ee16b96ce9a433bf" providerId="LiveId" clId="{9BABA934-9641-4301-A61F-E50FC4314D5D}" dt="2021-07-24T18:41:43.722" v="232" actId="14100"/>
          <ac:picMkLst>
            <pc:docMk/>
            <pc:sldMk cId="183243182" sldId="261"/>
            <ac:picMk id="16" creationId="{D03578A7-F66A-4A95-8021-361B4947EB61}"/>
          </ac:picMkLst>
        </pc:picChg>
      </pc:sldChg>
      <pc:sldChg chg="modSp mod">
        <pc:chgData name="Sachin Koli" userId="ee16b96ce9a433bf" providerId="LiveId" clId="{9BABA934-9641-4301-A61F-E50FC4314D5D}" dt="2021-07-24T19:34:37.941" v="435" actId="20577"/>
        <pc:sldMkLst>
          <pc:docMk/>
          <pc:sldMk cId="1573886761" sldId="262"/>
        </pc:sldMkLst>
        <pc:spChg chg="mod">
          <ac:chgData name="Sachin Koli" userId="ee16b96ce9a433bf" providerId="LiveId" clId="{9BABA934-9641-4301-A61F-E50FC4314D5D}" dt="2021-07-24T19:34:00.662" v="421" actId="2711"/>
          <ac:spMkLst>
            <pc:docMk/>
            <pc:sldMk cId="1573886761" sldId="262"/>
            <ac:spMk id="2" creationId="{F48B60EF-CA43-42D2-940E-7F373A3B5B1A}"/>
          </ac:spMkLst>
        </pc:spChg>
        <pc:spChg chg="mod">
          <ac:chgData name="Sachin Koli" userId="ee16b96ce9a433bf" providerId="LiveId" clId="{9BABA934-9641-4301-A61F-E50FC4314D5D}" dt="2021-07-24T19:34:37.941" v="435" actId="20577"/>
          <ac:spMkLst>
            <pc:docMk/>
            <pc:sldMk cId="1573886761" sldId="262"/>
            <ac:spMk id="3" creationId="{2BAD3A5B-7856-4EB6-B719-74427068B0C4}"/>
          </ac:spMkLst>
        </pc:spChg>
      </pc:sldChg>
      <pc:sldChg chg="modSp mod">
        <pc:chgData name="Sachin Koli" userId="ee16b96ce9a433bf" providerId="LiveId" clId="{9BABA934-9641-4301-A61F-E50FC4314D5D}" dt="2021-07-24T19:33:12.002" v="412" actId="2711"/>
        <pc:sldMkLst>
          <pc:docMk/>
          <pc:sldMk cId="1306549039" sldId="263"/>
        </pc:sldMkLst>
        <pc:spChg chg="mod">
          <ac:chgData name="Sachin Koli" userId="ee16b96ce9a433bf" providerId="LiveId" clId="{9BABA934-9641-4301-A61F-E50FC4314D5D}" dt="2021-07-24T19:33:05.364" v="411" actId="2711"/>
          <ac:spMkLst>
            <pc:docMk/>
            <pc:sldMk cId="1306549039" sldId="263"/>
            <ac:spMk id="2" creationId="{0018DA0A-0B1C-4A91-91A2-8986F9B0C6A8}"/>
          </ac:spMkLst>
        </pc:spChg>
        <pc:spChg chg="mod">
          <ac:chgData name="Sachin Koli" userId="ee16b96ce9a433bf" providerId="LiveId" clId="{9BABA934-9641-4301-A61F-E50FC4314D5D}" dt="2021-07-24T19:33:12.002" v="412" actId="2711"/>
          <ac:spMkLst>
            <pc:docMk/>
            <pc:sldMk cId="1306549039" sldId="263"/>
            <ac:spMk id="3" creationId="{2BFE0405-C84E-4FEC-8DBC-4FEC5CFAF5DF}"/>
          </ac:spMkLst>
        </pc:spChg>
      </pc:sldChg>
      <pc:sldChg chg="addSp delSp modSp mod">
        <pc:chgData name="Sachin Koli" userId="ee16b96ce9a433bf" providerId="LiveId" clId="{9BABA934-9641-4301-A61F-E50FC4314D5D}" dt="2021-07-24T19:32:34.527" v="407" actId="2711"/>
        <pc:sldMkLst>
          <pc:docMk/>
          <pc:sldMk cId="1204854128" sldId="264"/>
        </pc:sldMkLst>
        <pc:spChg chg="mod">
          <ac:chgData name="Sachin Koli" userId="ee16b96ce9a433bf" providerId="LiveId" clId="{9BABA934-9641-4301-A61F-E50FC4314D5D}" dt="2021-07-24T19:32:34.527" v="407" actId="2711"/>
          <ac:spMkLst>
            <pc:docMk/>
            <pc:sldMk cId="1204854128" sldId="264"/>
            <ac:spMk id="2" creationId="{4F48DE00-466E-4989-B30C-DDC44A7C9DE3}"/>
          </ac:spMkLst>
        </pc:spChg>
        <pc:spChg chg="mod">
          <ac:chgData name="Sachin Koli" userId="ee16b96ce9a433bf" providerId="LiveId" clId="{9BABA934-9641-4301-A61F-E50FC4314D5D}" dt="2021-07-24T19:32:29.440" v="406" actId="255"/>
          <ac:spMkLst>
            <pc:docMk/>
            <pc:sldMk cId="1204854128" sldId="264"/>
            <ac:spMk id="5" creationId="{5E020C71-38A1-4B3E-9F54-72925F245EF6}"/>
          </ac:spMkLst>
        </pc:spChg>
        <pc:spChg chg="add del mod">
          <ac:chgData name="Sachin Koli" userId="ee16b96ce9a433bf" providerId="LiveId" clId="{9BABA934-9641-4301-A61F-E50FC4314D5D}" dt="2021-07-24T19:12:04.270" v="246" actId="22"/>
          <ac:spMkLst>
            <pc:docMk/>
            <pc:sldMk cId="1204854128" sldId="264"/>
            <ac:spMk id="6" creationId="{EFE9C920-BC28-4C84-8C12-017A245A89BB}"/>
          </ac:spMkLst>
        </pc:spChg>
        <pc:picChg chg="del">
          <ac:chgData name="Sachin Koli" userId="ee16b96ce9a433bf" providerId="LiveId" clId="{9BABA934-9641-4301-A61F-E50FC4314D5D}" dt="2021-07-24T19:11:30.845" v="245" actId="21"/>
          <ac:picMkLst>
            <pc:docMk/>
            <pc:sldMk cId="1204854128" sldId="264"/>
            <ac:picMk id="4" creationId="{F0A70683-E3B9-420F-9C51-A13E4063303D}"/>
          </ac:picMkLst>
        </pc:picChg>
        <pc:picChg chg="add mod ord">
          <ac:chgData name="Sachin Koli" userId="ee16b96ce9a433bf" providerId="LiveId" clId="{9BABA934-9641-4301-A61F-E50FC4314D5D}" dt="2021-07-24T19:12:29.432" v="254" actId="1036"/>
          <ac:picMkLst>
            <pc:docMk/>
            <pc:sldMk cId="1204854128" sldId="264"/>
            <ac:picMk id="8" creationId="{86289BE0-1B8A-4718-BC8B-B50AB7193D82}"/>
          </ac:picMkLst>
        </pc:picChg>
      </pc:sldChg>
      <pc:sldChg chg="addSp delSp modSp mod">
        <pc:chgData name="Sachin Koli" userId="ee16b96ce9a433bf" providerId="LiveId" clId="{9BABA934-9641-4301-A61F-E50FC4314D5D}" dt="2021-07-24T19:31:54.256" v="401" actId="1076"/>
        <pc:sldMkLst>
          <pc:docMk/>
          <pc:sldMk cId="3737232350" sldId="265"/>
        </pc:sldMkLst>
        <pc:spChg chg="mod">
          <ac:chgData name="Sachin Koli" userId="ee16b96ce9a433bf" providerId="LiveId" clId="{9BABA934-9641-4301-A61F-E50FC4314D5D}" dt="2021-07-24T19:31:31.001" v="398" actId="2711"/>
          <ac:spMkLst>
            <pc:docMk/>
            <pc:sldMk cId="3737232350" sldId="265"/>
            <ac:spMk id="2" creationId="{E8EDFF13-99D8-4339-9A8F-3893F0F4DC83}"/>
          </ac:spMkLst>
        </pc:spChg>
        <pc:spChg chg="mod">
          <ac:chgData name="Sachin Koli" userId="ee16b96ce9a433bf" providerId="LiveId" clId="{9BABA934-9641-4301-A61F-E50FC4314D5D}" dt="2021-07-24T19:31:48.372" v="400" actId="255"/>
          <ac:spMkLst>
            <pc:docMk/>
            <pc:sldMk cId="3737232350" sldId="265"/>
            <ac:spMk id="6" creationId="{E54555DA-EBE6-40FA-BF98-C4B9BAF5C065}"/>
          </ac:spMkLst>
        </pc:spChg>
        <pc:picChg chg="add mod">
          <ac:chgData name="Sachin Koli" userId="ee16b96ce9a433bf" providerId="LiveId" clId="{9BABA934-9641-4301-A61F-E50FC4314D5D}" dt="2021-07-24T19:31:54.256" v="401" actId="1076"/>
          <ac:picMkLst>
            <pc:docMk/>
            <pc:sldMk cId="3737232350" sldId="265"/>
            <ac:picMk id="4" creationId="{816A13CA-E72F-41FF-BDD5-C7E4FA95F69C}"/>
          </ac:picMkLst>
        </pc:picChg>
        <pc:picChg chg="del">
          <ac:chgData name="Sachin Koli" userId="ee16b96ce9a433bf" providerId="LiveId" clId="{9BABA934-9641-4301-A61F-E50FC4314D5D}" dt="2021-07-24T19:12:34.741" v="255" actId="21"/>
          <ac:picMkLst>
            <pc:docMk/>
            <pc:sldMk cId="3737232350" sldId="265"/>
            <ac:picMk id="7" creationId="{58BC633B-F97D-4F38-A40D-071275DEF2F5}"/>
          </ac:picMkLst>
        </pc:picChg>
        <pc:picChg chg="del mod">
          <ac:chgData name="Sachin Koli" userId="ee16b96ce9a433bf" providerId="LiveId" clId="{9BABA934-9641-4301-A61F-E50FC4314D5D}" dt="2021-07-24T19:12:36.707" v="256" actId="21"/>
          <ac:picMkLst>
            <pc:docMk/>
            <pc:sldMk cId="3737232350" sldId="265"/>
            <ac:picMk id="9" creationId="{36BB9EAA-D006-4375-814E-FF07AFC3D83F}"/>
          </ac:picMkLst>
        </pc:picChg>
      </pc:sldChg>
      <pc:sldChg chg="addSp delSp modSp mod">
        <pc:chgData name="Sachin Koli" userId="ee16b96ce9a433bf" providerId="LiveId" clId="{9BABA934-9641-4301-A61F-E50FC4314D5D}" dt="2021-07-24T19:31:00.076" v="397" actId="20577"/>
        <pc:sldMkLst>
          <pc:docMk/>
          <pc:sldMk cId="2953836886" sldId="266"/>
        </pc:sldMkLst>
        <pc:spChg chg="mod">
          <ac:chgData name="Sachin Koli" userId="ee16b96ce9a433bf" providerId="LiveId" clId="{9BABA934-9641-4301-A61F-E50FC4314D5D}" dt="2021-07-24T19:30:26.054" v="391" actId="2711"/>
          <ac:spMkLst>
            <pc:docMk/>
            <pc:sldMk cId="2953836886" sldId="266"/>
            <ac:spMk id="2" creationId="{33679685-E8E5-47D0-9D04-DDB4F553698F}"/>
          </ac:spMkLst>
        </pc:spChg>
        <pc:spChg chg="mod">
          <ac:chgData name="Sachin Koli" userId="ee16b96ce9a433bf" providerId="LiveId" clId="{9BABA934-9641-4301-A61F-E50FC4314D5D}" dt="2021-07-24T19:31:00.076" v="397" actId="20577"/>
          <ac:spMkLst>
            <pc:docMk/>
            <pc:sldMk cId="2953836886" sldId="266"/>
            <ac:spMk id="3" creationId="{C0D2C696-3F16-4B77-B130-2C8137DED2FB}"/>
          </ac:spMkLst>
        </pc:spChg>
        <pc:picChg chg="del">
          <ac:chgData name="Sachin Koli" userId="ee16b96ce9a433bf" providerId="LiveId" clId="{9BABA934-9641-4301-A61F-E50FC4314D5D}" dt="2021-07-24T19:15:46.540" v="266" actId="21"/>
          <ac:picMkLst>
            <pc:docMk/>
            <pc:sldMk cId="2953836886" sldId="266"/>
            <ac:picMk id="4" creationId="{9C307D47-3C69-4DAA-ACC0-D4DC1CEF2C3E}"/>
          </ac:picMkLst>
        </pc:picChg>
        <pc:picChg chg="add mod">
          <ac:chgData name="Sachin Koli" userId="ee16b96ce9a433bf" providerId="LiveId" clId="{9BABA934-9641-4301-A61F-E50FC4314D5D}" dt="2021-07-24T19:18:39.919" v="298" actId="14100"/>
          <ac:picMkLst>
            <pc:docMk/>
            <pc:sldMk cId="2953836886" sldId="266"/>
            <ac:picMk id="6" creationId="{495F813E-6566-4931-ACB7-726C30F1086C}"/>
          </ac:picMkLst>
        </pc:picChg>
      </pc:sldChg>
      <pc:sldChg chg="delSp modSp mod">
        <pc:chgData name="Sachin Koli" userId="ee16b96ce9a433bf" providerId="LiveId" clId="{9BABA934-9641-4301-A61F-E50FC4314D5D}" dt="2021-07-24T19:30:02.317" v="390" actId="123"/>
        <pc:sldMkLst>
          <pc:docMk/>
          <pc:sldMk cId="3791672412" sldId="267"/>
        </pc:sldMkLst>
        <pc:spChg chg="del mod">
          <ac:chgData name="Sachin Koli" userId="ee16b96ce9a433bf" providerId="LiveId" clId="{9BABA934-9641-4301-A61F-E50FC4314D5D}" dt="2021-07-24T19:29:46.590" v="388" actId="21"/>
          <ac:spMkLst>
            <pc:docMk/>
            <pc:sldMk cId="3791672412" sldId="267"/>
            <ac:spMk id="2" creationId="{5A71B7E5-2271-4165-9453-CFF5BBB3DE2F}"/>
          </ac:spMkLst>
        </pc:spChg>
        <pc:spChg chg="mod">
          <ac:chgData name="Sachin Koli" userId="ee16b96ce9a433bf" providerId="LiveId" clId="{9BABA934-9641-4301-A61F-E50FC4314D5D}" dt="2021-07-24T19:30:02.317" v="390" actId="123"/>
          <ac:spMkLst>
            <pc:docMk/>
            <pc:sldMk cId="3791672412" sldId="267"/>
            <ac:spMk id="3" creationId="{755808AA-F872-4E5D-A4B3-1C82B714DE03}"/>
          </ac:spMkLst>
        </pc:spChg>
      </pc:sldChg>
      <pc:sldChg chg="addSp delSp modSp mod">
        <pc:chgData name="Sachin Koli" userId="ee16b96ce9a433bf" providerId="LiveId" clId="{9BABA934-9641-4301-A61F-E50FC4314D5D}" dt="2021-07-24T19:28:49.657" v="385" actId="2711"/>
        <pc:sldMkLst>
          <pc:docMk/>
          <pc:sldMk cId="4234751686" sldId="268"/>
        </pc:sldMkLst>
        <pc:spChg chg="mod">
          <ac:chgData name="Sachin Koli" userId="ee16b96ce9a433bf" providerId="LiveId" clId="{9BABA934-9641-4301-A61F-E50FC4314D5D}" dt="2021-07-24T19:28:32.696" v="382" actId="20577"/>
          <ac:spMkLst>
            <pc:docMk/>
            <pc:sldMk cId="4234751686" sldId="268"/>
            <ac:spMk id="2" creationId="{7CD20C10-6D54-4956-B1EE-91B8F062D36A}"/>
          </ac:spMkLst>
        </pc:spChg>
        <pc:spChg chg="mod">
          <ac:chgData name="Sachin Koli" userId="ee16b96ce9a433bf" providerId="LiveId" clId="{9BABA934-9641-4301-A61F-E50FC4314D5D}" dt="2021-07-24T19:28:49.657" v="385" actId="2711"/>
          <ac:spMkLst>
            <pc:docMk/>
            <pc:sldMk cId="4234751686" sldId="268"/>
            <ac:spMk id="3" creationId="{BAE59C51-F979-434A-9212-F1950896B081}"/>
          </ac:spMkLst>
        </pc:spChg>
        <pc:picChg chg="del">
          <ac:chgData name="Sachin Koli" userId="ee16b96ce9a433bf" providerId="LiveId" clId="{9BABA934-9641-4301-A61F-E50FC4314D5D}" dt="2021-07-24T19:21:19.297" v="323" actId="21"/>
          <ac:picMkLst>
            <pc:docMk/>
            <pc:sldMk cId="4234751686" sldId="268"/>
            <ac:picMk id="4" creationId="{A5032D30-5570-4D72-ADAB-3A342292EBC2}"/>
          </ac:picMkLst>
        </pc:picChg>
        <pc:picChg chg="add del mod">
          <ac:chgData name="Sachin Koli" userId="ee16b96ce9a433bf" providerId="LiveId" clId="{9BABA934-9641-4301-A61F-E50FC4314D5D}" dt="2021-07-24T19:22:44.678" v="336" actId="21"/>
          <ac:picMkLst>
            <pc:docMk/>
            <pc:sldMk cId="4234751686" sldId="268"/>
            <ac:picMk id="6" creationId="{DA8F033F-84AF-435D-AEC2-60BF46CF53D6}"/>
          </ac:picMkLst>
        </pc:picChg>
        <pc:picChg chg="add mod">
          <ac:chgData name="Sachin Koli" userId="ee16b96ce9a433bf" providerId="LiveId" clId="{9BABA934-9641-4301-A61F-E50FC4314D5D}" dt="2021-07-24T19:23:21.655" v="340" actId="14100"/>
          <ac:picMkLst>
            <pc:docMk/>
            <pc:sldMk cId="4234751686" sldId="268"/>
            <ac:picMk id="8" creationId="{35416771-A0F3-425A-AFF0-54B6BC9DA7EB}"/>
          </ac:picMkLst>
        </pc:picChg>
      </pc:sldChg>
      <pc:sldChg chg="modSp mod">
        <pc:chgData name="Sachin Koli" userId="ee16b96ce9a433bf" providerId="LiveId" clId="{9BABA934-9641-4301-A61F-E50FC4314D5D}" dt="2021-07-24T19:26:59.006" v="359" actId="2711"/>
        <pc:sldMkLst>
          <pc:docMk/>
          <pc:sldMk cId="1834137123" sldId="269"/>
        </pc:sldMkLst>
        <pc:spChg chg="mod">
          <ac:chgData name="Sachin Koli" userId="ee16b96ce9a433bf" providerId="LiveId" clId="{9BABA934-9641-4301-A61F-E50FC4314D5D}" dt="2021-07-24T19:26:59.006" v="359" actId="2711"/>
          <ac:spMkLst>
            <pc:docMk/>
            <pc:sldMk cId="1834137123" sldId="269"/>
            <ac:spMk id="2" creationId="{BCAF4075-E1A6-41B1-B164-9830B9489739}"/>
          </ac:spMkLst>
        </pc:spChg>
        <pc:spChg chg="mod">
          <ac:chgData name="Sachin Koli" userId="ee16b96ce9a433bf" providerId="LiveId" clId="{9BABA934-9641-4301-A61F-E50FC4314D5D}" dt="2021-07-24T19:26:44.597" v="358" actId="2711"/>
          <ac:spMkLst>
            <pc:docMk/>
            <pc:sldMk cId="1834137123" sldId="269"/>
            <ac:spMk id="6" creationId="{A00E9A86-EA1B-4089-B9BD-6C9D02A002B9}"/>
          </ac:spMkLst>
        </pc:spChg>
        <pc:graphicFrameChg chg="modGraphic">
          <ac:chgData name="Sachin Koli" userId="ee16b96ce9a433bf" providerId="LiveId" clId="{9BABA934-9641-4301-A61F-E50FC4314D5D}" dt="2021-07-24T19:26:14.112" v="356" actId="20577"/>
          <ac:graphicFrameMkLst>
            <pc:docMk/>
            <pc:sldMk cId="1834137123" sldId="269"/>
            <ac:graphicFrameMk id="4" creationId="{7130C3FF-F855-4EAB-B825-984C2E3963F1}"/>
          </ac:graphicFrameMkLst>
        </pc:graphicFrameChg>
      </pc:sldChg>
      <pc:sldChg chg="modSp mod">
        <pc:chgData name="Sachin Koli" userId="ee16b96ce9a433bf" providerId="LiveId" clId="{9BABA934-9641-4301-A61F-E50FC4314D5D}" dt="2021-07-24T19:27:59.999" v="373" actId="20577"/>
        <pc:sldMkLst>
          <pc:docMk/>
          <pc:sldMk cId="3471264203" sldId="270"/>
        </pc:sldMkLst>
        <pc:spChg chg="mod">
          <ac:chgData name="Sachin Koli" userId="ee16b96ce9a433bf" providerId="LiveId" clId="{9BABA934-9641-4301-A61F-E50FC4314D5D}" dt="2021-07-24T19:27:29.171" v="362" actId="2711"/>
          <ac:spMkLst>
            <pc:docMk/>
            <pc:sldMk cId="3471264203" sldId="270"/>
            <ac:spMk id="2" creationId="{51B6A7AC-ADB4-4B4C-8B73-58E3F49A44B9}"/>
          </ac:spMkLst>
        </pc:spChg>
        <pc:spChg chg="mod">
          <ac:chgData name="Sachin Koli" userId="ee16b96ce9a433bf" providerId="LiveId" clId="{9BABA934-9641-4301-A61F-E50FC4314D5D}" dt="2021-07-24T19:27:59.999" v="373" actId="20577"/>
          <ac:spMkLst>
            <pc:docMk/>
            <pc:sldMk cId="3471264203" sldId="270"/>
            <ac:spMk id="3" creationId="{8EC24A84-D1F1-4571-89AF-18C8E7A6D554}"/>
          </ac:spMkLst>
        </pc:spChg>
      </pc:sldChg>
      <pc:sldChg chg="modSp mod">
        <pc:chgData name="Sachin Koli" userId="ee16b96ce9a433bf" providerId="LiveId" clId="{9BABA934-9641-4301-A61F-E50FC4314D5D}" dt="2021-07-24T19:27:13.292" v="360" actId="2711"/>
        <pc:sldMkLst>
          <pc:docMk/>
          <pc:sldMk cId="3738957759" sldId="271"/>
        </pc:sldMkLst>
        <pc:spChg chg="mod">
          <ac:chgData name="Sachin Koli" userId="ee16b96ce9a433bf" providerId="LiveId" clId="{9BABA934-9641-4301-A61F-E50FC4314D5D}" dt="2021-07-24T19:27:13.292" v="360" actId="2711"/>
          <ac:spMkLst>
            <pc:docMk/>
            <pc:sldMk cId="3738957759" sldId="271"/>
            <ac:spMk id="2" creationId="{FFE596A5-E195-48D9-A541-ECF0AABCF1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45056-9A47-4763-A5F8-33D5BF893923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28D0F-AF15-4BEE-8F5B-C252E552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8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10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547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7317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04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5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937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0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412" y="1100831"/>
            <a:ext cx="7519386" cy="945471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 Scraping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4808" y="4811698"/>
            <a:ext cx="2663301" cy="479394"/>
          </a:xfrm>
        </p:spPr>
        <p:txBody>
          <a:bodyPr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highlight>
                  <a:srgbClr val="66FF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CHARITHA</a:t>
            </a:r>
            <a:r>
              <a:rPr lang="en-US" b="1" dirty="0">
                <a:solidFill>
                  <a:schemeClr val="tx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B3922"/>
                </a:solidFill>
                <a:highlight>
                  <a:srgbClr val="66FF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LANKA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A7AC-ADB4-4B4C-8B73-58E3F49A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4A84-D1F1-4571-89AF-18C8E7A6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 end-to-end deep learning model which could classify Saree, Trouser and Jeans with  good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347126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96A5-E195-48D9-A541-ECF0AABC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32" y="2343662"/>
            <a:ext cx="6491536" cy="1400530"/>
          </a:xfrm>
        </p:spPr>
        <p:txBody>
          <a:bodyPr/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95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60EF-CA43-42D2-940E-7F373A3B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3A5B-7856-4EB6-B719-74427068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6891"/>
            <a:ext cx="8946541" cy="419548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Image classification?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Ability of a computer to analyse an image and identify the class  image falls 	under. It is supervised learning problem.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Earlier raw pixel data used by computer to classify image. This method was 	not 	feasible as two similar pictures could look way different due to many factors.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enters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Deep learning made this work easier by passing image through  hidden layer 	of nodes. Image classification become easier with deep learning.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8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DA0A-0B1C-4A91-91A2-8986F9B0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0405-C84E-4FEC-8DBC-4FEC5CFA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saree, men trouser and men jeans from amazon are scraped using selenium for the project.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were stored in two different folders of test and train each having three subfolders containing image belonging to each class.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subfolders would serve as three categorical classes when  it was uploaded. </a:t>
            </a:r>
          </a:p>
        </p:txBody>
      </p:sp>
    </p:spTree>
    <p:extLst>
      <p:ext uri="{BB962C8B-B14F-4D97-AF65-F5344CB8AC3E}">
        <p14:creationId xmlns:p14="http://schemas.microsoft.com/office/powerpoint/2010/main" val="13065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EB036-3B77-4420-8848-9AB3E9CC30B7}"/>
              </a:ext>
            </a:extLst>
          </p:cNvPr>
          <p:cNvSpPr txBox="1"/>
          <p:nvPr/>
        </p:nvSpPr>
        <p:spPr>
          <a:xfrm>
            <a:off x="429340" y="1965088"/>
            <a:ext cx="1104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we have extracted the folders and  have used open cv method to load the random images from  folders. Images appeared as shown below.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AEEEDC-876C-F2A3-0DF1-F539AA3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50" y="2784813"/>
            <a:ext cx="1550469" cy="36204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84CCE-5FAE-B50B-49F8-0C62126F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9" y="2784813"/>
            <a:ext cx="1550469" cy="3608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0EC95-5301-44BC-A039-BC294EB5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566" y="2689946"/>
            <a:ext cx="1464218" cy="3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E00-466E-4989-B30C-DDC44A7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0C71-38A1-4B3E-9F54-72925F245EF6}"/>
              </a:ext>
            </a:extLst>
          </p:cNvPr>
          <p:cNvSpPr txBox="1"/>
          <p:nvPr/>
        </p:nvSpPr>
        <p:spPr>
          <a:xfrm>
            <a:off x="979025" y="1668582"/>
            <a:ext cx="1005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was called to load the train and test dataset in the notebook.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returned image in array form and class to which the image belongs.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CE316F-FAE2-47EF-CFE2-B95BD9660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2" y="2845837"/>
            <a:ext cx="8136294" cy="3666930"/>
          </a:xfrm>
        </p:spPr>
      </p:pic>
    </p:spTree>
    <p:extLst>
      <p:ext uri="{BB962C8B-B14F-4D97-AF65-F5344CB8AC3E}">
        <p14:creationId xmlns:p14="http://schemas.microsoft.com/office/powerpoint/2010/main" val="12048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F13-99D8-4339-9A8F-3893F0F4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 and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555DA-EBE6-40FA-BF98-C4B9BAF5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168" y="1559329"/>
            <a:ext cx="8946541" cy="41954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was created to map each class label to integer representation and further these representations were used to build labels as shown below.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 labels were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A13CA-E72F-41FF-BDD5-C7E4FA95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6" y="3142695"/>
            <a:ext cx="7412855" cy="2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685-E8E5-47D0-9D04-DDB4F553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C696-3F16-4B77-B130-2C8137DE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40" y="1600157"/>
            <a:ext cx="8946541" cy="4987074"/>
          </a:xfrm>
        </p:spPr>
        <p:txBody>
          <a:bodyPr>
            <a:normAutofit fontScale="62500" lnSpcReduction="20000"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convolutional neural network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type that we will be using is Sequential.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2 Conv2D layers first layer with 32 nodes and second with 64 nodes.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activation function we will be using for convolutional layers is </a:t>
            </a: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Rectified Linear Activation).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between the Conv2D layers and the dense layer, there is a ‘Flatten’ layer. Flatten serves as a connection between the convolution and dense layers.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have 3 nodes in our output layer.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 is ‘</a:t>
            </a:r>
            <a:r>
              <a:rPr lang="en-IN" sz="2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oftmax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9776D-852B-C45D-AE6A-9859120A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9151"/>
            <a:ext cx="2189584" cy="27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08AA-F872-4E5D-A4B3-1C82B71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80" y="1431482"/>
            <a:ext cx="8946541" cy="41954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 we need to compile our model. Compiling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takes three parameters: optimizer, loss and metrics.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optimizer controls the learning rate. We have used ‘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as our optimizer.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‘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sparse_categorical_crossentropy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for our loss function. This is the most common choice for integer type classification.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‘accuracy’ metric is used to see the accuracy score of the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-  using the fit() method we fit the training data using 25 epochs.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epochs accuracy score of 1 was achieved.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6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075-E1A6-41B1-B164-9830B948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" y="577006"/>
            <a:ext cx="9404723" cy="140053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0C3FF-F855-4EAB-B825-984C2E396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3183"/>
              </p:ext>
            </p:extLst>
          </p:nvPr>
        </p:nvGraphicFramePr>
        <p:xfrm>
          <a:off x="2673470" y="3176064"/>
          <a:ext cx="6090920" cy="16685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45460">
                  <a:extLst>
                    <a:ext uri="{9D8B030D-6E8A-4147-A177-3AD203B41FA5}">
                      <a16:colId xmlns:a16="http://schemas.microsoft.com/office/drawing/2014/main" val="1581906381"/>
                    </a:ext>
                  </a:extLst>
                </a:gridCol>
                <a:gridCol w="3045460">
                  <a:extLst>
                    <a:ext uri="{9D8B030D-6E8A-4147-A177-3AD203B41FA5}">
                      <a16:colId xmlns:a16="http://schemas.microsoft.com/office/drawing/2014/main" val="2360181897"/>
                    </a:ext>
                  </a:extLst>
                </a:gridCol>
              </a:tblGrid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Result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968596"/>
                  </a:ext>
                </a:extLst>
              </a:tr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Accuracy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0.8440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1507498"/>
                  </a:ext>
                </a:extLst>
              </a:tr>
              <a:tr h="5561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F1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0.8440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170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5A4455-04C3-4A70-B342-338DC6F2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665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9A86-EA1B-4089-B9BD-6C9D02A002B9}"/>
              </a:ext>
            </a:extLst>
          </p:cNvPr>
          <p:cNvSpPr txBox="1"/>
          <p:nvPr/>
        </p:nvSpPr>
        <p:spPr>
          <a:xfrm>
            <a:off x="1225119" y="1761384"/>
            <a:ext cx="8078680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model was able to classify the images into the categories fairly well as we got the accuracy score and f1 score of 0.94 each.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37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531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Image Scraping and Classification</vt:lpstr>
      <vt:lpstr>Introduction</vt:lpstr>
      <vt:lpstr>Dataset</vt:lpstr>
      <vt:lpstr>Visualization </vt:lpstr>
      <vt:lpstr>Loading The Dataset</vt:lpstr>
      <vt:lpstr>Splitting data into train and test</vt:lpstr>
      <vt:lpstr>Model Training and Testing</vt:lpstr>
      <vt:lpstr>PowerPoint Presentation</vt:lpstr>
      <vt:lpstr>Performance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</dc:title>
  <dc:creator>Sachin Koli</dc:creator>
  <cp:lastModifiedBy>admin@huconsolutions.com</cp:lastModifiedBy>
  <cp:revision>27</cp:revision>
  <dcterms:created xsi:type="dcterms:W3CDTF">2021-07-24T05:18:52Z</dcterms:created>
  <dcterms:modified xsi:type="dcterms:W3CDTF">2022-11-08T10:28:53Z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