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10/22/2022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0A5146F-7E80-4C81-B445-3940FBA44A7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46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269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311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62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9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90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10/22/2022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05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10/22/2022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90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t>10/22/2022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90606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42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621081-53EA-4545-A82E-F099CAD892AE}" type="datetimeFigureOut">
              <a:rPr lang="en-US" smtClean="0"/>
              <a:t>10/22/2022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35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A0E755-25FD-455B-A5F4-B0DE86D4B5E2}" type="datetime1">
              <a:rPr lang="en-US" smtClean="0"/>
              <a:pPr/>
              <a:t>10/22/2022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A5146F-7E80-4C81-B445-3940FBA44A7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780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5088"/>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6394580" y="5070963"/>
            <a:ext cx="5651864"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a:t>
            </a:r>
          </a:p>
          <a:p>
            <a:pPr algn="ctr"/>
            <a:r>
              <a:rPr lang="en-IN" sz="3400" b="1" i="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Charitha</a:t>
            </a: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 Lanka</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a:xfrm>
            <a:off x="1085324" y="114424"/>
            <a:ext cx="9605635" cy="1059305"/>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34982" y="828557"/>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828557"/>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534982" y="4468438"/>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a:xfrm>
            <a:off x="949234" y="139270"/>
            <a:ext cx="9603275" cy="1049235"/>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9101" y="208154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4443" y="2091582"/>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010284"/>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879101" y="4890595"/>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a:xfrm>
            <a:off x="1294362" y="267473"/>
            <a:ext cx="9603275" cy="1049235"/>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514" y="947251"/>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5303" y="947252"/>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4949461"/>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937" y="1685896"/>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8937" y="5287789"/>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34585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660"/>
            <a:ext cx="5122505" cy="3397400"/>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192" y="1240971"/>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40971"/>
            <a:ext cx="4927782" cy="3213463"/>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221688"/>
            <a:ext cx="9652000" cy="4672149"/>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881" y="3081570"/>
            <a:ext cx="4832014" cy="2302193"/>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41463" y="5150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90977" y="260005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43625" y="2989874"/>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85892" y="266512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2957804"/>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134019"/>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60005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066662" y="512933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4769932"/>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05954" y="4769932"/>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185727" y="4769932"/>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a:xfrm>
            <a:off x="811741" y="95393"/>
            <a:ext cx="9603275" cy="1049235"/>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534955" y="1049580"/>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6825</TotalTime>
  <Words>1604</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Brush Script MT</vt:lpstr>
      <vt:lpstr>Calibri</vt:lpstr>
      <vt:lpstr>Century</vt:lpstr>
      <vt:lpstr>Gill Sans MT</vt:lpstr>
      <vt:lpstr>Wingdings</vt:lpstr>
      <vt:lpstr>Gallery</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admin@huconsolutions.com</cp:lastModifiedBy>
  <cp:revision>2</cp:revision>
  <dcterms:created xsi:type="dcterms:W3CDTF">2021-12-26T08:24:41Z</dcterms:created>
  <dcterms:modified xsi:type="dcterms:W3CDTF">2022-10-27T06:42:57Z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