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33" d="100"/>
          <a:sy n="33" d="100"/>
        </p:scale>
        <p:origin x="1608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F5E5-6C10-4D18-8AD9-C75D2AA7D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1158C-37E2-4094-AA9C-54D2C907A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BB1E2-1EEE-4D60-AC85-B464A304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0799-23AF-4FB5-96DF-BDA5F313904C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68A50-319D-4826-80BE-595D6198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F8DD1-8BDE-4FF6-B617-E613F1C4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1998-2A97-4625-A6FC-7B6BBFB69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75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AD14-B2F5-4CAC-AFF2-A1CD44749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3F60E-045B-4B75-A38B-675A88818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69893-3B48-4630-83D0-27A7A971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0799-23AF-4FB5-96DF-BDA5F313904C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36DA2-9564-4292-B6AD-230FFCCF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A69C7-0B02-40BA-AB2F-8164AF19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1998-2A97-4625-A6FC-7B6BBFB69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44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42338-8FFC-447D-97E6-1DDB1401C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12E3B-19F8-48CF-BD98-9A360CCFD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4B0AC-6EB1-49FA-A6C6-D0A81749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0799-23AF-4FB5-96DF-BDA5F313904C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C8963-AED6-4FED-BF04-DA24F8B7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E502A-F207-4340-8CA6-1907C597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1998-2A97-4625-A6FC-7B6BBFB69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54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A270-4042-42AD-9F34-156E5B2F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D7331-20DC-47F3-9FB3-2F3EB6779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25CFF-6F62-4CDD-992C-66487A00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0799-23AF-4FB5-96DF-BDA5F313904C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3B009-F77C-4746-BC7E-DC635EE3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8358F-0050-4104-BA07-8D36BBDC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1998-2A97-4625-A6FC-7B6BBFB69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31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4305-A2EC-4A8C-848A-02C54113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2E8A4-93DA-4BD4-B99D-98C4F47D5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C8E6E-61E0-4B4F-A44D-EE18F6B2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0799-23AF-4FB5-96DF-BDA5F313904C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B9804-8D13-4D12-81B5-96B4561F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2707-AA7D-4107-AB69-D68540CC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1998-2A97-4625-A6FC-7B6BBFB69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61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1437-955F-4D00-AFA0-4311686E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A2847-85A6-4C5B-922D-8B22B7A06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0E3C5-AB0B-45ED-9587-09BD04CF4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FC21D-55E5-4794-AAB8-A4FC5D9F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0799-23AF-4FB5-96DF-BDA5F313904C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5A9DE-7D1A-442C-B9B6-7BCBFB7E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DF5B4-EA68-47F3-8583-72EA066F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1998-2A97-4625-A6FC-7B6BBFB69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03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F3AD1-750D-4934-846B-1D60DCC0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BAA20-4862-442A-9519-DB01F2475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ACF06-6E51-4173-B329-ED7D01B78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18397-F79D-43C3-9176-7A7EF106D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EACDEE-6719-4F3E-8EEF-73EFBE454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CAEB8F-A4CA-4E9A-A39F-B0B9D764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0799-23AF-4FB5-96DF-BDA5F313904C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8C065-8FCD-428F-B477-DF6A5A73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93F6F-7D3E-489C-BC20-DE49BD55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1998-2A97-4625-A6FC-7B6BBFB69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4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871F-A9F9-404B-ACD3-2ACAB090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FE002-55D7-462E-AE2C-E3FAF627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0799-23AF-4FB5-96DF-BDA5F313904C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45DE1-C28C-4F93-B0C4-420D7CBB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A8CA0-6DBD-44DB-86A3-7ADB57AF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1998-2A97-4625-A6FC-7B6BBFB69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57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D39F4-92C1-4D22-A803-B609A639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0799-23AF-4FB5-96DF-BDA5F313904C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31C2B-37C8-4EC9-AE24-0854FAA9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04E98-263B-4D7E-806F-3DEE3D4C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1998-2A97-4625-A6FC-7B6BBFB69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23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FBEFF-BBFE-4221-978B-09BF023D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FD6E-47F5-434A-9061-402383C9B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75206-AEDC-45BC-AB97-9345376CC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54708-D251-488D-BB40-D5009753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0799-23AF-4FB5-96DF-BDA5F313904C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CF04B-E092-4596-B264-352106FA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D8147-F1F7-43BE-B127-A583FD43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1998-2A97-4625-A6FC-7B6BBFB69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48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2C7F-5D12-4A02-BBF6-4386E29BF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70625-B05B-4D97-AA36-C44CDDF45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7C4AF-4119-4A9C-9FD3-765E98855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41747-5678-48B2-A062-B0EDBB71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0799-23AF-4FB5-96DF-BDA5F313904C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C7C7A-432A-4C5C-AC06-45B25D77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F6C5B-27BB-458F-B984-F8FCF2C0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1998-2A97-4625-A6FC-7B6BBFB69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59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3A34D-20DF-44A6-9594-24A01F3FA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A1A26-FBD9-4C60-BE8D-8099BB84F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5765D-1271-44B6-AA77-9D8F1F160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70799-23AF-4FB5-96DF-BDA5F313904C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CFACF-789A-4549-8F30-D78EE6D79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C3398-7638-4A96-A5D4-C8D93AAF9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E1998-2A97-4625-A6FC-7B6BBFB69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15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  <a:alpha val="50000"/>
              </a:schemeClr>
            </a:gs>
            <a:gs pos="100000">
              <a:schemeClr val="bg1">
                <a:alpha val="0"/>
                <a:lumMod val="0"/>
                <a:lumOff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66DC2C77-4EE4-48A2-8FD1-587D5B2F68BF}"/>
              </a:ext>
            </a:extLst>
          </p:cNvPr>
          <p:cNvGrpSpPr/>
          <p:nvPr/>
        </p:nvGrpSpPr>
        <p:grpSpPr>
          <a:xfrm>
            <a:off x="222680" y="236465"/>
            <a:ext cx="11746641" cy="6505139"/>
            <a:chOff x="222680" y="236465"/>
            <a:chExt cx="11746641" cy="650513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CF3E92F-D4EE-4991-B0FB-967C2E7CBB61}"/>
                </a:ext>
              </a:extLst>
            </p:cNvPr>
            <p:cNvGrpSpPr/>
            <p:nvPr/>
          </p:nvGrpSpPr>
          <p:grpSpPr>
            <a:xfrm>
              <a:off x="222680" y="344996"/>
              <a:ext cx="11746641" cy="6396608"/>
              <a:chOff x="457892" y="344996"/>
              <a:chExt cx="11746641" cy="6396608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1D0AF41-647B-4E2F-92E9-4C10D2CE10D2}"/>
                  </a:ext>
                </a:extLst>
              </p:cNvPr>
              <p:cNvGrpSpPr/>
              <p:nvPr/>
            </p:nvGrpSpPr>
            <p:grpSpPr>
              <a:xfrm>
                <a:off x="457892" y="344996"/>
                <a:ext cx="6895938" cy="6396608"/>
                <a:chOff x="2692396" y="747142"/>
                <a:chExt cx="5907322" cy="5479577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AEE9C8B-9D44-49D4-9BD5-CE997AAF9F14}"/>
                    </a:ext>
                  </a:extLst>
                </p:cNvPr>
                <p:cNvGrpSpPr/>
                <p:nvPr/>
              </p:nvGrpSpPr>
              <p:grpSpPr>
                <a:xfrm>
                  <a:off x="2692396" y="1508363"/>
                  <a:ext cx="5907322" cy="4718356"/>
                  <a:chOff x="1420220" y="1907176"/>
                  <a:chExt cx="5907322" cy="5190465"/>
                </a:xfrm>
                <a:scene3d>
                  <a:camera prst="orthographicFront">
                    <a:rot lat="0" lon="0" rev="0"/>
                  </a:camera>
                  <a:lightRig rig="threePt" dir="t"/>
                </a:scene3d>
              </p:grpSpPr>
              <p:pic>
                <p:nvPicPr>
                  <p:cNvPr id="4" name="Picture 3">
                    <a:extLst>
                      <a:ext uri="{FF2B5EF4-FFF2-40B4-BE49-F238E27FC236}">
                        <a16:creationId xmlns:a16="http://schemas.microsoft.com/office/drawing/2014/main" id="{0D46F1C4-D716-4F7A-B689-BD0C315AF37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84451" y="6858731"/>
                    <a:ext cx="914401" cy="238910"/>
                  </a:xfrm>
                  <a:prstGeom prst="rect">
                    <a:avLst/>
                  </a:prstGeom>
                </p:spPr>
              </p:pic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C152566B-0A33-4D47-8E1B-6F2C5B8648E5}"/>
                      </a:ext>
                    </a:extLst>
                  </p:cNvPr>
                  <p:cNvCxnSpPr/>
                  <p:nvPr/>
                </p:nvCxnSpPr>
                <p:spPr>
                  <a:xfrm>
                    <a:off x="4900025" y="2624182"/>
                    <a:ext cx="1429659" cy="0"/>
                  </a:xfrm>
                  <a:prstGeom prst="line">
                    <a:avLst/>
                  </a:prstGeom>
                  <a:ln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D52EC451-104E-403F-AA7E-D62E74BB1187}"/>
                      </a:ext>
                    </a:extLst>
                  </p:cNvPr>
                  <p:cNvCxnSpPr/>
                  <p:nvPr/>
                </p:nvCxnSpPr>
                <p:spPr>
                  <a:xfrm>
                    <a:off x="3884022" y="3524068"/>
                    <a:ext cx="1429659" cy="0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6BDE48A9-C2C2-40A4-9703-19CD4CD7E3AA}"/>
                      </a:ext>
                    </a:extLst>
                  </p:cNvPr>
                  <p:cNvCxnSpPr/>
                  <p:nvPr/>
                </p:nvCxnSpPr>
                <p:spPr>
                  <a:xfrm>
                    <a:off x="2818432" y="4428310"/>
                    <a:ext cx="1429659" cy="0"/>
                  </a:xfrm>
                  <a:prstGeom prst="lin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4DC502CD-4ABD-431E-A53C-2A8B8E0D5096}"/>
                      </a:ext>
                    </a:extLst>
                  </p:cNvPr>
                  <p:cNvCxnSpPr/>
                  <p:nvPr/>
                </p:nvCxnSpPr>
                <p:spPr>
                  <a:xfrm>
                    <a:off x="1855649" y="5330373"/>
                    <a:ext cx="14296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E46F7465-878C-4500-887C-4435EF1F7993}"/>
                      </a:ext>
                    </a:extLst>
                  </p:cNvPr>
                  <p:cNvGrpSpPr/>
                  <p:nvPr/>
                </p:nvGrpSpPr>
                <p:grpSpPr>
                  <a:xfrm>
                    <a:off x="2886165" y="5315859"/>
                    <a:ext cx="1712687" cy="1550851"/>
                    <a:chOff x="7327536" y="2975428"/>
                    <a:chExt cx="1712687" cy="1550851"/>
                  </a:xfrm>
                </p:grpSpPr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5C6432C7-D4E0-49E3-B69B-CE414F2724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25823" y="3611879"/>
                      <a:ext cx="914400" cy="91440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600" b="1" spc="-151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7756ADC2-29A5-4615-9C95-6B2ED05134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17263" y="3703319"/>
                      <a:ext cx="731520" cy="731520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600" b="1" spc="-15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01</a:t>
                      </a:r>
                    </a:p>
                  </p:txBody>
                </p:sp>
                <p:sp>
                  <p:nvSpPr>
                    <p:cNvPr id="12" name="Parallelogram 11">
                      <a:extLst>
                        <a:ext uri="{FF2B5EF4-FFF2-40B4-BE49-F238E27FC236}">
                          <a16:creationId xmlns:a16="http://schemas.microsoft.com/office/drawing/2014/main" id="{FE89674A-3DE3-42B0-8F2E-A56DB2973F4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327537" y="2975428"/>
                      <a:ext cx="1712686" cy="636451"/>
                    </a:xfrm>
                    <a:prstGeom prst="parallelogram">
                      <a:avLst>
                        <a:gd name="adj" fmla="val 125299"/>
                      </a:avLst>
                    </a:prstGeom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46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1080000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600" b="1" spc="-151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" name="Parallelogram 12">
                      <a:extLst>
                        <a:ext uri="{FF2B5EF4-FFF2-40B4-BE49-F238E27FC236}">
                          <a16:creationId xmlns:a16="http://schemas.microsoft.com/office/drawing/2014/main" id="{A93F83D9-D053-40E3-B36E-1FC784E1CA8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951254" y="3351711"/>
                      <a:ext cx="1550850" cy="798286"/>
                    </a:xfrm>
                    <a:prstGeom prst="parallelogram">
                      <a:avLst>
                        <a:gd name="adj" fmla="val 79967"/>
                      </a:avLst>
                    </a:prstGeom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46000">
                          <a:schemeClr val="bg1">
                            <a:lumMod val="6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1080000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600" b="1" spc="-151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7F8DFD25-BD96-47F4-AC01-DB20A4E99F59}"/>
                      </a:ext>
                    </a:extLst>
                  </p:cNvPr>
                  <p:cNvGrpSpPr/>
                  <p:nvPr/>
                </p:nvGrpSpPr>
                <p:grpSpPr>
                  <a:xfrm>
                    <a:off x="3800565" y="4415974"/>
                    <a:ext cx="1712687" cy="1550851"/>
                    <a:chOff x="7327536" y="2975428"/>
                    <a:chExt cx="1712687" cy="1550851"/>
                  </a:xfrm>
                </p:grpSpPr>
                <p:sp>
                  <p:nvSpPr>
                    <p:cNvPr id="15" name="Rectangle 14">
                      <a:extLst>
                        <a:ext uri="{FF2B5EF4-FFF2-40B4-BE49-F238E27FC236}">
                          <a16:creationId xmlns:a16="http://schemas.microsoft.com/office/drawing/2014/main" id="{FD9449CF-6988-43D8-ACF0-9C4E0C8FE3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25823" y="3611879"/>
                      <a:ext cx="914400" cy="91440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600" b="1" spc="-151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678C1405-A507-4553-AE4E-9AB2EDDE51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17263" y="3703319"/>
                      <a:ext cx="731520" cy="731520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46000">
                          <a:schemeClr val="accent2">
                            <a:lumMod val="95000"/>
                            <a:lumOff val="5000"/>
                          </a:schemeClr>
                        </a:gs>
                        <a:gs pos="100000">
                          <a:schemeClr val="accent2">
                            <a:lumMod val="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600" b="1" spc="-15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02</a:t>
                      </a:r>
                    </a:p>
                  </p:txBody>
                </p:sp>
                <p:sp>
                  <p:nvSpPr>
                    <p:cNvPr id="17" name="Parallelogram 16">
                      <a:extLst>
                        <a:ext uri="{FF2B5EF4-FFF2-40B4-BE49-F238E27FC236}">
                          <a16:creationId xmlns:a16="http://schemas.microsoft.com/office/drawing/2014/main" id="{FAEDCB0A-0C6D-4D22-AD7E-603895B62E8C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327537" y="2975428"/>
                      <a:ext cx="1712686" cy="636451"/>
                    </a:xfrm>
                    <a:prstGeom prst="parallelogram">
                      <a:avLst>
                        <a:gd name="adj" fmla="val 125299"/>
                      </a:avLst>
                    </a:prstGeom>
                    <a:gradFill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46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108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600" b="1" spc="-151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" name="Parallelogram 17">
                      <a:extLst>
                        <a:ext uri="{FF2B5EF4-FFF2-40B4-BE49-F238E27FC236}">
                          <a16:creationId xmlns:a16="http://schemas.microsoft.com/office/drawing/2014/main" id="{0980F36B-B594-4BAA-A809-F81C2697F05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951254" y="3351711"/>
                      <a:ext cx="1550850" cy="798286"/>
                    </a:xfrm>
                    <a:prstGeom prst="parallelogram">
                      <a:avLst>
                        <a:gd name="adj" fmla="val 79967"/>
                      </a:avLst>
                    </a:prstGeom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46000">
                          <a:schemeClr val="bg1">
                            <a:lumMod val="6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108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600" b="1" spc="-151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CB3C99AF-0ACD-45D9-949A-77E7E50939D1}"/>
                      </a:ext>
                    </a:extLst>
                  </p:cNvPr>
                  <p:cNvGrpSpPr/>
                  <p:nvPr/>
                </p:nvGrpSpPr>
                <p:grpSpPr>
                  <a:xfrm>
                    <a:off x="4714967" y="3524068"/>
                    <a:ext cx="1712687" cy="1550851"/>
                    <a:chOff x="7327536" y="2975428"/>
                    <a:chExt cx="1712687" cy="1550851"/>
                  </a:xfrm>
                </p:grpSpPr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7FF84C0F-46B6-402A-8C39-DC97602C8E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25823" y="3611879"/>
                      <a:ext cx="914400" cy="91440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600" b="1" spc="-151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6ECC174D-4EAF-49BA-B788-C30E9E1B98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17263" y="3703319"/>
                      <a:ext cx="731520" cy="731520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3">
                            <a:lumMod val="40000"/>
                            <a:lumOff val="60000"/>
                          </a:schemeClr>
                        </a:gs>
                        <a:gs pos="46000">
                          <a:schemeClr val="accent3">
                            <a:lumMod val="95000"/>
                            <a:lumOff val="5000"/>
                          </a:schemeClr>
                        </a:gs>
                        <a:gs pos="100000">
                          <a:schemeClr val="accent3">
                            <a:lumMod val="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600" b="1" spc="-15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03</a:t>
                      </a:r>
                    </a:p>
                  </p:txBody>
                </p:sp>
                <p:sp>
                  <p:nvSpPr>
                    <p:cNvPr id="22" name="Parallelogram 21">
                      <a:extLst>
                        <a:ext uri="{FF2B5EF4-FFF2-40B4-BE49-F238E27FC236}">
                          <a16:creationId xmlns:a16="http://schemas.microsoft.com/office/drawing/2014/main" id="{FD535DF7-3909-478C-881B-3E57DED51F8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327537" y="2975428"/>
                      <a:ext cx="1712686" cy="636451"/>
                    </a:xfrm>
                    <a:prstGeom prst="parallelogram">
                      <a:avLst>
                        <a:gd name="adj" fmla="val 125299"/>
                      </a:avLst>
                    </a:prstGeom>
                    <a:gradFill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46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108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600" b="1" spc="-151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" name="Parallelogram 22">
                      <a:extLst>
                        <a:ext uri="{FF2B5EF4-FFF2-40B4-BE49-F238E27FC236}">
                          <a16:creationId xmlns:a16="http://schemas.microsoft.com/office/drawing/2014/main" id="{35A90E1B-F665-4120-9D00-3E03B745B75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951254" y="3351711"/>
                      <a:ext cx="1550850" cy="798286"/>
                    </a:xfrm>
                    <a:prstGeom prst="parallelogram">
                      <a:avLst>
                        <a:gd name="adj" fmla="val 79967"/>
                      </a:avLst>
                    </a:prstGeom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46000">
                          <a:schemeClr val="bg1">
                            <a:lumMod val="6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108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600" b="1" spc="-151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7B095B67-85E2-4B74-9860-68135AD0E469}"/>
                      </a:ext>
                    </a:extLst>
                  </p:cNvPr>
                  <p:cNvGrpSpPr/>
                  <p:nvPr/>
                </p:nvGrpSpPr>
                <p:grpSpPr>
                  <a:xfrm>
                    <a:off x="5614855" y="2609668"/>
                    <a:ext cx="1712687" cy="1550851"/>
                    <a:chOff x="7327536" y="2975428"/>
                    <a:chExt cx="1712687" cy="1550851"/>
                  </a:xfrm>
                </p:grpSpPr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905A801E-B36B-4DAD-AF6B-A75A372244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25823" y="3611879"/>
                      <a:ext cx="914400" cy="91440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600" b="1" spc="-151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CBECF85E-AF57-4DE4-9D21-30B8E18BB4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17263" y="3703319"/>
                      <a:ext cx="731520" cy="731520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</a:schemeClr>
                        </a:gs>
                        <a:gs pos="46000">
                          <a:schemeClr val="accent4">
                            <a:lumMod val="95000"/>
                            <a:lumOff val="5000"/>
                          </a:schemeClr>
                        </a:gs>
                        <a:gs pos="100000">
                          <a:schemeClr val="accent4">
                            <a:lumMod val="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600" b="1" spc="-15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04</a:t>
                      </a:r>
                    </a:p>
                  </p:txBody>
                </p:sp>
                <p:sp>
                  <p:nvSpPr>
                    <p:cNvPr id="27" name="Parallelogram 26">
                      <a:extLst>
                        <a:ext uri="{FF2B5EF4-FFF2-40B4-BE49-F238E27FC236}">
                          <a16:creationId xmlns:a16="http://schemas.microsoft.com/office/drawing/2014/main" id="{7C7B82D0-3819-48D0-997F-6B3CCF4F5BE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327537" y="2975428"/>
                      <a:ext cx="1712686" cy="636451"/>
                    </a:xfrm>
                    <a:prstGeom prst="parallelogram">
                      <a:avLst>
                        <a:gd name="adj" fmla="val 125299"/>
                      </a:avLst>
                    </a:prstGeom>
                    <a:gradFill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46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108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600" b="1" spc="-151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" name="Parallelogram 27">
                      <a:extLst>
                        <a:ext uri="{FF2B5EF4-FFF2-40B4-BE49-F238E27FC236}">
                          <a16:creationId xmlns:a16="http://schemas.microsoft.com/office/drawing/2014/main" id="{AAFCCB24-8F64-4438-BF91-FFC1856933B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951254" y="3351711"/>
                      <a:ext cx="1550850" cy="798286"/>
                    </a:xfrm>
                    <a:prstGeom prst="parallelogram">
                      <a:avLst>
                        <a:gd name="adj" fmla="val 79967"/>
                      </a:avLst>
                    </a:prstGeom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46000">
                          <a:schemeClr val="bg1">
                            <a:lumMod val="6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108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600" b="1" spc="-151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pic>
                <p:nvPicPr>
                  <p:cNvPr id="38" name="Picture 37">
                    <a:extLst>
                      <a:ext uri="{FF2B5EF4-FFF2-40B4-BE49-F238E27FC236}">
                        <a16:creationId xmlns:a16="http://schemas.microsoft.com/office/drawing/2014/main" id="{46D51757-8E5A-42C2-8963-5C66119F58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13141" y="4160243"/>
                    <a:ext cx="914401" cy="238910"/>
                  </a:xfrm>
                  <a:prstGeom prst="rect">
                    <a:avLst/>
                  </a:prstGeom>
                </p:spPr>
              </p:pic>
              <p:pic>
                <p:nvPicPr>
                  <p:cNvPr id="39" name="Picture 38">
                    <a:extLst>
                      <a:ext uri="{FF2B5EF4-FFF2-40B4-BE49-F238E27FC236}">
                        <a16:creationId xmlns:a16="http://schemas.microsoft.com/office/drawing/2014/main" id="{6FF97CBE-8825-47BF-8668-FDCD012075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13253" y="5074919"/>
                    <a:ext cx="914401" cy="238910"/>
                  </a:xfrm>
                  <a:prstGeom prst="rect">
                    <a:avLst/>
                  </a:prstGeom>
                </p:spPr>
              </p:pic>
              <p:pic>
                <p:nvPicPr>
                  <p:cNvPr id="40" name="Picture 39">
                    <a:extLst>
                      <a:ext uri="{FF2B5EF4-FFF2-40B4-BE49-F238E27FC236}">
                        <a16:creationId xmlns:a16="http://schemas.microsoft.com/office/drawing/2014/main" id="{7DB11DCF-1D31-4AAC-A2D3-DD5AB05188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98851" y="5966825"/>
                    <a:ext cx="914401" cy="238910"/>
                  </a:xfrm>
                  <a:prstGeom prst="rect">
                    <a:avLst/>
                  </a:prstGeom>
                </p:spPr>
              </p:pic>
              <p:sp>
                <p:nvSpPr>
                  <p:cNvPr id="41" name="Teardrop 40">
                    <a:extLst>
                      <a:ext uri="{FF2B5EF4-FFF2-40B4-BE49-F238E27FC236}">
                        <a16:creationId xmlns:a16="http://schemas.microsoft.com/office/drawing/2014/main" id="{7C47D375-3CAD-453B-9A41-DE68A343DAEA}"/>
                      </a:ext>
                    </a:extLst>
                  </p:cNvPr>
                  <p:cNvSpPr/>
                  <p:nvPr/>
                </p:nvSpPr>
                <p:spPr>
                  <a:xfrm flipV="1">
                    <a:off x="1420220" y="4598853"/>
                    <a:ext cx="731520" cy="731520"/>
                  </a:xfrm>
                  <a:prstGeom prst="teardrop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46000">
                        <a:schemeClr val="accent1">
                          <a:lumMod val="95000"/>
                          <a:lumOff val="5000"/>
                        </a:schemeClr>
                      </a:gs>
                      <a:gs pos="100000">
                        <a:schemeClr val="accent1">
                          <a:lumMod val="60000"/>
                        </a:schemeClr>
                      </a:gs>
                    </a:gsLst>
                    <a:path path="circle">
                      <a:fillToRect l="50000" t="130000" r="50000" b="-30000"/>
                    </a:path>
                    <a:tileRect/>
                  </a:gradFill>
                  <a:ln>
                    <a:noFill/>
                  </a:ln>
                  <a:effectLst/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</p:txBody>
              </p:sp>
              <p:sp>
                <p:nvSpPr>
                  <p:cNvPr id="42" name="Teardrop 41">
                    <a:extLst>
                      <a:ext uri="{FF2B5EF4-FFF2-40B4-BE49-F238E27FC236}">
                        <a16:creationId xmlns:a16="http://schemas.microsoft.com/office/drawing/2014/main" id="{BFA314E6-ED36-4ECC-B90D-F88865B8DC8A}"/>
                      </a:ext>
                    </a:extLst>
                  </p:cNvPr>
                  <p:cNvSpPr/>
                  <p:nvPr/>
                </p:nvSpPr>
                <p:spPr>
                  <a:xfrm flipV="1">
                    <a:off x="2452672" y="3696790"/>
                    <a:ext cx="731520" cy="731520"/>
                  </a:xfrm>
                  <a:prstGeom prst="teardrop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46000">
                        <a:schemeClr val="accent2">
                          <a:lumMod val="95000"/>
                          <a:lumOff val="5000"/>
                        </a:schemeClr>
                      </a:gs>
                      <a:gs pos="100000">
                        <a:schemeClr val="accent2">
                          <a:lumMod val="60000"/>
                        </a:schemeClr>
                      </a:gs>
                    </a:gsLst>
                    <a:path path="circle">
                      <a:fillToRect l="50000" t="130000" r="50000" b="-30000"/>
                    </a:path>
                    <a:tileRect/>
                  </a:gradFill>
                  <a:ln>
                    <a:noFill/>
                  </a:ln>
                  <a:effectLst/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solidFill>
                        <a:schemeClr val="tx1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</p:txBody>
              </p:sp>
              <p:sp>
                <p:nvSpPr>
                  <p:cNvPr id="43" name="Teardrop 42">
                    <a:extLst>
                      <a:ext uri="{FF2B5EF4-FFF2-40B4-BE49-F238E27FC236}">
                        <a16:creationId xmlns:a16="http://schemas.microsoft.com/office/drawing/2014/main" id="{3E675FFA-F896-4A3C-A37A-D7384CC4A7BC}"/>
                      </a:ext>
                    </a:extLst>
                  </p:cNvPr>
                  <p:cNvSpPr/>
                  <p:nvPr/>
                </p:nvSpPr>
                <p:spPr>
                  <a:xfrm flipV="1">
                    <a:off x="3485124" y="2794726"/>
                    <a:ext cx="731520" cy="731520"/>
                  </a:xfrm>
                  <a:prstGeom prst="teardrop">
                    <a:avLst/>
                  </a:prstGeom>
                  <a:gradFill flip="none" rotWithShape="1">
                    <a:gsLst>
                      <a:gs pos="0">
                        <a:schemeClr val="accent3">
                          <a:lumMod val="40000"/>
                          <a:lumOff val="60000"/>
                        </a:schemeClr>
                      </a:gs>
                      <a:gs pos="46000">
                        <a:schemeClr val="accent3">
                          <a:lumMod val="95000"/>
                          <a:lumOff val="5000"/>
                        </a:schemeClr>
                      </a:gs>
                      <a:gs pos="100000">
                        <a:schemeClr val="accent3">
                          <a:lumMod val="60000"/>
                        </a:schemeClr>
                      </a:gs>
                    </a:gsLst>
                    <a:path path="circle">
                      <a:fillToRect l="50000" t="130000" r="50000" b="-30000"/>
                    </a:path>
                    <a:tileRect/>
                  </a:gradFill>
                  <a:ln>
                    <a:noFill/>
                  </a:ln>
                  <a:effectLst/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solidFill>
                        <a:schemeClr val="tx1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</p:txBody>
              </p:sp>
              <p:sp>
                <p:nvSpPr>
                  <p:cNvPr id="44" name="Teardrop 43">
                    <a:extLst>
                      <a:ext uri="{FF2B5EF4-FFF2-40B4-BE49-F238E27FC236}">
                        <a16:creationId xmlns:a16="http://schemas.microsoft.com/office/drawing/2014/main" id="{CE675DE5-E941-41AA-821D-19175DFE53DF}"/>
                      </a:ext>
                    </a:extLst>
                  </p:cNvPr>
                  <p:cNvSpPr/>
                  <p:nvPr/>
                </p:nvSpPr>
                <p:spPr>
                  <a:xfrm flipV="1">
                    <a:off x="4517575" y="1907176"/>
                    <a:ext cx="731520" cy="731520"/>
                  </a:xfrm>
                  <a:prstGeom prst="teardrop">
                    <a:avLst/>
                  </a:prstGeom>
                  <a:gradFill flip="none" rotWithShape="1">
                    <a:gsLst>
                      <a:gs pos="0">
                        <a:schemeClr val="accent4">
                          <a:lumMod val="40000"/>
                          <a:lumOff val="60000"/>
                        </a:schemeClr>
                      </a:gs>
                      <a:gs pos="46000">
                        <a:schemeClr val="accent4">
                          <a:lumMod val="95000"/>
                          <a:lumOff val="5000"/>
                        </a:schemeClr>
                      </a:gs>
                      <a:gs pos="100000">
                        <a:schemeClr val="accent4">
                          <a:lumMod val="60000"/>
                        </a:schemeClr>
                      </a:gs>
                    </a:gsLst>
                    <a:path path="circle">
                      <a:fillToRect l="50000" t="130000" r="50000" b="-30000"/>
                    </a:path>
                    <a:tileRect/>
                  </a:gradFill>
                  <a:ln>
                    <a:noFill/>
                  </a:ln>
                  <a:effectLst/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solidFill>
                        <a:schemeClr val="tx1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2417EDD-2FCD-47AD-8C01-5CBB91920657}"/>
                      </a:ext>
                    </a:extLst>
                  </p:cNvPr>
                  <p:cNvSpPr txBox="1"/>
                  <p:nvPr/>
                </p:nvSpPr>
                <p:spPr>
                  <a:xfrm>
                    <a:off x="1430379" y="4822068"/>
                    <a:ext cx="721361" cy="3770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rPr>
                      <a:t>25%</a:t>
                    </a:r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ACF1C3E8-D4B6-4FB2-9AAB-AE6212EC4AC1}"/>
                      </a:ext>
                    </a:extLst>
                  </p:cNvPr>
                  <p:cNvSpPr txBox="1"/>
                  <p:nvPr/>
                </p:nvSpPr>
                <p:spPr>
                  <a:xfrm>
                    <a:off x="2467185" y="3926232"/>
                    <a:ext cx="721361" cy="3770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rPr>
                      <a:t>50%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C9520435-63C5-448C-83C0-3249AB43D3AA}"/>
                      </a:ext>
                    </a:extLst>
                  </p:cNvPr>
                  <p:cNvSpPr txBox="1"/>
                  <p:nvPr/>
                </p:nvSpPr>
                <p:spPr>
                  <a:xfrm>
                    <a:off x="3485122" y="3014411"/>
                    <a:ext cx="721361" cy="3770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rPr>
                      <a:t>75%</a:t>
                    </a:r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8EE2D1E-0DE9-4B54-9D94-39250E60AC66}"/>
                      </a:ext>
                    </a:extLst>
                  </p:cNvPr>
                  <p:cNvSpPr txBox="1"/>
                  <p:nvPr/>
                </p:nvSpPr>
                <p:spPr>
                  <a:xfrm>
                    <a:off x="4517576" y="2101363"/>
                    <a:ext cx="721361" cy="3190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rPr>
                      <a:t>100%</a:t>
                    </a:r>
                  </a:p>
                </p:txBody>
              </p:sp>
            </p:grpSp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E28D7D1D-7ACF-443A-A05A-ACAA33EA41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76090" y="747142"/>
                  <a:ext cx="1732188" cy="1732188"/>
                </a:xfrm>
                <a:prstGeom prst="rect">
                  <a:avLst/>
                </a:prstGeom>
              </p:spPr>
            </p:pic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8FA3E7DB-6CE5-4D0C-A9F5-7F77464AEF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63772" y="1445973"/>
                  <a:ext cx="846290" cy="1093381"/>
                </a:xfrm>
                <a:prstGeom prst="rect">
                  <a:avLst/>
                </a:prstGeom>
              </p:spPr>
            </p:pic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19E5E0C-C034-4537-B9DF-5572A93295D1}"/>
                  </a:ext>
                </a:extLst>
              </p:cNvPr>
              <p:cNvSpPr/>
              <p:nvPr/>
            </p:nvSpPr>
            <p:spPr>
              <a:xfrm>
                <a:off x="4304028" y="5707285"/>
                <a:ext cx="4760901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Caption 1</a:t>
                </a:r>
                <a:endParaRPr 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This slide is an editable slide with all your needs. Adapt it with your needs and it will capture all the audience attention. </a:t>
                </a:r>
                <a:endParaRPr lang="en-I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8D98E86-0048-4C2B-8FD1-24AF024E6016}"/>
                  </a:ext>
                </a:extLst>
              </p:cNvPr>
              <p:cNvSpPr/>
              <p:nvPr/>
            </p:nvSpPr>
            <p:spPr>
              <a:xfrm>
                <a:off x="5363569" y="4734312"/>
                <a:ext cx="4760901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Caption 2</a:t>
                </a:r>
                <a:endParaRPr 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This slide is an editable slide with all your needs. Adapt it with your needs and it will capture all the audience attention. </a:t>
                </a:r>
                <a:endParaRPr lang="en-I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79F5D10-5227-43F7-802E-F8F4C9919B30}"/>
                  </a:ext>
                </a:extLst>
              </p:cNvPr>
              <p:cNvSpPr/>
              <p:nvPr/>
            </p:nvSpPr>
            <p:spPr>
              <a:xfrm>
                <a:off x="6354174" y="3775813"/>
                <a:ext cx="4760901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Caption 3</a:t>
                </a:r>
                <a:endParaRPr 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This slide is an editable slide with all your needs. Adapt it with your needs and it will capture all the audience attention. </a:t>
                </a:r>
                <a:endParaRPr lang="en-I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B84B9F3-AC7A-4508-B478-CCCA0B13B0C3}"/>
                  </a:ext>
                </a:extLst>
              </p:cNvPr>
              <p:cNvSpPr/>
              <p:nvPr/>
            </p:nvSpPr>
            <p:spPr>
              <a:xfrm>
                <a:off x="7443632" y="2763373"/>
                <a:ext cx="4760901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Caption 4</a:t>
                </a:r>
                <a:endParaRPr 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This slide is an editable slide with all your needs. Adapt it with your needs and it will capture all the audience attention. </a:t>
                </a:r>
                <a:endParaRPr lang="en-I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61939C2-C134-440D-826B-FD2447387909}"/>
                </a:ext>
              </a:extLst>
            </p:cNvPr>
            <p:cNvSpPr/>
            <p:nvPr/>
          </p:nvSpPr>
          <p:spPr>
            <a:xfrm>
              <a:off x="7208420" y="236465"/>
              <a:ext cx="4600911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40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50800" dist="38100" dir="10800000" algn="r" rotWithShape="0">
                      <a:prstClr val="black">
                        <a:alpha val="24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SUCCESS POWERPOINT PRESENTATION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943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ulti color 5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FF598F"/>
      </a:accent1>
      <a:accent2>
        <a:srgbClr val="FD8A5E"/>
      </a:accent2>
      <a:accent3>
        <a:srgbClr val="E0E300"/>
      </a:accent3>
      <a:accent4>
        <a:srgbClr val="01DDDD"/>
      </a:accent4>
      <a:accent5>
        <a:srgbClr val="00C3A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123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m9144</dc:creator>
  <cp:lastModifiedBy>m9144</cp:lastModifiedBy>
  <cp:revision>5</cp:revision>
  <dcterms:created xsi:type="dcterms:W3CDTF">2019-03-27T08:07:33Z</dcterms:created>
  <dcterms:modified xsi:type="dcterms:W3CDTF">2019-03-27T08:42:51Z</dcterms:modified>
</cp:coreProperties>
</file>