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9" name="Picture 15" descr="HD-PanelTitleR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48597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60" name="Picture 16" descr="HDRibbonTitle-UniformTrim.png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97161" name="Picture 19" descr="HDRibbonTitle-UniformTrim.png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6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1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sp>
        <p:nvSpPr>
          <p:cNvPr id="1048653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4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5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sp>
        <p:nvSpPr>
          <p:cNvPr id="1048678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9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8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4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6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2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67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9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5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9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1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561FD6-679D-4EB5-9214-A4A53B2AADB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0302C9-A0B8-460E-85C9-F69299CCC4D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4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1"/>
          <p:cNvSpPr txBox="1"/>
          <p:nvPr/>
        </p:nvSpPr>
        <p:spPr>
          <a:xfrm>
            <a:off x="1060174" y="1086678"/>
            <a:ext cx="10018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Expected Output:</a:t>
            </a:r>
          </a:p>
          <a:p>
            <a:endParaRPr lang="en-IN" dirty="0"/>
          </a:p>
        </p:txBody>
      </p:sp>
      <p:pic>
        <p:nvPicPr>
          <p:cNvPr id="209715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2" y="2010008"/>
            <a:ext cx="10504025" cy="27872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1"/>
          <p:cNvSpPr txBox="1"/>
          <p:nvPr/>
        </p:nvSpPr>
        <p:spPr>
          <a:xfrm>
            <a:off x="1317298" y="1020417"/>
            <a:ext cx="981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Output :</a:t>
            </a:r>
            <a:endParaRPr lang="en-US" sz="3600" b="1" dirty="0"/>
          </a:p>
          <a:p>
            <a:endParaRPr lang="en-IN" dirty="0"/>
          </a:p>
        </p:txBody>
      </p:sp>
      <p:pic>
        <p:nvPicPr>
          <p:cNvPr id="209715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97" y="2063018"/>
            <a:ext cx="10367428" cy="3502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219214" cy="684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"/>
          <p:cNvSpPr txBox="1"/>
          <p:nvPr/>
        </p:nvSpPr>
        <p:spPr>
          <a:xfrm>
            <a:off x="1802295" y="2902225"/>
            <a:ext cx="987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Algerian" panose="04020705040A02060702" pitchFamily="82" charset="0"/>
              </a:rPr>
              <a:t>METHOD OVERLOADING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1"/>
          <p:cNvSpPr txBox="1"/>
          <p:nvPr/>
        </p:nvSpPr>
        <p:spPr>
          <a:xfrm>
            <a:off x="781879" y="384314"/>
            <a:ext cx="10442713" cy="406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 smtClean="0"/>
          </a:p>
          <a:p>
            <a:r>
              <a:rPr lang="en-IN" sz="4000" b="1" dirty="0" smtClean="0"/>
              <a:t>METHOD OVERLOADING </a:t>
            </a:r>
            <a:r>
              <a:rPr lang="en-IN" sz="4000" dirty="0" smtClean="0"/>
              <a:t>:</a:t>
            </a:r>
            <a:endParaRPr lang="en-US" sz="3600" dirty="0" smtClean="0"/>
          </a:p>
          <a:p>
            <a:r>
              <a:rPr lang="en-US" sz="2800" dirty="0" smtClean="0"/>
              <a:t>                                                         Method overloading is concept of object-oriented programming where you can define multiple methods with the </a:t>
            </a:r>
            <a:r>
              <a:rPr lang="en-US" sz="2800" b="1" dirty="0" smtClean="0"/>
              <a:t>same name</a:t>
            </a:r>
            <a:r>
              <a:rPr lang="en-US" sz="2800" dirty="0" smtClean="0"/>
              <a:t> in a class, but with </a:t>
            </a:r>
            <a:r>
              <a:rPr lang="en-US" sz="2800" b="1" dirty="0" smtClean="0"/>
              <a:t>different parameter lists</a:t>
            </a:r>
            <a:r>
              <a:rPr lang="en-US" sz="2800" dirty="0" smtClean="0"/>
              <a:t>(different number or type of parameters). Overloading allows you to perform the same action in different ways depending on the arguments passed to the method.      </a:t>
            </a:r>
          </a:p>
          <a:p>
            <a:endParaRPr lang="en-IN" dirty="0"/>
          </a:p>
        </p:txBody>
      </p:sp>
      <p:pic>
        <p:nvPicPr>
          <p:cNvPr id="209715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367" y="4261146"/>
            <a:ext cx="2433764" cy="1831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1"/>
          <p:cNvSpPr txBox="1"/>
          <p:nvPr/>
        </p:nvSpPr>
        <p:spPr>
          <a:xfrm>
            <a:off x="927652" y="1205948"/>
            <a:ext cx="9607826" cy="409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 method overloading :</a:t>
            </a:r>
          </a:p>
          <a:p>
            <a:r>
              <a:rPr lang="en-US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The method name remains the same, but the number, type, or order of parameters must be different.</a:t>
            </a:r>
            <a:endParaRPr lang="en-US" sz="2800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Overloaded methods can have different return types, but the return type alone cannot distinguish them—</a:t>
            </a:r>
            <a:r>
              <a:rPr lang="en-US" sz="2800" b="1" dirty="0" smtClean="0"/>
              <a:t>the parameters must differ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 </a:t>
            </a:r>
            <a:endParaRPr 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1"/>
          <p:cNvSpPr txBox="1"/>
          <p:nvPr/>
        </p:nvSpPr>
        <p:spPr>
          <a:xfrm>
            <a:off x="1478309" y="2909742"/>
            <a:ext cx="10535478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48590" name="Rectangle 1"/>
          <p:cNvSpPr>
            <a:spLocks noChangeArrowheads="1"/>
          </p:cNvSpPr>
          <p:nvPr/>
        </p:nvSpPr>
        <p:spPr bwMode="auto">
          <a:xfrm>
            <a:off x="818865" y="961850"/>
            <a:ext cx="10625356" cy="5057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 of Method Overloading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Code Reusability: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can use the same method name for different types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numbers of parameters, reducing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duplication and improving maintainability.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Readability and Clarity: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Overloaded methods make code cleaner and more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readable since similar operations share the same method name, making the code easier to understand.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Increased Flexibility: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call the same method with different arguments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depending on their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example, 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may print an integer, float, or string, depending on its overloaded version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Compile-Time Polymorphism: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overloading is an example of static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compile-time polymorphism, which allows the compiler to determine which method version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at compile time, improving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1"/>
          <p:cNvSpPr>
            <a:spLocks noChangeArrowheads="1"/>
          </p:cNvSpPr>
          <p:nvPr/>
        </p:nvSpPr>
        <p:spPr bwMode="auto">
          <a:xfrm>
            <a:off x="950200" y="1410506"/>
            <a:ext cx="10327400" cy="3647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Better Maintenance: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 in logic can be made to overloaded method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affecting other parts of the code. Developers can focus on modifying only the specific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overloaded method.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Enhanced Productivity: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Overloaded methods reduce development time by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allowing multiple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functionalities under a single method name.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Consistency Across APIs: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overloading is widely used in standard libraries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(like Java's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and constructors), making APIs more consistent and predictable.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Improved User Experience: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convenience to developers and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users by supporting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variations in parameters while performing similar 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"/>
          <p:cNvSpPr txBox="1"/>
          <p:nvPr/>
        </p:nvSpPr>
        <p:spPr>
          <a:xfrm>
            <a:off x="874643" y="993914"/>
            <a:ext cx="10137913" cy="506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/>
              <a:t>Different Ways of Method Overloading in </a:t>
            </a:r>
            <a:r>
              <a:rPr lang="en-US" sz="3200" b="1" dirty="0" smtClean="0"/>
              <a:t>Java :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sz="2800" b="1" dirty="0" smtClean="0"/>
              <a:t>1) </a:t>
            </a:r>
            <a:r>
              <a:rPr lang="en-US" sz="2800" b="1" dirty="0"/>
              <a:t>Changing the Number of </a:t>
            </a:r>
            <a:r>
              <a:rPr lang="en-US" sz="2800" b="1" dirty="0" smtClean="0"/>
              <a:t>Parameters  :</a:t>
            </a:r>
            <a:endParaRPr lang="en-US" sz="2800" b="1" dirty="0"/>
          </a:p>
          <a:p>
            <a:pPr fontAlgn="base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Method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overloading can be achieved by changing the number of parameters while passing to different methods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 smtClean="0"/>
          </a:p>
          <a:p>
            <a:pPr fontAlgn="base"/>
            <a:r>
              <a:rPr lang="en-IN" sz="2800" b="1" dirty="0" smtClean="0"/>
              <a:t>2)</a:t>
            </a:r>
            <a:r>
              <a:rPr lang="en-US" sz="2800" b="1" dirty="0"/>
              <a:t> </a:t>
            </a:r>
            <a:r>
              <a:rPr lang="en-US" b="1" dirty="0"/>
              <a:t> </a:t>
            </a:r>
            <a:r>
              <a:rPr lang="en-US" sz="2800" b="1" dirty="0"/>
              <a:t>Changing Data Types of the </a:t>
            </a:r>
            <a:r>
              <a:rPr lang="en-US" sz="2800" b="1" dirty="0" smtClean="0"/>
              <a:t>Arguments :</a:t>
            </a:r>
            <a:endParaRPr lang="en-US" sz="2800" b="1" dirty="0"/>
          </a:p>
          <a:p>
            <a:pPr fontAlgn="base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many cases, methods can be considered Overloaded if they have the same name but have different parameter types, methods are considered to be overloaded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b="1" dirty="0" smtClean="0"/>
              <a:t>3) </a:t>
            </a:r>
            <a:r>
              <a:rPr lang="en-US" sz="2800" b="1" dirty="0"/>
              <a:t>Changing the Order of the Parameters of </a:t>
            </a:r>
            <a:r>
              <a:rPr lang="en-US" sz="2800" b="1" dirty="0" smtClean="0"/>
              <a:t>Methods :</a:t>
            </a:r>
            <a:endParaRPr lang="en-US" sz="2800" b="1" dirty="0"/>
          </a:p>
          <a:p>
            <a:pPr fontAlgn="base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Method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overloading can also be implemented by rearranging the parameters of two or more overloaded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"/>
          <p:cNvSpPr txBox="1"/>
          <p:nvPr/>
        </p:nvSpPr>
        <p:spPr>
          <a:xfrm>
            <a:off x="795130" y="967409"/>
            <a:ext cx="10310192" cy="570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Code: 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class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ShapeAreaCalculator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{     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public static double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calculateArea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(double side) {     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return side * side;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}     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public static double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calculateArea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(double length, double width)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{    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return length * width;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}  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public static double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calculateArea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(double radius,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isCircle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{     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if (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isCircle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{    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return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Math.PI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* radius * radius;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1"/>
          <p:cNvSpPr txBox="1"/>
          <p:nvPr/>
        </p:nvSpPr>
        <p:spPr>
          <a:xfrm>
            <a:off x="1113183" y="1378226"/>
            <a:ext cx="1074751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return 0; 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}   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main(String[]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{       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double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squareArea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calculateArea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(5);     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double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rectangleArea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calculateArea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(4, 6);       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circleArea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calculateArea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(3, true);       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("Area of square: " +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squareArea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);      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("Area of rectangle: " +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rectangleArea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);       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("Area of circle: " +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circleArea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Arial Unicode MS</vt:lpstr>
      <vt:lpstr>Calibri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kodhanda rami reddy teneti</dc:creator>
  <cp:lastModifiedBy>teneti eswara reddy</cp:lastModifiedBy>
  <cp:revision>1</cp:revision>
  <dcterms:created xsi:type="dcterms:W3CDTF">2025-01-30T04:47:51Z</dcterms:created>
  <dcterms:modified xsi:type="dcterms:W3CDTF">2025-06-06T07:55:03Z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a66b375e94284f58bc7d30a8b671ea7f</vt:lpwstr>
  </property>
</Properties>
</file>