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84" r:id="rId5"/>
    <p:sldId id="285" r:id="rId6"/>
    <p:sldId id="286" r:id="rId7"/>
    <p:sldId id="287" r:id="rId8"/>
    <p:sldId id="288" r:id="rId9"/>
    <p:sldId id="289" r:id="rId10"/>
    <p:sldId id="290" r:id="rId11"/>
    <p:sldId id="291" r:id="rId12"/>
    <p:sldId id="292" r:id="rId13"/>
    <p:sldId id="293" r:id="rId14"/>
    <p:sldId id="294" r:id="rId15"/>
    <p:sldId id="295"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Lst>
  <p:sldSz cx="12192000" cy="6858000"/>
  <p:notesSz cx="6858000" cy="9144000"/>
  <p:embeddedFontLst>
    <p:embeddedFont>
      <p:font typeface="Calibri" panose="020F0502020204030204"/>
      <p:regular r:id="rId45"/>
    </p:embeddedFont>
    <p:embeddedFont>
      <p:font typeface="Verdana" panose="020B0604030504040204"/>
      <p:regular r:id="rId46"/>
      <p:bold r:id="rId47"/>
      <p:italic r:id="rId48"/>
      <p:boldItalic r:id="rId49"/>
    </p:embeddedFont>
    <p:embeddedFont>
      <p:font typeface="Libre Baskerville" panose="0200000000000000000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2"/>
        <p:guide pos="382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6.fntdata"/><Relationship Id="rId5" Type="http://schemas.openxmlformats.org/officeDocument/2006/relationships/slide" Target="slides/slide2.xml"/><Relationship Id="rId49" Type="http://schemas.openxmlformats.org/officeDocument/2006/relationships/font" Target="fonts/font5.fntdata"/><Relationship Id="rId48" Type="http://schemas.openxmlformats.org/officeDocument/2006/relationships/font" Target="fonts/font4.fntdata"/><Relationship Id="rId47" Type="http://schemas.openxmlformats.org/officeDocument/2006/relationships/font" Target="fonts/font3.fntdata"/><Relationship Id="rId46" Type="http://schemas.openxmlformats.org/officeDocument/2006/relationships/font" Target="fonts/font2.fntdata"/><Relationship Id="rId45" Type="http://schemas.openxmlformats.org/officeDocument/2006/relationships/font" Target="fonts/font1.fntdata"/><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E631400-CAAF-449A-8E60-8EAAE78E08C3}"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9CD5EE74-9D53-4954-BCF8-2E712513DDB4}">
      <dgm:prSet phldrT="[Text]"/>
      <dgm:spPr/>
      <dgm:t>
        <a:bodyPr/>
        <a:lstStyle/>
        <a:p>
          <a:r>
            <a:rPr lang="en-US" dirty="0"/>
            <a:t>Recommender </a:t>
          </a:r>
        </a:p>
        <a:p>
          <a:r>
            <a:rPr lang="en-US" dirty="0"/>
            <a:t>System</a:t>
          </a:r>
        </a:p>
      </dgm:t>
    </dgm:pt>
    <dgm:pt modelId="{6EEA3DA0-6D15-45E3-BFF3-9122004BCAC5}" cxnId="{AAABBAB9-AF15-4430-ACA5-FF565089DEE8}" type="parTrans">
      <dgm:prSet/>
      <dgm:spPr/>
      <dgm:t>
        <a:bodyPr/>
        <a:lstStyle/>
        <a:p>
          <a:endParaRPr lang="en-US"/>
        </a:p>
      </dgm:t>
    </dgm:pt>
    <dgm:pt modelId="{B17E5318-FCDE-4FB3-9BF5-D5DE7911F27E}" cxnId="{AAABBAB9-AF15-4430-ACA5-FF565089DEE8}" type="sibTrans">
      <dgm:prSet/>
      <dgm:spPr/>
      <dgm:t>
        <a:bodyPr/>
        <a:lstStyle/>
        <a:p>
          <a:endParaRPr lang="en-US"/>
        </a:p>
      </dgm:t>
    </dgm:pt>
    <dgm:pt modelId="{BB739A58-FE12-4A60-AEE7-C42ED0969C82}">
      <dgm:prSet phldrT="[Text]"/>
      <dgm:spPr/>
      <dgm:t>
        <a:bodyPr/>
        <a:lstStyle/>
        <a:p>
          <a:r>
            <a:rPr lang="en-US" dirty="0"/>
            <a:t>Collaborative</a:t>
          </a:r>
        </a:p>
        <a:p>
          <a:r>
            <a:rPr lang="en-US" dirty="0"/>
            <a:t>Filtering</a:t>
          </a:r>
        </a:p>
      </dgm:t>
    </dgm:pt>
    <dgm:pt modelId="{035C75C5-7C53-404D-B758-49D293CA76C2}" cxnId="{C3AAC94D-82F4-48F2-9109-E2D12A598EEC}" type="parTrans">
      <dgm:prSet/>
      <dgm:spPr/>
      <dgm:t>
        <a:bodyPr/>
        <a:lstStyle/>
        <a:p>
          <a:endParaRPr lang="en-US"/>
        </a:p>
      </dgm:t>
    </dgm:pt>
    <dgm:pt modelId="{E959728B-E881-4349-B8C5-A78C4258DFDF}" cxnId="{C3AAC94D-82F4-48F2-9109-E2D12A598EEC}" type="sibTrans">
      <dgm:prSet/>
      <dgm:spPr/>
      <dgm:t>
        <a:bodyPr/>
        <a:lstStyle/>
        <a:p>
          <a:endParaRPr lang="en-US"/>
        </a:p>
      </dgm:t>
    </dgm:pt>
    <dgm:pt modelId="{724D3B63-E3F9-4F93-A49F-301F2DD6CA88}">
      <dgm:prSet phldrT="[Text]"/>
      <dgm:spPr/>
      <dgm:t>
        <a:bodyPr/>
        <a:lstStyle/>
        <a:p>
          <a:r>
            <a:rPr lang="en-US" dirty="0"/>
            <a:t>Model Based</a:t>
          </a:r>
        </a:p>
      </dgm:t>
    </dgm:pt>
    <dgm:pt modelId="{BD2F3B83-FFB8-4442-8063-7FE43BE8D50C}" cxnId="{2B817940-E736-4BF2-A47C-C44896A655F6}" type="parTrans">
      <dgm:prSet/>
      <dgm:spPr/>
      <dgm:t>
        <a:bodyPr/>
        <a:lstStyle/>
        <a:p>
          <a:endParaRPr lang="en-US"/>
        </a:p>
      </dgm:t>
    </dgm:pt>
    <dgm:pt modelId="{FE3B0738-F618-4600-897A-C3145FF271D4}" cxnId="{2B817940-E736-4BF2-A47C-C44896A655F6}" type="sibTrans">
      <dgm:prSet/>
      <dgm:spPr/>
      <dgm:t>
        <a:bodyPr/>
        <a:lstStyle/>
        <a:p>
          <a:endParaRPr lang="en-US"/>
        </a:p>
      </dgm:t>
    </dgm:pt>
    <dgm:pt modelId="{2FB86411-FABC-4E14-A64D-56EA26876628}">
      <dgm:prSet phldrT="[Text]"/>
      <dgm:spPr/>
      <dgm:t>
        <a:bodyPr/>
        <a:lstStyle/>
        <a:p>
          <a:r>
            <a:rPr lang="en-US" dirty="0"/>
            <a:t>Memory Based</a:t>
          </a:r>
        </a:p>
      </dgm:t>
    </dgm:pt>
    <dgm:pt modelId="{AC7CB3DE-8187-4481-BEF2-7A93F489DF21}" cxnId="{6652D08B-5F8C-414B-812B-F067E7F7D4C0}" type="parTrans">
      <dgm:prSet/>
      <dgm:spPr/>
      <dgm:t>
        <a:bodyPr/>
        <a:lstStyle/>
        <a:p>
          <a:endParaRPr lang="en-US"/>
        </a:p>
      </dgm:t>
    </dgm:pt>
    <dgm:pt modelId="{DF380FF2-40C2-406A-AD1A-A04FE63079BD}" cxnId="{6652D08B-5F8C-414B-812B-F067E7F7D4C0}" type="sibTrans">
      <dgm:prSet/>
      <dgm:spPr/>
      <dgm:t>
        <a:bodyPr/>
        <a:lstStyle/>
        <a:p>
          <a:endParaRPr lang="en-US"/>
        </a:p>
      </dgm:t>
    </dgm:pt>
    <dgm:pt modelId="{FD23E29B-8089-4DFF-9AE4-B6223F0CF450}">
      <dgm:prSet phldrT="[Text]"/>
      <dgm:spPr/>
      <dgm:t>
        <a:bodyPr/>
        <a:lstStyle/>
        <a:p>
          <a:r>
            <a:rPr lang="en-US" dirty="0"/>
            <a:t>Content </a:t>
          </a:r>
        </a:p>
        <a:p>
          <a:r>
            <a:rPr lang="en-US" dirty="0"/>
            <a:t>Based</a:t>
          </a:r>
        </a:p>
      </dgm:t>
    </dgm:pt>
    <dgm:pt modelId="{87535F12-47AA-4A43-8BA7-5AAAFF7B8E81}" cxnId="{081B24F9-07E6-407D-8D8E-04D3B9C45E1C}" type="parTrans">
      <dgm:prSet/>
      <dgm:spPr/>
      <dgm:t>
        <a:bodyPr/>
        <a:lstStyle/>
        <a:p>
          <a:endParaRPr lang="en-US"/>
        </a:p>
      </dgm:t>
    </dgm:pt>
    <dgm:pt modelId="{A3325B89-A289-4339-91F3-86833065F844}" cxnId="{081B24F9-07E6-407D-8D8E-04D3B9C45E1C}" type="sibTrans">
      <dgm:prSet/>
      <dgm:spPr/>
      <dgm:t>
        <a:bodyPr/>
        <a:lstStyle/>
        <a:p>
          <a:endParaRPr lang="en-US"/>
        </a:p>
      </dgm:t>
    </dgm:pt>
    <dgm:pt modelId="{67894976-D21C-44A5-A19F-495931A9E548}" type="pres">
      <dgm:prSet presAssocID="{1E631400-CAAF-449A-8E60-8EAAE78E08C3}" presName="hierChild1" presStyleCnt="0">
        <dgm:presLayoutVars>
          <dgm:chPref val="1"/>
          <dgm:dir/>
          <dgm:animOne val="branch"/>
          <dgm:animLvl val="lvl"/>
          <dgm:resizeHandles/>
        </dgm:presLayoutVars>
      </dgm:prSet>
      <dgm:spPr/>
    </dgm:pt>
    <dgm:pt modelId="{FD09A4E4-5EEE-4CF6-8A75-405D404E0210}" type="pres">
      <dgm:prSet presAssocID="{9CD5EE74-9D53-4954-BCF8-2E712513DDB4}" presName="hierRoot1" presStyleCnt="0"/>
      <dgm:spPr/>
    </dgm:pt>
    <dgm:pt modelId="{6158965A-EE91-41EA-B42B-B21DBE1D2F54}" type="pres">
      <dgm:prSet presAssocID="{9CD5EE74-9D53-4954-BCF8-2E712513DDB4}" presName="composite" presStyleCnt="0"/>
      <dgm:spPr/>
    </dgm:pt>
    <dgm:pt modelId="{1A34E5FD-E88B-4EC7-8647-54BCF064CE6C}" type="pres">
      <dgm:prSet presAssocID="{9CD5EE74-9D53-4954-BCF8-2E712513DDB4}" presName="background" presStyleLbl="node0" presStyleIdx="0" presStyleCnt="1"/>
      <dgm:spPr/>
    </dgm:pt>
    <dgm:pt modelId="{F4BA3623-CC09-4ACD-ACC7-57E60605E8D8}" type="pres">
      <dgm:prSet presAssocID="{9CD5EE74-9D53-4954-BCF8-2E712513DDB4}" presName="text" presStyleLbl="fgAcc0" presStyleIdx="0" presStyleCnt="1">
        <dgm:presLayoutVars>
          <dgm:chPref val="3"/>
        </dgm:presLayoutVars>
      </dgm:prSet>
      <dgm:spPr/>
    </dgm:pt>
    <dgm:pt modelId="{2C31003F-FB1C-440E-9FA2-0E7F098B9527}" type="pres">
      <dgm:prSet presAssocID="{9CD5EE74-9D53-4954-BCF8-2E712513DDB4}" presName="hierChild2" presStyleCnt="0"/>
      <dgm:spPr/>
    </dgm:pt>
    <dgm:pt modelId="{DFAA2684-D660-45BE-B5A2-66B2697B5727}" type="pres">
      <dgm:prSet presAssocID="{035C75C5-7C53-404D-B758-49D293CA76C2}" presName="Name10" presStyleLbl="parChTrans1D2" presStyleIdx="0" presStyleCnt="2"/>
      <dgm:spPr/>
    </dgm:pt>
    <dgm:pt modelId="{6B9D31E1-FD81-453C-843D-7FA7B8B06514}" type="pres">
      <dgm:prSet presAssocID="{BB739A58-FE12-4A60-AEE7-C42ED0969C82}" presName="hierRoot2" presStyleCnt="0"/>
      <dgm:spPr/>
    </dgm:pt>
    <dgm:pt modelId="{8A3A0670-B554-4823-AC33-89771701D7A0}" type="pres">
      <dgm:prSet presAssocID="{BB739A58-FE12-4A60-AEE7-C42ED0969C82}" presName="composite2" presStyleCnt="0"/>
      <dgm:spPr/>
    </dgm:pt>
    <dgm:pt modelId="{6F3D33C9-89CD-4B74-9885-9A13FF0B9685}" type="pres">
      <dgm:prSet presAssocID="{BB739A58-FE12-4A60-AEE7-C42ED0969C82}" presName="background2" presStyleLbl="node2" presStyleIdx="0" presStyleCnt="2"/>
      <dgm:spPr/>
    </dgm:pt>
    <dgm:pt modelId="{F344A402-49DA-40A7-BCAE-2B9D123C8A95}" type="pres">
      <dgm:prSet presAssocID="{BB739A58-FE12-4A60-AEE7-C42ED0969C82}" presName="text2" presStyleLbl="fgAcc2" presStyleIdx="0" presStyleCnt="2">
        <dgm:presLayoutVars>
          <dgm:chPref val="3"/>
        </dgm:presLayoutVars>
      </dgm:prSet>
      <dgm:spPr/>
    </dgm:pt>
    <dgm:pt modelId="{96F2103E-07EC-4569-BF7E-79198B8C46D6}" type="pres">
      <dgm:prSet presAssocID="{BB739A58-FE12-4A60-AEE7-C42ED0969C82}" presName="hierChild3" presStyleCnt="0"/>
      <dgm:spPr/>
    </dgm:pt>
    <dgm:pt modelId="{61EBF398-E77C-4B98-900C-22D46C1C7F12}" type="pres">
      <dgm:prSet presAssocID="{BD2F3B83-FFB8-4442-8063-7FE43BE8D50C}" presName="Name17" presStyleLbl="parChTrans1D3" presStyleIdx="0" presStyleCnt="2"/>
      <dgm:spPr/>
    </dgm:pt>
    <dgm:pt modelId="{BD4E87ED-4185-4215-98E9-76A251FC6A53}" type="pres">
      <dgm:prSet presAssocID="{724D3B63-E3F9-4F93-A49F-301F2DD6CA88}" presName="hierRoot3" presStyleCnt="0"/>
      <dgm:spPr/>
    </dgm:pt>
    <dgm:pt modelId="{C94608A8-A556-432A-8759-84350724C52C}" type="pres">
      <dgm:prSet presAssocID="{724D3B63-E3F9-4F93-A49F-301F2DD6CA88}" presName="composite3" presStyleCnt="0"/>
      <dgm:spPr/>
    </dgm:pt>
    <dgm:pt modelId="{5FAC254C-EFA3-4669-9490-A1911103C459}" type="pres">
      <dgm:prSet presAssocID="{724D3B63-E3F9-4F93-A49F-301F2DD6CA88}" presName="background3" presStyleLbl="node3" presStyleIdx="0" presStyleCnt="2"/>
      <dgm:spPr/>
    </dgm:pt>
    <dgm:pt modelId="{41EB88FD-6E11-43A0-9381-8A8C009A5CCD}" type="pres">
      <dgm:prSet presAssocID="{724D3B63-E3F9-4F93-A49F-301F2DD6CA88}" presName="text3" presStyleLbl="fgAcc3" presStyleIdx="0" presStyleCnt="2">
        <dgm:presLayoutVars>
          <dgm:chPref val="3"/>
        </dgm:presLayoutVars>
      </dgm:prSet>
      <dgm:spPr/>
    </dgm:pt>
    <dgm:pt modelId="{9141351A-E6FD-477F-9FFE-FF80FC1E42DD}" type="pres">
      <dgm:prSet presAssocID="{724D3B63-E3F9-4F93-A49F-301F2DD6CA88}" presName="hierChild4" presStyleCnt="0"/>
      <dgm:spPr/>
    </dgm:pt>
    <dgm:pt modelId="{86A7828F-E58A-4A3C-A27A-5B6974610AB4}" type="pres">
      <dgm:prSet presAssocID="{AC7CB3DE-8187-4481-BEF2-7A93F489DF21}" presName="Name17" presStyleLbl="parChTrans1D3" presStyleIdx="1" presStyleCnt="2"/>
      <dgm:spPr/>
    </dgm:pt>
    <dgm:pt modelId="{5EC6CA6F-418E-4677-AA53-7626FA056AD1}" type="pres">
      <dgm:prSet presAssocID="{2FB86411-FABC-4E14-A64D-56EA26876628}" presName="hierRoot3" presStyleCnt="0"/>
      <dgm:spPr/>
    </dgm:pt>
    <dgm:pt modelId="{F43557A2-544A-456E-B698-8E5FADC3B721}" type="pres">
      <dgm:prSet presAssocID="{2FB86411-FABC-4E14-A64D-56EA26876628}" presName="composite3" presStyleCnt="0"/>
      <dgm:spPr/>
    </dgm:pt>
    <dgm:pt modelId="{4DAB64DC-7889-43FE-B566-2CE7C829F859}" type="pres">
      <dgm:prSet presAssocID="{2FB86411-FABC-4E14-A64D-56EA26876628}" presName="background3" presStyleLbl="node3" presStyleIdx="1" presStyleCnt="2"/>
      <dgm:spPr/>
    </dgm:pt>
    <dgm:pt modelId="{A94001CF-9A12-499D-9E78-F2AD99D73A47}" type="pres">
      <dgm:prSet presAssocID="{2FB86411-FABC-4E14-A64D-56EA26876628}" presName="text3" presStyleLbl="fgAcc3" presStyleIdx="1" presStyleCnt="2">
        <dgm:presLayoutVars>
          <dgm:chPref val="3"/>
        </dgm:presLayoutVars>
      </dgm:prSet>
      <dgm:spPr/>
    </dgm:pt>
    <dgm:pt modelId="{93020D68-8C6E-4228-8F6D-FE9DE045AE58}" type="pres">
      <dgm:prSet presAssocID="{2FB86411-FABC-4E14-A64D-56EA26876628}" presName="hierChild4" presStyleCnt="0"/>
      <dgm:spPr/>
    </dgm:pt>
    <dgm:pt modelId="{61C89825-0CB2-4F3F-89D1-88B5FEA17C8F}" type="pres">
      <dgm:prSet presAssocID="{87535F12-47AA-4A43-8BA7-5AAAFF7B8E81}" presName="Name10" presStyleLbl="parChTrans1D2" presStyleIdx="1" presStyleCnt="2"/>
      <dgm:spPr/>
    </dgm:pt>
    <dgm:pt modelId="{1739CE27-92EF-407D-8041-E95E92A6398B}" type="pres">
      <dgm:prSet presAssocID="{FD23E29B-8089-4DFF-9AE4-B6223F0CF450}" presName="hierRoot2" presStyleCnt="0"/>
      <dgm:spPr/>
    </dgm:pt>
    <dgm:pt modelId="{B028EC07-485D-4B1C-B6C2-B99021AD69A1}" type="pres">
      <dgm:prSet presAssocID="{FD23E29B-8089-4DFF-9AE4-B6223F0CF450}" presName="composite2" presStyleCnt="0"/>
      <dgm:spPr/>
    </dgm:pt>
    <dgm:pt modelId="{F8314B31-531B-4000-A9DB-C8A17475DD79}" type="pres">
      <dgm:prSet presAssocID="{FD23E29B-8089-4DFF-9AE4-B6223F0CF450}" presName="background2" presStyleLbl="node2" presStyleIdx="1" presStyleCnt="2"/>
      <dgm:spPr/>
    </dgm:pt>
    <dgm:pt modelId="{8FE85674-48EE-4F06-8565-37004B9FDB87}" type="pres">
      <dgm:prSet presAssocID="{FD23E29B-8089-4DFF-9AE4-B6223F0CF450}" presName="text2" presStyleLbl="fgAcc2" presStyleIdx="1" presStyleCnt="2">
        <dgm:presLayoutVars>
          <dgm:chPref val="3"/>
        </dgm:presLayoutVars>
      </dgm:prSet>
      <dgm:spPr/>
    </dgm:pt>
    <dgm:pt modelId="{A5103930-7DFD-4220-BE62-ECD18D7AC677}" type="pres">
      <dgm:prSet presAssocID="{FD23E29B-8089-4DFF-9AE4-B6223F0CF450}" presName="hierChild3" presStyleCnt="0"/>
      <dgm:spPr/>
    </dgm:pt>
  </dgm:ptLst>
  <dgm:cxnLst>
    <dgm:cxn modelId="{7281EA39-2261-45D8-BD9E-ABFC435CDAD3}" type="presOf" srcId="{BB739A58-FE12-4A60-AEE7-C42ED0969C82}" destId="{F344A402-49DA-40A7-BCAE-2B9D123C8A95}" srcOrd="0" destOrd="0" presId="urn:microsoft.com/office/officeart/2005/8/layout/hierarchy1"/>
    <dgm:cxn modelId="{2B817940-E736-4BF2-A47C-C44896A655F6}" srcId="{BB739A58-FE12-4A60-AEE7-C42ED0969C82}" destId="{724D3B63-E3F9-4F93-A49F-301F2DD6CA88}" srcOrd="0" destOrd="0" parTransId="{BD2F3B83-FFB8-4442-8063-7FE43BE8D50C}" sibTransId="{FE3B0738-F618-4600-897A-C3145FF271D4}"/>
    <dgm:cxn modelId="{C3AAC94D-82F4-48F2-9109-E2D12A598EEC}" srcId="{9CD5EE74-9D53-4954-BCF8-2E712513DDB4}" destId="{BB739A58-FE12-4A60-AEE7-C42ED0969C82}" srcOrd="0" destOrd="0" parTransId="{035C75C5-7C53-404D-B758-49D293CA76C2}" sibTransId="{E959728B-E881-4349-B8C5-A78C4258DFDF}"/>
    <dgm:cxn modelId="{B98C4D71-A33B-4193-B66C-FDF1E8191CE2}" type="presOf" srcId="{BD2F3B83-FFB8-4442-8063-7FE43BE8D50C}" destId="{61EBF398-E77C-4B98-900C-22D46C1C7F12}" srcOrd="0" destOrd="0" presId="urn:microsoft.com/office/officeart/2005/8/layout/hierarchy1"/>
    <dgm:cxn modelId="{216F7A86-2802-4EFB-A2CA-E1C394EBD832}" type="presOf" srcId="{9CD5EE74-9D53-4954-BCF8-2E712513DDB4}" destId="{F4BA3623-CC09-4ACD-ACC7-57E60605E8D8}" srcOrd="0" destOrd="0" presId="urn:microsoft.com/office/officeart/2005/8/layout/hierarchy1"/>
    <dgm:cxn modelId="{6652D08B-5F8C-414B-812B-F067E7F7D4C0}" srcId="{BB739A58-FE12-4A60-AEE7-C42ED0969C82}" destId="{2FB86411-FABC-4E14-A64D-56EA26876628}" srcOrd="1" destOrd="0" parTransId="{AC7CB3DE-8187-4481-BEF2-7A93F489DF21}" sibTransId="{DF380FF2-40C2-406A-AD1A-A04FE63079BD}"/>
    <dgm:cxn modelId="{3D1D68A6-58E6-4D45-A570-0AEBEE1E8F59}" type="presOf" srcId="{AC7CB3DE-8187-4481-BEF2-7A93F489DF21}" destId="{86A7828F-E58A-4A3C-A27A-5B6974610AB4}" srcOrd="0" destOrd="0" presId="urn:microsoft.com/office/officeart/2005/8/layout/hierarchy1"/>
    <dgm:cxn modelId="{6E7D0BAD-04DA-4A23-9A90-5D1D6CDFDEA5}" type="presOf" srcId="{035C75C5-7C53-404D-B758-49D293CA76C2}" destId="{DFAA2684-D660-45BE-B5A2-66B2697B5727}" srcOrd="0" destOrd="0" presId="urn:microsoft.com/office/officeart/2005/8/layout/hierarchy1"/>
    <dgm:cxn modelId="{FE9BD6AD-5672-4C64-BCC5-3D03ADCFA974}" type="presOf" srcId="{724D3B63-E3F9-4F93-A49F-301F2DD6CA88}" destId="{41EB88FD-6E11-43A0-9381-8A8C009A5CCD}" srcOrd="0" destOrd="0" presId="urn:microsoft.com/office/officeart/2005/8/layout/hierarchy1"/>
    <dgm:cxn modelId="{C86D86B3-F39D-495A-B2D1-942F1D3C8864}" type="presOf" srcId="{87535F12-47AA-4A43-8BA7-5AAAFF7B8E81}" destId="{61C89825-0CB2-4F3F-89D1-88B5FEA17C8F}" srcOrd="0" destOrd="0" presId="urn:microsoft.com/office/officeart/2005/8/layout/hierarchy1"/>
    <dgm:cxn modelId="{AAABBAB9-AF15-4430-ACA5-FF565089DEE8}" srcId="{1E631400-CAAF-449A-8E60-8EAAE78E08C3}" destId="{9CD5EE74-9D53-4954-BCF8-2E712513DDB4}" srcOrd="0" destOrd="0" parTransId="{6EEA3DA0-6D15-45E3-BFF3-9122004BCAC5}" sibTransId="{B17E5318-FCDE-4FB3-9BF5-D5DE7911F27E}"/>
    <dgm:cxn modelId="{1992EDCA-7117-4696-887C-71D83452F3A4}" type="presOf" srcId="{FD23E29B-8089-4DFF-9AE4-B6223F0CF450}" destId="{8FE85674-48EE-4F06-8565-37004B9FDB87}" srcOrd="0" destOrd="0" presId="urn:microsoft.com/office/officeart/2005/8/layout/hierarchy1"/>
    <dgm:cxn modelId="{303B01CD-C79A-45A6-B74B-E19CFA97DED5}" type="presOf" srcId="{2FB86411-FABC-4E14-A64D-56EA26876628}" destId="{A94001CF-9A12-499D-9E78-F2AD99D73A47}" srcOrd="0" destOrd="0" presId="urn:microsoft.com/office/officeart/2005/8/layout/hierarchy1"/>
    <dgm:cxn modelId="{EC1AF1F4-001B-4D7E-B3EF-D6B5EB83E42A}" type="presOf" srcId="{1E631400-CAAF-449A-8E60-8EAAE78E08C3}" destId="{67894976-D21C-44A5-A19F-495931A9E548}" srcOrd="0" destOrd="0" presId="urn:microsoft.com/office/officeart/2005/8/layout/hierarchy1"/>
    <dgm:cxn modelId="{081B24F9-07E6-407D-8D8E-04D3B9C45E1C}" srcId="{9CD5EE74-9D53-4954-BCF8-2E712513DDB4}" destId="{FD23E29B-8089-4DFF-9AE4-B6223F0CF450}" srcOrd="1" destOrd="0" parTransId="{87535F12-47AA-4A43-8BA7-5AAAFF7B8E81}" sibTransId="{A3325B89-A289-4339-91F3-86833065F844}"/>
    <dgm:cxn modelId="{1338A794-DA33-4655-A20D-1AEF5957C29D}" type="presParOf" srcId="{67894976-D21C-44A5-A19F-495931A9E548}" destId="{FD09A4E4-5EEE-4CF6-8A75-405D404E0210}" srcOrd="0" destOrd="0" presId="urn:microsoft.com/office/officeart/2005/8/layout/hierarchy1"/>
    <dgm:cxn modelId="{EA22A4A8-FA4E-489F-9B27-2A7B2517747E}" type="presParOf" srcId="{FD09A4E4-5EEE-4CF6-8A75-405D404E0210}" destId="{6158965A-EE91-41EA-B42B-B21DBE1D2F54}" srcOrd="0" destOrd="0" presId="urn:microsoft.com/office/officeart/2005/8/layout/hierarchy1"/>
    <dgm:cxn modelId="{0DF27A53-07E2-4D6E-8DD8-0EBB4B8984E5}" type="presParOf" srcId="{6158965A-EE91-41EA-B42B-B21DBE1D2F54}" destId="{1A34E5FD-E88B-4EC7-8647-54BCF064CE6C}" srcOrd="0" destOrd="0" presId="urn:microsoft.com/office/officeart/2005/8/layout/hierarchy1"/>
    <dgm:cxn modelId="{F84504D7-78AC-4691-9D59-479C3EBBA5D6}" type="presParOf" srcId="{6158965A-EE91-41EA-B42B-B21DBE1D2F54}" destId="{F4BA3623-CC09-4ACD-ACC7-57E60605E8D8}" srcOrd="1" destOrd="0" presId="urn:microsoft.com/office/officeart/2005/8/layout/hierarchy1"/>
    <dgm:cxn modelId="{8D654A13-5EA2-4E1E-A7EB-7DFD73E647CA}" type="presParOf" srcId="{FD09A4E4-5EEE-4CF6-8A75-405D404E0210}" destId="{2C31003F-FB1C-440E-9FA2-0E7F098B9527}" srcOrd="1" destOrd="0" presId="urn:microsoft.com/office/officeart/2005/8/layout/hierarchy1"/>
    <dgm:cxn modelId="{010E8400-621E-476A-8548-B4DA242B5EC4}" type="presParOf" srcId="{2C31003F-FB1C-440E-9FA2-0E7F098B9527}" destId="{DFAA2684-D660-45BE-B5A2-66B2697B5727}" srcOrd="0" destOrd="0" presId="urn:microsoft.com/office/officeart/2005/8/layout/hierarchy1"/>
    <dgm:cxn modelId="{F897D0B1-00C8-4DC7-837D-2E241338068E}" type="presParOf" srcId="{2C31003F-FB1C-440E-9FA2-0E7F098B9527}" destId="{6B9D31E1-FD81-453C-843D-7FA7B8B06514}" srcOrd="1" destOrd="0" presId="urn:microsoft.com/office/officeart/2005/8/layout/hierarchy1"/>
    <dgm:cxn modelId="{A14B4C5B-4753-4171-A003-843E14BDFCB7}" type="presParOf" srcId="{6B9D31E1-FD81-453C-843D-7FA7B8B06514}" destId="{8A3A0670-B554-4823-AC33-89771701D7A0}" srcOrd="0" destOrd="0" presId="urn:microsoft.com/office/officeart/2005/8/layout/hierarchy1"/>
    <dgm:cxn modelId="{7BAB4B48-E54C-4865-BD57-67CB18B1267F}" type="presParOf" srcId="{8A3A0670-B554-4823-AC33-89771701D7A0}" destId="{6F3D33C9-89CD-4B74-9885-9A13FF0B9685}" srcOrd="0" destOrd="0" presId="urn:microsoft.com/office/officeart/2005/8/layout/hierarchy1"/>
    <dgm:cxn modelId="{7C3EA5E3-906D-4B9C-9CF8-52ACF5800827}" type="presParOf" srcId="{8A3A0670-B554-4823-AC33-89771701D7A0}" destId="{F344A402-49DA-40A7-BCAE-2B9D123C8A95}" srcOrd="1" destOrd="0" presId="urn:microsoft.com/office/officeart/2005/8/layout/hierarchy1"/>
    <dgm:cxn modelId="{2ED09C6E-0B50-4721-8AB3-B23A6E759FE3}" type="presParOf" srcId="{6B9D31E1-FD81-453C-843D-7FA7B8B06514}" destId="{96F2103E-07EC-4569-BF7E-79198B8C46D6}" srcOrd="1" destOrd="0" presId="urn:microsoft.com/office/officeart/2005/8/layout/hierarchy1"/>
    <dgm:cxn modelId="{32816CD3-0CCE-4D63-AF7A-5858FD646625}" type="presParOf" srcId="{96F2103E-07EC-4569-BF7E-79198B8C46D6}" destId="{61EBF398-E77C-4B98-900C-22D46C1C7F12}" srcOrd="0" destOrd="0" presId="urn:microsoft.com/office/officeart/2005/8/layout/hierarchy1"/>
    <dgm:cxn modelId="{3610B71C-ECB2-4A60-8F3E-0EFCDF34C6F8}" type="presParOf" srcId="{96F2103E-07EC-4569-BF7E-79198B8C46D6}" destId="{BD4E87ED-4185-4215-98E9-76A251FC6A53}" srcOrd="1" destOrd="0" presId="urn:microsoft.com/office/officeart/2005/8/layout/hierarchy1"/>
    <dgm:cxn modelId="{20C1878A-DF38-41C0-A899-6B22B9DD93FE}" type="presParOf" srcId="{BD4E87ED-4185-4215-98E9-76A251FC6A53}" destId="{C94608A8-A556-432A-8759-84350724C52C}" srcOrd="0" destOrd="0" presId="urn:microsoft.com/office/officeart/2005/8/layout/hierarchy1"/>
    <dgm:cxn modelId="{E5302B29-14FC-4B95-94BF-731D03344C02}" type="presParOf" srcId="{C94608A8-A556-432A-8759-84350724C52C}" destId="{5FAC254C-EFA3-4669-9490-A1911103C459}" srcOrd="0" destOrd="0" presId="urn:microsoft.com/office/officeart/2005/8/layout/hierarchy1"/>
    <dgm:cxn modelId="{0376A93D-7253-4E1E-8918-A99A02776D06}" type="presParOf" srcId="{C94608A8-A556-432A-8759-84350724C52C}" destId="{41EB88FD-6E11-43A0-9381-8A8C009A5CCD}" srcOrd="1" destOrd="0" presId="urn:microsoft.com/office/officeart/2005/8/layout/hierarchy1"/>
    <dgm:cxn modelId="{FBD3017E-ED43-478E-B5F9-CD7F1B67034E}" type="presParOf" srcId="{BD4E87ED-4185-4215-98E9-76A251FC6A53}" destId="{9141351A-E6FD-477F-9FFE-FF80FC1E42DD}" srcOrd="1" destOrd="0" presId="urn:microsoft.com/office/officeart/2005/8/layout/hierarchy1"/>
    <dgm:cxn modelId="{B5BC567E-10A3-4B08-898B-F52929802B15}" type="presParOf" srcId="{96F2103E-07EC-4569-BF7E-79198B8C46D6}" destId="{86A7828F-E58A-4A3C-A27A-5B6974610AB4}" srcOrd="2" destOrd="0" presId="urn:microsoft.com/office/officeart/2005/8/layout/hierarchy1"/>
    <dgm:cxn modelId="{04D89615-5B94-4393-9EBD-C17170F1B938}" type="presParOf" srcId="{96F2103E-07EC-4569-BF7E-79198B8C46D6}" destId="{5EC6CA6F-418E-4677-AA53-7626FA056AD1}" srcOrd="3" destOrd="0" presId="urn:microsoft.com/office/officeart/2005/8/layout/hierarchy1"/>
    <dgm:cxn modelId="{8465C293-9C52-4F32-9B4A-A08650D48660}" type="presParOf" srcId="{5EC6CA6F-418E-4677-AA53-7626FA056AD1}" destId="{F43557A2-544A-456E-B698-8E5FADC3B721}" srcOrd="0" destOrd="0" presId="urn:microsoft.com/office/officeart/2005/8/layout/hierarchy1"/>
    <dgm:cxn modelId="{01BBE725-F639-4396-9004-1F48765FF623}" type="presParOf" srcId="{F43557A2-544A-456E-B698-8E5FADC3B721}" destId="{4DAB64DC-7889-43FE-B566-2CE7C829F859}" srcOrd="0" destOrd="0" presId="urn:microsoft.com/office/officeart/2005/8/layout/hierarchy1"/>
    <dgm:cxn modelId="{24671D06-A5CF-456F-8D02-89B3B7D9942F}" type="presParOf" srcId="{F43557A2-544A-456E-B698-8E5FADC3B721}" destId="{A94001CF-9A12-499D-9E78-F2AD99D73A47}" srcOrd="1" destOrd="0" presId="urn:microsoft.com/office/officeart/2005/8/layout/hierarchy1"/>
    <dgm:cxn modelId="{700B3109-FF6F-4B06-86FC-5A75E8572134}" type="presParOf" srcId="{5EC6CA6F-418E-4677-AA53-7626FA056AD1}" destId="{93020D68-8C6E-4228-8F6D-FE9DE045AE58}" srcOrd="1" destOrd="0" presId="urn:microsoft.com/office/officeart/2005/8/layout/hierarchy1"/>
    <dgm:cxn modelId="{88E4EF6C-7D77-49E3-A6AE-2B224A6D92B6}" type="presParOf" srcId="{2C31003F-FB1C-440E-9FA2-0E7F098B9527}" destId="{61C89825-0CB2-4F3F-89D1-88B5FEA17C8F}" srcOrd="2" destOrd="0" presId="urn:microsoft.com/office/officeart/2005/8/layout/hierarchy1"/>
    <dgm:cxn modelId="{3831D96B-885E-4F09-99B1-348228F78191}" type="presParOf" srcId="{2C31003F-FB1C-440E-9FA2-0E7F098B9527}" destId="{1739CE27-92EF-407D-8041-E95E92A6398B}" srcOrd="3" destOrd="0" presId="urn:microsoft.com/office/officeart/2005/8/layout/hierarchy1"/>
    <dgm:cxn modelId="{E546993F-77B3-4731-B328-4181969DA7D8}" type="presParOf" srcId="{1739CE27-92EF-407D-8041-E95E92A6398B}" destId="{B028EC07-485D-4B1C-B6C2-B99021AD69A1}" srcOrd="0" destOrd="0" presId="urn:microsoft.com/office/officeart/2005/8/layout/hierarchy1"/>
    <dgm:cxn modelId="{A1A53F32-5967-46B7-9B79-378FF0D1F679}" type="presParOf" srcId="{B028EC07-485D-4B1C-B6C2-B99021AD69A1}" destId="{F8314B31-531B-4000-A9DB-C8A17475DD79}" srcOrd="0" destOrd="0" presId="urn:microsoft.com/office/officeart/2005/8/layout/hierarchy1"/>
    <dgm:cxn modelId="{D2B1C462-7BFF-482F-A6F9-66CC3A2C412C}" type="presParOf" srcId="{B028EC07-485D-4B1C-B6C2-B99021AD69A1}" destId="{8FE85674-48EE-4F06-8565-37004B9FDB87}" srcOrd="1" destOrd="0" presId="urn:microsoft.com/office/officeart/2005/8/layout/hierarchy1"/>
    <dgm:cxn modelId="{8FD9EFF9-D45C-4BC6-BE8B-28AA6A0AD666}" type="presParOf" srcId="{1739CE27-92EF-407D-8041-E95E92A6398B}" destId="{A5103930-7DFD-4220-BE62-ECD18D7AC677}"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89825-0CB2-4F3F-89D1-88B5FEA17C8F}">
      <dsp:nvSpPr>
        <dsp:cNvPr id="0" name=""/>
        <dsp:cNvSpPr/>
      </dsp:nvSpPr>
      <dsp:spPr>
        <a:xfrm>
          <a:off x="3439790" y="995933"/>
          <a:ext cx="957708" cy="455782"/>
        </a:xfrm>
        <a:custGeom>
          <a:avLst/>
          <a:gdLst/>
          <a:ahLst/>
          <a:cxnLst/>
          <a:rect l="0" t="0" r="0" b="0"/>
          <a:pathLst>
            <a:path>
              <a:moveTo>
                <a:pt x="0" y="0"/>
              </a:moveTo>
              <a:lnTo>
                <a:pt x="0" y="310602"/>
              </a:lnTo>
              <a:lnTo>
                <a:pt x="957708" y="310602"/>
              </a:lnTo>
              <a:lnTo>
                <a:pt x="957708" y="455782"/>
              </a:lnTo>
            </a:path>
          </a:pathLst>
        </a:custGeom>
        <a:noFill/>
        <a:ln w="425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7828F-E58A-4A3C-A27A-5B6974610AB4}">
      <dsp:nvSpPr>
        <dsp:cNvPr id="0" name=""/>
        <dsp:cNvSpPr/>
      </dsp:nvSpPr>
      <dsp:spPr>
        <a:xfrm>
          <a:off x="2482081" y="2446862"/>
          <a:ext cx="957708" cy="455782"/>
        </a:xfrm>
        <a:custGeom>
          <a:avLst/>
          <a:gdLst/>
          <a:ahLst/>
          <a:cxnLst/>
          <a:rect l="0" t="0" r="0" b="0"/>
          <a:pathLst>
            <a:path>
              <a:moveTo>
                <a:pt x="0" y="0"/>
              </a:moveTo>
              <a:lnTo>
                <a:pt x="0" y="310602"/>
              </a:lnTo>
              <a:lnTo>
                <a:pt x="957708" y="310602"/>
              </a:lnTo>
              <a:lnTo>
                <a:pt x="957708" y="455782"/>
              </a:lnTo>
            </a:path>
          </a:pathLst>
        </a:custGeom>
        <a:noFill/>
        <a:ln w="425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EBF398-E77C-4B98-900C-22D46C1C7F12}">
      <dsp:nvSpPr>
        <dsp:cNvPr id="0" name=""/>
        <dsp:cNvSpPr/>
      </dsp:nvSpPr>
      <dsp:spPr>
        <a:xfrm>
          <a:off x="1524372" y="2446862"/>
          <a:ext cx="957708" cy="455782"/>
        </a:xfrm>
        <a:custGeom>
          <a:avLst/>
          <a:gdLst/>
          <a:ahLst/>
          <a:cxnLst/>
          <a:rect l="0" t="0" r="0" b="0"/>
          <a:pathLst>
            <a:path>
              <a:moveTo>
                <a:pt x="957708" y="0"/>
              </a:moveTo>
              <a:lnTo>
                <a:pt x="957708" y="310602"/>
              </a:lnTo>
              <a:lnTo>
                <a:pt x="0" y="310602"/>
              </a:lnTo>
              <a:lnTo>
                <a:pt x="0" y="455782"/>
              </a:lnTo>
            </a:path>
          </a:pathLst>
        </a:custGeom>
        <a:noFill/>
        <a:ln w="425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AA2684-D660-45BE-B5A2-66B2697B5727}">
      <dsp:nvSpPr>
        <dsp:cNvPr id="0" name=""/>
        <dsp:cNvSpPr/>
      </dsp:nvSpPr>
      <dsp:spPr>
        <a:xfrm>
          <a:off x="2482081" y="995933"/>
          <a:ext cx="957708" cy="455782"/>
        </a:xfrm>
        <a:custGeom>
          <a:avLst/>
          <a:gdLst/>
          <a:ahLst/>
          <a:cxnLst/>
          <a:rect l="0" t="0" r="0" b="0"/>
          <a:pathLst>
            <a:path>
              <a:moveTo>
                <a:pt x="957708" y="0"/>
              </a:moveTo>
              <a:lnTo>
                <a:pt x="957708" y="310602"/>
              </a:lnTo>
              <a:lnTo>
                <a:pt x="0" y="310602"/>
              </a:lnTo>
              <a:lnTo>
                <a:pt x="0" y="455782"/>
              </a:lnTo>
            </a:path>
          </a:pathLst>
        </a:custGeom>
        <a:noFill/>
        <a:ln w="425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34E5FD-E88B-4EC7-8647-54BCF064CE6C}">
      <dsp:nvSpPr>
        <dsp:cNvPr id="0" name=""/>
        <dsp:cNvSpPr/>
      </dsp:nvSpPr>
      <dsp:spPr>
        <a:xfrm>
          <a:off x="2656209" y="786"/>
          <a:ext cx="1567160" cy="995146"/>
        </a:xfrm>
        <a:prstGeom prst="roundRect">
          <a:avLst>
            <a:gd name="adj" fmla="val 10000"/>
          </a:avLst>
        </a:prstGeom>
        <a:solidFill>
          <a:schemeClr val="dk2">
            <a:hueOff val="0"/>
            <a:satOff val="0"/>
            <a:lumOff val="0"/>
            <a:alphaOff val="0"/>
          </a:schemeClr>
        </a:solidFill>
        <a:ln w="425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A3623-CC09-4ACD-ACC7-57E60605E8D8}">
      <dsp:nvSpPr>
        <dsp:cNvPr id="0" name=""/>
        <dsp:cNvSpPr/>
      </dsp:nvSpPr>
      <dsp:spPr>
        <a:xfrm>
          <a:off x="2830338" y="166208"/>
          <a:ext cx="1567160" cy="995146"/>
        </a:xfrm>
        <a:prstGeom prst="roundRect">
          <a:avLst>
            <a:gd name="adj" fmla="val 10000"/>
          </a:avLst>
        </a:prstGeom>
        <a:solidFill>
          <a:schemeClr val="lt2">
            <a:alpha val="90000"/>
            <a:hueOff val="0"/>
            <a:satOff val="0"/>
            <a:lumOff val="0"/>
            <a:alphaOff val="0"/>
          </a:schemeClr>
        </a:solidFill>
        <a:ln w="425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Recommender </a:t>
          </a:r>
        </a:p>
        <a:p>
          <a:pPr marL="0" lvl="0" indent="0" algn="ctr" defTabSz="666750">
            <a:lnSpc>
              <a:spcPct val="90000"/>
            </a:lnSpc>
            <a:spcBef>
              <a:spcPct val="0"/>
            </a:spcBef>
            <a:spcAft>
              <a:spcPct val="35000"/>
            </a:spcAft>
            <a:buNone/>
          </a:pPr>
          <a:r>
            <a:rPr lang="en-US" sz="1500" kern="1200" dirty="0"/>
            <a:t>System</a:t>
          </a:r>
        </a:p>
      </dsp:txBody>
      <dsp:txXfrm>
        <a:off x="2859485" y="195355"/>
        <a:ext cx="1508866" cy="936852"/>
      </dsp:txXfrm>
    </dsp:sp>
    <dsp:sp modelId="{6F3D33C9-89CD-4B74-9885-9A13FF0B9685}">
      <dsp:nvSpPr>
        <dsp:cNvPr id="0" name=""/>
        <dsp:cNvSpPr/>
      </dsp:nvSpPr>
      <dsp:spPr>
        <a:xfrm>
          <a:off x="1698500" y="1451715"/>
          <a:ext cx="1567160" cy="995146"/>
        </a:xfrm>
        <a:prstGeom prst="roundRect">
          <a:avLst>
            <a:gd name="adj" fmla="val 10000"/>
          </a:avLst>
        </a:prstGeom>
        <a:solidFill>
          <a:schemeClr val="dk2">
            <a:hueOff val="0"/>
            <a:satOff val="0"/>
            <a:lumOff val="0"/>
            <a:alphaOff val="0"/>
          </a:schemeClr>
        </a:solidFill>
        <a:ln w="425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4A402-49DA-40A7-BCAE-2B9D123C8A95}">
      <dsp:nvSpPr>
        <dsp:cNvPr id="0" name=""/>
        <dsp:cNvSpPr/>
      </dsp:nvSpPr>
      <dsp:spPr>
        <a:xfrm>
          <a:off x="1872629" y="1617137"/>
          <a:ext cx="1567160" cy="995146"/>
        </a:xfrm>
        <a:prstGeom prst="roundRect">
          <a:avLst>
            <a:gd name="adj" fmla="val 10000"/>
          </a:avLst>
        </a:prstGeom>
        <a:solidFill>
          <a:schemeClr val="lt2">
            <a:alpha val="90000"/>
            <a:hueOff val="0"/>
            <a:satOff val="0"/>
            <a:lumOff val="0"/>
            <a:alphaOff val="0"/>
          </a:schemeClr>
        </a:solidFill>
        <a:ln w="425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Collaborative</a:t>
          </a:r>
        </a:p>
        <a:p>
          <a:pPr marL="0" lvl="0" indent="0" algn="ctr" defTabSz="666750">
            <a:lnSpc>
              <a:spcPct val="90000"/>
            </a:lnSpc>
            <a:spcBef>
              <a:spcPct val="0"/>
            </a:spcBef>
            <a:spcAft>
              <a:spcPct val="35000"/>
            </a:spcAft>
            <a:buNone/>
          </a:pPr>
          <a:r>
            <a:rPr lang="en-US" sz="1500" kern="1200" dirty="0"/>
            <a:t>Filtering</a:t>
          </a:r>
        </a:p>
      </dsp:txBody>
      <dsp:txXfrm>
        <a:off x="1901776" y="1646284"/>
        <a:ext cx="1508866" cy="936852"/>
      </dsp:txXfrm>
    </dsp:sp>
    <dsp:sp modelId="{5FAC254C-EFA3-4669-9490-A1911103C459}">
      <dsp:nvSpPr>
        <dsp:cNvPr id="0" name=""/>
        <dsp:cNvSpPr/>
      </dsp:nvSpPr>
      <dsp:spPr>
        <a:xfrm>
          <a:off x="740791" y="2902644"/>
          <a:ext cx="1567160" cy="995146"/>
        </a:xfrm>
        <a:prstGeom prst="roundRect">
          <a:avLst>
            <a:gd name="adj" fmla="val 10000"/>
          </a:avLst>
        </a:prstGeom>
        <a:solidFill>
          <a:schemeClr val="dk2">
            <a:hueOff val="0"/>
            <a:satOff val="0"/>
            <a:lumOff val="0"/>
            <a:alphaOff val="0"/>
          </a:schemeClr>
        </a:solidFill>
        <a:ln w="425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B88FD-6E11-43A0-9381-8A8C009A5CCD}">
      <dsp:nvSpPr>
        <dsp:cNvPr id="0" name=""/>
        <dsp:cNvSpPr/>
      </dsp:nvSpPr>
      <dsp:spPr>
        <a:xfrm>
          <a:off x="914920" y="3068066"/>
          <a:ext cx="1567160" cy="995146"/>
        </a:xfrm>
        <a:prstGeom prst="roundRect">
          <a:avLst>
            <a:gd name="adj" fmla="val 10000"/>
          </a:avLst>
        </a:prstGeom>
        <a:solidFill>
          <a:schemeClr val="lt2">
            <a:alpha val="90000"/>
            <a:hueOff val="0"/>
            <a:satOff val="0"/>
            <a:lumOff val="0"/>
            <a:alphaOff val="0"/>
          </a:schemeClr>
        </a:solidFill>
        <a:ln w="425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Model Based</a:t>
          </a:r>
        </a:p>
      </dsp:txBody>
      <dsp:txXfrm>
        <a:off x="944067" y="3097213"/>
        <a:ext cx="1508866" cy="936852"/>
      </dsp:txXfrm>
    </dsp:sp>
    <dsp:sp modelId="{4DAB64DC-7889-43FE-B566-2CE7C829F859}">
      <dsp:nvSpPr>
        <dsp:cNvPr id="0" name=""/>
        <dsp:cNvSpPr/>
      </dsp:nvSpPr>
      <dsp:spPr>
        <a:xfrm>
          <a:off x="2656209" y="2902644"/>
          <a:ext cx="1567160" cy="995146"/>
        </a:xfrm>
        <a:prstGeom prst="roundRect">
          <a:avLst>
            <a:gd name="adj" fmla="val 10000"/>
          </a:avLst>
        </a:prstGeom>
        <a:solidFill>
          <a:schemeClr val="dk2">
            <a:hueOff val="0"/>
            <a:satOff val="0"/>
            <a:lumOff val="0"/>
            <a:alphaOff val="0"/>
          </a:schemeClr>
        </a:solidFill>
        <a:ln w="425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4001CF-9A12-499D-9E78-F2AD99D73A47}">
      <dsp:nvSpPr>
        <dsp:cNvPr id="0" name=""/>
        <dsp:cNvSpPr/>
      </dsp:nvSpPr>
      <dsp:spPr>
        <a:xfrm>
          <a:off x="2830338" y="3068066"/>
          <a:ext cx="1567160" cy="995146"/>
        </a:xfrm>
        <a:prstGeom prst="roundRect">
          <a:avLst>
            <a:gd name="adj" fmla="val 10000"/>
          </a:avLst>
        </a:prstGeom>
        <a:solidFill>
          <a:schemeClr val="lt2">
            <a:alpha val="90000"/>
            <a:hueOff val="0"/>
            <a:satOff val="0"/>
            <a:lumOff val="0"/>
            <a:alphaOff val="0"/>
          </a:schemeClr>
        </a:solidFill>
        <a:ln w="425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Memory Based</a:t>
          </a:r>
        </a:p>
      </dsp:txBody>
      <dsp:txXfrm>
        <a:off x="2859485" y="3097213"/>
        <a:ext cx="1508866" cy="936852"/>
      </dsp:txXfrm>
    </dsp:sp>
    <dsp:sp modelId="{F8314B31-531B-4000-A9DB-C8A17475DD79}">
      <dsp:nvSpPr>
        <dsp:cNvPr id="0" name=""/>
        <dsp:cNvSpPr/>
      </dsp:nvSpPr>
      <dsp:spPr>
        <a:xfrm>
          <a:off x="3613918" y="1451715"/>
          <a:ext cx="1567160" cy="995146"/>
        </a:xfrm>
        <a:prstGeom prst="roundRect">
          <a:avLst>
            <a:gd name="adj" fmla="val 10000"/>
          </a:avLst>
        </a:prstGeom>
        <a:solidFill>
          <a:schemeClr val="dk2">
            <a:hueOff val="0"/>
            <a:satOff val="0"/>
            <a:lumOff val="0"/>
            <a:alphaOff val="0"/>
          </a:schemeClr>
        </a:solidFill>
        <a:ln w="425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85674-48EE-4F06-8565-37004B9FDB87}">
      <dsp:nvSpPr>
        <dsp:cNvPr id="0" name=""/>
        <dsp:cNvSpPr/>
      </dsp:nvSpPr>
      <dsp:spPr>
        <a:xfrm>
          <a:off x="3788047" y="1617137"/>
          <a:ext cx="1567160" cy="995146"/>
        </a:xfrm>
        <a:prstGeom prst="roundRect">
          <a:avLst>
            <a:gd name="adj" fmla="val 10000"/>
          </a:avLst>
        </a:prstGeom>
        <a:solidFill>
          <a:schemeClr val="lt2">
            <a:alpha val="90000"/>
            <a:hueOff val="0"/>
            <a:satOff val="0"/>
            <a:lumOff val="0"/>
            <a:alphaOff val="0"/>
          </a:schemeClr>
        </a:solidFill>
        <a:ln w="425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Content </a:t>
          </a:r>
        </a:p>
        <a:p>
          <a:pPr marL="0" lvl="0" indent="0" algn="ctr" defTabSz="666750">
            <a:lnSpc>
              <a:spcPct val="90000"/>
            </a:lnSpc>
            <a:spcBef>
              <a:spcPct val="0"/>
            </a:spcBef>
            <a:spcAft>
              <a:spcPct val="35000"/>
            </a:spcAft>
            <a:buNone/>
          </a:pPr>
          <a:r>
            <a:rPr lang="en-US" sz="1500" kern="1200" dirty="0"/>
            <a:t>Based</a:t>
          </a:r>
        </a:p>
      </dsp:txBody>
      <dsp:txXfrm>
        <a:off x="3817194" y="1646284"/>
        <a:ext cx="1508866" cy="9368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5" name="Google Shape;175;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e13ea1a74d_2_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13ea1a74d_2_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4" name="Google Shape;184;ge13ea1a74d_2_9: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9" name="Google Shape;189;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5" name="Google Shape;195;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1" name="Google Shape;211;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0" name="Google Shape;220;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6" name="Google Shape;226;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ge13ea1a74d_2_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13ea1a74d_2_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3" name="Google Shape;233;ge13ea1a74d_2_3: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9" name="Google Shape;239;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7" name="Google Shape;247;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2" name="Google Shape;252;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 name="Google Shape;259;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5" name="Google Shape;265;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p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 name="Google Shape;271;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p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0" name="Google Shape;280;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p2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287" name="Google Shape;287;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e13ea1a74d_2_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13ea1a74d_2_17: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ge13ea1a74d_2_17: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3" name="Google Shape;143;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9" name="Google Shape;149;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7" name="Google Shape;157;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9" name="Google Shape;169;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2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20" name="Google Shape;20;p2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3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3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87" name="Google Shape;87;p3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3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3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2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27" name="Google Shape;27;p2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2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32" name="Google Shape;32;p2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3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39" name="Google Shape;39;p3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3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3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46" name="Google Shape;46;p3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3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3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3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54" name="Google Shape;54;p3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3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3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3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3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3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64" name="Google Shape;64;p3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3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3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3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72" name="Google Shape;72;p3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3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5"/>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3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3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80" name="Google Shape;80;p3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42.png"/><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46.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48.png"/><Relationship Id="rId1"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50.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56.png"/><Relationship Id="rId1"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panose="020F0502020204030204"/>
              <a:buNone/>
            </a:pPr>
            <a:r>
              <a:rPr lang="en-US"/>
              <a:t>Music Recommender System </a:t>
            </a:r>
            <a:endParaRPr lang="en-US"/>
          </a:p>
        </p:txBody>
      </p:sp>
      <p:sp>
        <p:nvSpPr>
          <p:cNvPr id="110" name="Google Shape;110;p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ld-start-problem-l.jpg"/>
          <p:cNvPicPr>
            <a:picLocks noChangeAspect="1"/>
          </p:cNvPicPr>
          <p:nvPr/>
        </p:nvPicPr>
        <p:blipFill>
          <a:blip r:embed="rId1"/>
          <a:srcRect l="4167" t="4074" r="3333" b="4074"/>
          <a:stretch>
            <a:fillRect/>
          </a:stretch>
        </p:blipFill>
        <p:spPr>
          <a:xfrm>
            <a:off x="1905000" y="1066800"/>
            <a:ext cx="8458200" cy="472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025" y="1471738"/>
            <a:ext cx="8183880" cy="4954730"/>
          </a:xfrm>
        </p:spPr>
        <p:txBody>
          <a:bodyPr vert="horz" lIns="91440" tIns="45720" rIns="91440" bIns="45720" anchor="b">
            <a:normAutofit/>
          </a:bodyPr>
          <a:lstStyle/>
          <a:p>
            <a:br>
              <a:rPr lang="en-GB" sz="2000" b="0" dirty="0">
                <a:solidFill>
                  <a:schemeClr val="tx1"/>
                </a:solidFill>
                <a:ea typeface="+mj-lt"/>
                <a:cs typeface="+mj-lt"/>
              </a:rPr>
            </a:br>
            <a:br>
              <a:rPr lang="en-GB" sz="2000" b="0" dirty="0">
                <a:ea typeface="+mj-lt"/>
                <a:cs typeface="+mj-lt"/>
              </a:rPr>
            </a:br>
            <a:r>
              <a:rPr lang="en-GB" sz="2000" b="0" dirty="0">
                <a:solidFill>
                  <a:schemeClr val="tx1"/>
                </a:solidFill>
                <a:ea typeface="+mj-lt"/>
                <a:cs typeface="+mj-lt"/>
              </a:rPr>
              <a:t> </a:t>
            </a:r>
            <a:br>
              <a:rPr lang="en-GB" sz="2000" b="0" dirty="0">
                <a:ea typeface="+mj-lt"/>
                <a:cs typeface="+mj-lt"/>
              </a:rPr>
            </a:br>
            <a:r>
              <a:rPr lang="en-GB" sz="2000" b="0" dirty="0">
                <a:solidFill>
                  <a:schemeClr val="tx1"/>
                </a:solidFill>
                <a:ea typeface="+mj-lt"/>
                <a:cs typeface="+mj-lt"/>
              </a:rPr>
              <a:t>For cold start problem, Recommender systems make use of  two different types of feedback (input). The most convenient is the high quality explicit feedback, that consists of an explicit preference given by a user for a given item. Often explicit feedback is collected via a star rating system.</a:t>
            </a:r>
            <a:br>
              <a:rPr lang="en-GB" sz="2000" b="0" dirty="0">
                <a:solidFill>
                  <a:schemeClr val="tx1"/>
                </a:solidFill>
                <a:ea typeface="+mj-lt"/>
                <a:cs typeface="+mj-lt"/>
              </a:rPr>
            </a:br>
            <a:br>
              <a:rPr lang="en-GB" sz="2000" b="0" dirty="0">
                <a:ea typeface="+mj-lt"/>
                <a:cs typeface="+mj-lt"/>
              </a:rPr>
            </a:br>
            <a:r>
              <a:rPr lang="en-GB" sz="2000" b="0" dirty="0">
                <a:solidFill>
                  <a:schemeClr val="tx1"/>
                </a:solidFill>
                <a:ea typeface="+mj-lt"/>
                <a:cs typeface="+mj-lt"/>
              </a:rPr>
              <a:t> However, this kind of (precious) feedback is not always available (only few user give explicit feedback for items they have purchased) so recommender systems have to infer user preferences from the far more abundant implicit feedback.</a:t>
            </a:r>
            <a:br>
              <a:rPr lang="en-GB" sz="2000" b="0" dirty="0">
                <a:solidFill>
                  <a:schemeClr val="tx1"/>
                </a:solidFill>
                <a:ea typeface="+mj-lt"/>
                <a:cs typeface="+mj-lt"/>
              </a:rPr>
            </a:br>
            <a:br>
              <a:rPr lang="en-GB" sz="2000" b="0" dirty="0">
                <a:solidFill>
                  <a:schemeClr val="tx1"/>
                </a:solidFill>
                <a:ea typeface="+mj-lt"/>
                <a:cs typeface="+mj-lt"/>
              </a:rPr>
            </a:br>
            <a:br>
              <a:rPr lang="en-GB" sz="2000" b="0" dirty="0">
                <a:solidFill>
                  <a:schemeClr val="tx1"/>
                </a:solidFill>
                <a:ea typeface="+mj-lt"/>
                <a:cs typeface="+mj-lt"/>
              </a:rPr>
            </a:br>
            <a:br>
              <a:rPr lang="en-GB" sz="2000" b="0" dirty="0">
                <a:solidFill>
                  <a:schemeClr val="tx1"/>
                </a:solidFill>
                <a:ea typeface="+mj-lt"/>
                <a:cs typeface="+mj-lt"/>
              </a:rPr>
            </a:br>
            <a:br>
              <a:rPr lang="en-GB" sz="2000" b="0" dirty="0">
                <a:ea typeface="+mj-lt"/>
                <a:cs typeface="+mj-lt"/>
              </a:rPr>
            </a:br>
            <a:r>
              <a:rPr lang="en-GB" sz="2000" b="0" dirty="0">
                <a:solidFill>
                  <a:schemeClr val="tx1"/>
                </a:solidFill>
                <a:ea typeface="+mj-lt"/>
                <a:cs typeface="+mj-lt"/>
              </a:rPr>
              <a:t> </a:t>
            </a:r>
            <a:endParaRPr lang="en-GB" sz="2000" b="0" dirty="0">
              <a:solidFill>
                <a:schemeClr val="tx1"/>
              </a:solidFill>
              <a:ea typeface="Verdana" panose="020B0604030504040204"/>
            </a:endParaRPr>
          </a:p>
        </p:txBody>
      </p:sp>
      <p:sp>
        <p:nvSpPr>
          <p:cNvPr id="3" name="TextBox 2"/>
          <p:cNvSpPr txBox="1"/>
          <p:nvPr/>
        </p:nvSpPr>
        <p:spPr>
          <a:xfrm>
            <a:off x="3676234" y="794609"/>
            <a:ext cx="5338656"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dirty="0"/>
              <a:t>SOLUTION TO COLD START PROBLEM : </a:t>
            </a:r>
            <a:br>
              <a:rPr lang="en-GB" dirty="0"/>
            </a:br>
            <a:r>
              <a:rPr lang="en-GB" dirty="0"/>
              <a:t>IMPLICIT AND EXPLICIT FEEDBACK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025" y="473485"/>
            <a:ext cx="8183880" cy="5952983"/>
          </a:xfrm>
        </p:spPr>
        <p:txBody>
          <a:bodyPr vert="horz" lIns="91440" tIns="45720" rIns="91440" bIns="45720" anchor="b">
            <a:normAutofit/>
          </a:bodyPr>
          <a:lstStyle/>
          <a:p>
            <a:r>
              <a:rPr lang="en-GB" sz="2000" b="0" dirty="0">
                <a:solidFill>
                  <a:schemeClr val="tx1"/>
                </a:solidFill>
                <a:ea typeface="Verdana" panose="020B0604030504040204"/>
              </a:rPr>
              <a:t>In an implicit model, once the user has given consent to collecting usage data, no additional explicit feedback action (e.g. ratings) is required on the user's side.</a:t>
            </a:r>
            <a:endParaRPr lang="en-US" sz="2000" b="0" dirty="0">
              <a:solidFill>
                <a:schemeClr val="tx1"/>
              </a:solidFill>
              <a:ea typeface="+mj-lt"/>
              <a:cs typeface="+mj-lt"/>
            </a:endParaRPr>
          </a:p>
          <a:p>
            <a:endParaRPr lang="en-GB" sz="2000" b="0" dirty="0">
              <a:ea typeface="+mj-lt"/>
              <a:cs typeface="+mj-lt"/>
            </a:endParaRPr>
          </a:p>
          <a:p>
            <a:r>
              <a:rPr lang="en-GB" sz="2000" b="0" dirty="0">
                <a:solidFill>
                  <a:schemeClr val="tx1"/>
                </a:solidFill>
                <a:ea typeface="Verdana" panose="020B0604030504040204"/>
              </a:rPr>
              <a:t>Implicit feedback includes purchase history, browsing history, search patterns, etc. For example, a user that purchased many books by the same author probably likes that author.</a:t>
            </a:r>
            <a:endParaRPr lang="en-GB" sz="2000" b="0" dirty="0">
              <a:solidFill>
                <a:schemeClr val="tx1"/>
              </a:solidFill>
              <a:ea typeface="+mj-lt"/>
              <a:cs typeface="+mj-lt"/>
            </a:endParaRPr>
          </a:p>
          <a:p>
            <a:br>
              <a:rPr lang="en-GB" sz="2000" b="0" dirty="0">
                <a:solidFill>
                  <a:schemeClr val="tx1"/>
                </a:solidFill>
                <a:ea typeface="Verdana" panose="020B0604030504040204"/>
              </a:rPr>
            </a:br>
            <a:br>
              <a:rPr lang="en-GB" sz="2000" b="0" dirty="0">
                <a:solidFill>
                  <a:schemeClr val="tx1"/>
                </a:solidFill>
                <a:ea typeface="Verdana" panose="020B0604030504040204"/>
              </a:rPr>
            </a:br>
            <a:br>
              <a:rPr lang="en-GB" sz="2000" b="0" dirty="0">
                <a:solidFill>
                  <a:schemeClr val="tx1"/>
                </a:solidFill>
                <a:ea typeface="Verdana" panose="020B0604030504040204"/>
              </a:rPr>
            </a:br>
            <a:br>
              <a:rPr lang="en-GB" sz="2000" b="0" dirty="0">
                <a:solidFill>
                  <a:schemeClr val="tx1"/>
                </a:solidFill>
                <a:ea typeface="Verdana" panose="020B0604030504040204"/>
              </a:rPr>
            </a:br>
            <a:br>
              <a:rPr lang="en-GB" sz="2000" b="0" dirty="0">
                <a:solidFill>
                  <a:schemeClr val="tx1"/>
                </a:solidFill>
                <a:ea typeface="Verdana" panose="020B0604030504040204"/>
              </a:rPr>
            </a:br>
            <a:endParaRPr lang="en-GB" sz="2000" b="0" dirty="0">
              <a:solidFill>
                <a:schemeClr val="tx1"/>
              </a:solidFill>
              <a:ea typeface="Verdana" panose="020B060403050404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chart&#10;&#10;Description automatically generated"/>
          <p:cNvPicPr>
            <a:picLocks noChangeAspect="1"/>
          </p:cNvPicPr>
          <p:nvPr/>
        </p:nvPicPr>
        <p:blipFill>
          <a:blip r:embed="rId1"/>
          <a:stretch>
            <a:fillRect/>
          </a:stretch>
        </p:blipFill>
        <p:spPr>
          <a:xfrm>
            <a:off x="2009152" y="517486"/>
            <a:ext cx="8183679" cy="53738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4"/>
          <p:cNvSpPr txBox="1"/>
          <p:nvPr/>
        </p:nvSpPr>
        <p:spPr>
          <a:xfrm>
            <a:off x="714703" y="430924"/>
            <a:ext cx="688714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Calibri" panose="020F0502020204030204"/>
                <a:ea typeface="Calibri" panose="020F0502020204030204"/>
                <a:cs typeface="Calibri" panose="020F0502020204030204"/>
                <a:sym typeface="Calibri" panose="020F0502020204030204"/>
              </a:rPr>
              <a:t>Explorative Data Analysis on the Dataset</a:t>
            </a:r>
            <a:endParaRPr sz="3200">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122" name="Google Shape;122;p4" descr="basicstats.PNG"/>
          <p:cNvPicPr preferRelativeResize="0"/>
          <p:nvPr/>
        </p:nvPicPr>
        <p:blipFill rotWithShape="1">
          <a:blip r:embed="rId1"/>
          <a:srcRect/>
          <a:stretch>
            <a:fillRect/>
          </a:stretch>
        </p:blipFill>
        <p:spPr>
          <a:xfrm>
            <a:off x="740333" y="1180002"/>
            <a:ext cx="5471281" cy="3146930"/>
          </a:xfrm>
          <a:prstGeom prst="rect">
            <a:avLst/>
          </a:prstGeom>
          <a:noFill/>
          <a:ln>
            <a:noFill/>
          </a:ln>
        </p:spPr>
      </p:pic>
      <p:pic>
        <p:nvPicPr>
          <p:cNvPr id="123" name="Google Shape;123;p4" descr="Freq.PNG"/>
          <p:cNvPicPr preferRelativeResize="0"/>
          <p:nvPr/>
        </p:nvPicPr>
        <p:blipFill rotWithShape="1">
          <a:blip r:embed="rId2"/>
          <a:srcRect/>
          <a:stretch>
            <a:fillRect/>
          </a:stretch>
        </p:blipFill>
        <p:spPr>
          <a:xfrm>
            <a:off x="7033005" y="1221331"/>
            <a:ext cx="4002857" cy="3457640"/>
          </a:xfrm>
          <a:prstGeom prst="rect">
            <a:avLst/>
          </a:prstGeom>
          <a:noFill/>
          <a:ln>
            <a:noFill/>
          </a:ln>
        </p:spPr>
      </p:pic>
      <p:pic>
        <p:nvPicPr>
          <p:cNvPr id="124" name="Google Shape;124;p4" descr="songslistendbyuser.PNG"/>
          <p:cNvPicPr preferRelativeResize="0"/>
          <p:nvPr/>
        </p:nvPicPr>
        <p:blipFill rotWithShape="1">
          <a:blip r:embed="rId3"/>
          <a:srcRect/>
          <a:stretch>
            <a:fillRect/>
          </a:stretch>
        </p:blipFill>
        <p:spPr>
          <a:xfrm>
            <a:off x="735800" y="4421070"/>
            <a:ext cx="5864698" cy="24369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5"/>
          <p:cNvSpPr txBox="1"/>
          <p:nvPr/>
        </p:nvSpPr>
        <p:spPr>
          <a:xfrm>
            <a:off x="630621" y="262759"/>
            <a:ext cx="21881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Calibri" panose="020F0502020204030204"/>
                <a:ea typeface="Calibri" panose="020F0502020204030204"/>
                <a:cs typeface="Calibri" panose="020F0502020204030204"/>
                <a:sym typeface="Calibri" panose="020F0502020204030204"/>
              </a:rPr>
              <a:t>EDA (contind)</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130" name="Google Shape;130;p5" descr="plotofsongsperuser.PNG"/>
          <p:cNvPicPr preferRelativeResize="0"/>
          <p:nvPr/>
        </p:nvPicPr>
        <p:blipFill rotWithShape="1">
          <a:blip r:embed="rId1"/>
          <a:srcRect/>
          <a:stretch>
            <a:fillRect/>
          </a:stretch>
        </p:blipFill>
        <p:spPr>
          <a:xfrm>
            <a:off x="434875" y="966775"/>
            <a:ext cx="4940725" cy="3175875"/>
          </a:xfrm>
          <a:prstGeom prst="rect">
            <a:avLst/>
          </a:prstGeom>
          <a:noFill/>
          <a:ln>
            <a:noFill/>
          </a:ln>
        </p:spPr>
      </p:pic>
      <p:pic>
        <p:nvPicPr>
          <p:cNvPr id="131" name="Google Shape;131;p5" descr="freqcol.PNG"/>
          <p:cNvPicPr preferRelativeResize="0"/>
          <p:nvPr/>
        </p:nvPicPr>
        <p:blipFill rotWithShape="1">
          <a:blip r:embed="rId2"/>
          <a:srcRect/>
          <a:stretch>
            <a:fillRect/>
          </a:stretch>
        </p:blipFill>
        <p:spPr>
          <a:xfrm>
            <a:off x="630625" y="3909075"/>
            <a:ext cx="4505400" cy="2859050"/>
          </a:xfrm>
          <a:prstGeom prst="rect">
            <a:avLst/>
          </a:prstGeom>
          <a:noFill/>
          <a:ln>
            <a:noFill/>
          </a:ln>
        </p:spPr>
      </p:pic>
      <p:pic>
        <p:nvPicPr>
          <p:cNvPr id="132" name="Google Shape;132;p5"/>
          <p:cNvPicPr preferRelativeResize="0"/>
          <p:nvPr/>
        </p:nvPicPr>
        <p:blipFill>
          <a:blip r:embed="rId3"/>
          <a:stretch>
            <a:fillRect/>
          </a:stretch>
        </p:blipFill>
        <p:spPr>
          <a:xfrm>
            <a:off x="6411400" y="438826"/>
            <a:ext cx="5523300" cy="4652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pic>
        <p:nvPicPr>
          <p:cNvPr id="138" name="Google Shape;138;ge13ea1a74d_2_17"/>
          <p:cNvPicPr preferRelativeResize="0"/>
          <p:nvPr/>
        </p:nvPicPr>
        <p:blipFill>
          <a:blip r:embed="rId1"/>
          <a:stretch>
            <a:fillRect/>
          </a:stretch>
        </p:blipFill>
        <p:spPr>
          <a:xfrm>
            <a:off x="152400" y="152400"/>
            <a:ext cx="5076825" cy="3876675"/>
          </a:xfrm>
          <a:prstGeom prst="rect">
            <a:avLst/>
          </a:prstGeom>
          <a:noFill/>
          <a:ln>
            <a:noFill/>
          </a:ln>
        </p:spPr>
      </p:pic>
      <p:pic>
        <p:nvPicPr>
          <p:cNvPr id="139" name="Google Shape;139;ge13ea1a74d_2_17"/>
          <p:cNvPicPr preferRelativeResize="0"/>
          <p:nvPr/>
        </p:nvPicPr>
        <p:blipFill>
          <a:blip r:embed="rId2"/>
          <a:stretch>
            <a:fillRect/>
          </a:stretch>
        </p:blipFill>
        <p:spPr>
          <a:xfrm>
            <a:off x="5381625" y="152400"/>
            <a:ext cx="6610350" cy="5848350"/>
          </a:xfrm>
          <a:prstGeom prst="rect">
            <a:avLst/>
          </a:prstGeom>
          <a:noFill/>
          <a:ln>
            <a:noFill/>
          </a:ln>
        </p:spPr>
      </p:pic>
      <p:pic>
        <p:nvPicPr>
          <p:cNvPr id="140" name="Google Shape;140;ge13ea1a74d_2_17"/>
          <p:cNvPicPr preferRelativeResize="0"/>
          <p:nvPr/>
        </p:nvPicPr>
        <p:blipFill>
          <a:blip r:embed="rId3"/>
          <a:stretch>
            <a:fillRect/>
          </a:stretch>
        </p:blipFill>
        <p:spPr>
          <a:xfrm>
            <a:off x="0" y="4476750"/>
            <a:ext cx="5943600" cy="152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pic>
        <p:nvPicPr>
          <p:cNvPr id="145" name="Google Shape;145;p6" descr="plotpopartis.PNG"/>
          <p:cNvPicPr preferRelativeResize="0"/>
          <p:nvPr/>
        </p:nvPicPr>
        <p:blipFill rotWithShape="1">
          <a:blip r:embed="rId1"/>
          <a:srcRect/>
          <a:stretch>
            <a:fillRect/>
          </a:stretch>
        </p:blipFill>
        <p:spPr>
          <a:xfrm>
            <a:off x="7113508" y="718089"/>
            <a:ext cx="4205553" cy="4673718"/>
          </a:xfrm>
          <a:prstGeom prst="rect">
            <a:avLst/>
          </a:prstGeom>
          <a:noFill/>
          <a:ln>
            <a:noFill/>
          </a:ln>
        </p:spPr>
      </p:pic>
      <p:pic>
        <p:nvPicPr>
          <p:cNvPr id="146" name="Google Shape;146;p6"/>
          <p:cNvPicPr preferRelativeResize="0"/>
          <p:nvPr/>
        </p:nvPicPr>
        <p:blipFill>
          <a:blip r:embed="rId2"/>
          <a:stretch>
            <a:fillRect/>
          </a:stretch>
        </p:blipFill>
        <p:spPr>
          <a:xfrm>
            <a:off x="868525" y="604275"/>
            <a:ext cx="5749800" cy="534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pic>
        <p:nvPicPr>
          <p:cNvPr id="151" name="Google Shape;151;p7" descr="boxlot.PNG"/>
          <p:cNvPicPr preferRelativeResize="0"/>
          <p:nvPr/>
        </p:nvPicPr>
        <p:blipFill rotWithShape="1">
          <a:blip r:embed="rId1"/>
          <a:srcRect/>
          <a:stretch>
            <a:fillRect/>
          </a:stretch>
        </p:blipFill>
        <p:spPr>
          <a:xfrm>
            <a:off x="8275395" y="1286643"/>
            <a:ext cx="3639396" cy="2549634"/>
          </a:xfrm>
          <a:prstGeom prst="rect">
            <a:avLst/>
          </a:prstGeom>
          <a:noFill/>
          <a:ln>
            <a:noFill/>
          </a:ln>
        </p:spPr>
      </p:pic>
      <p:pic>
        <p:nvPicPr>
          <p:cNvPr id="152" name="Google Shape;152;p7" descr="33.PNG"/>
          <p:cNvPicPr preferRelativeResize="0"/>
          <p:nvPr/>
        </p:nvPicPr>
        <p:blipFill rotWithShape="1">
          <a:blip r:embed="rId2"/>
          <a:srcRect/>
          <a:stretch>
            <a:fillRect/>
          </a:stretch>
        </p:blipFill>
        <p:spPr>
          <a:xfrm>
            <a:off x="475074" y="956449"/>
            <a:ext cx="6877050" cy="4599500"/>
          </a:xfrm>
          <a:prstGeom prst="rect">
            <a:avLst/>
          </a:prstGeom>
          <a:noFill/>
          <a:ln>
            <a:noFill/>
          </a:ln>
        </p:spPr>
      </p:pic>
      <p:sp>
        <p:nvSpPr>
          <p:cNvPr id="153" name="Google Shape;153;p7"/>
          <p:cNvSpPr txBox="1"/>
          <p:nvPr/>
        </p:nvSpPr>
        <p:spPr>
          <a:xfrm>
            <a:off x="493986" y="262759"/>
            <a:ext cx="25435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Calibri" panose="020F0502020204030204"/>
                <a:ea typeface="Calibri" panose="020F0502020204030204"/>
                <a:cs typeface="Calibri" panose="020F0502020204030204"/>
                <a:sym typeface="Calibri" panose="020F0502020204030204"/>
              </a:rPr>
              <a:t>EDA (CONTND..)</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154" name="Google Shape;154;p7"/>
          <p:cNvPicPr preferRelativeResize="0"/>
          <p:nvPr/>
        </p:nvPicPr>
        <p:blipFill>
          <a:blip r:embed="rId3"/>
          <a:stretch>
            <a:fillRect/>
          </a:stretch>
        </p:blipFill>
        <p:spPr>
          <a:xfrm>
            <a:off x="703600" y="5555938"/>
            <a:ext cx="11277600" cy="1304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pic>
        <p:nvPicPr>
          <p:cNvPr id="159" name="Google Shape;159;p8" descr="34.PNG"/>
          <p:cNvPicPr preferRelativeResize="0"/>
          <p:nvPr/>
        </p:nvPicPr>
        <p:blipFill rotWithShape="1">
          <a:blip r:embed="rId1"/>
          <a:srcRect/>
          <a:stretch>
            <a:fillRect/>
          </a:stretch>
        </p:blipFill>
        <p:spPr>
          <a:xfrm>
            <a:off x="418961" y="879723"/>
            <a:ext cx="6687484" cy="5077534"/>
          </a:xfrm>
          <a:prstGeom prst="rect">
            <a:avLst/>
          </a:prstGeom>
          <a:noFill/>
          <a:ln>
            <a:noFill/>
          </a:ln>
        </p:spPr>
      </p:pic>
      <p:pic>
        <p:nvPicPr>
          <p:cNvPr id="160" name="Google Shape;160;p8" descr="a3.PNG"/>
          <p:cNvPicPr preferRelativeResize="0"/>
          <p:nvPr/>
        </p:nvPicPr>
        <p:blipFill rotWithShape="1">
          <a:blip r:embed="rId2"/>
          <a:srcRect/>
          <a:stretch>
            <a:fillRect/>
          </a:stretch>
        </p:blipFill>
        <p:spPr>
          <a:xfrm>
            <a:off x="7711542" y="835087"/>
            <a:ext cx="3705742" cy="4620270"/>
          </a:xfrm>
          <a:prstGeom prst="rect">
            <a:avLst/>
          </a:prstGeom>
          <a:noFill/>
          <a:ln>
            <a:noFill/>
          </a:ln>
        </p:spPr>
      </p:pic>
      <p:sp>
        <p:nvSpPr>
          <p:cNvPr id="161" name="Google Shape;161;p8"/>
          <p:cNvSpPr txBox="1"/>
          <p:nvPr/>
        </p:nvSpPr>
        <p:spPr>
          <a:xfrm>
            <a:off x="472966" y="325821"/>
            <a:ext cx="231108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Calibri" panose="020F0502020204030204"/>
                <a:ea typeface="Calibri" panose="020F0502020204030204"/>
                <a:cs typeface="Calibri" panose="020F0502020204030204"/>
                <a:sym typeface="Calibri" panose="020F0502020204030204"/>
              </a:rPr>
              <a:t>EDA (CONTD..)</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685800"/>
            <a:ext cx="9033664" cy="70675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Ever Thought, How Applications like </a:t>
            </a:r>
            <a:r>
              <a:rPr lang="en-US" sz="2000" dirty="0" err="1">
                <a:latin typeface="Times New Roman" panose="02020603050405020304" pitchFamily="18" charset="0"/>
                <a:cs typeface="Times New Roman" panose="02020603050405020304" pitchFamily="18" charset="0"/>
              </a:rPr>
              <a:t>Netflix,Youtube,Amazon,spotify</a:t>
            </a:r>
            <a:r>
              <a:rPr lang="en-US" sz="2000" dirty="0">
                <a:latin typeface="Times New Roman" panose="02020603050405020304" pitchFamily="18" charset="0"/>
                <a:cs typeface="Times New Roman" panose="02020603050405020304" pitchFamily="18" charset="0"/>
              </a:rPr>
              <a:t>  provide us Relevant stuff of what we are searching for??? It’s because of  …….</a:t>
            </a: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01547" y="1828800"/>
            <a:ext cx="3707765" cy="52197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Recommender Systems</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057400" y="2819400"/>
            <a:ext cx="8077199" cy="289179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The goal of a </a:t>
            </a:r>
            <a:r>
              <a:rPr lang="en-US" sz="2200" b="1" dirty="0">
                <a:latin typeface="Times New Roman" panose="02020603050405020304" pitchFamily="18" charset="0"/>
                <a:cs typeface="Times New Roman" panose="02020603050405020304" pitchFamily="18" charset="0"/>
              </a:rPr>
              <a:t>recommender system</a:t>
            </a:r>
            <a:r>
              <a:rPr lang="en-US" sz="2200" dirty="0">
                <a:latin typeface="Times New Roman" panose="02020603050405020304" pitchFamily="18" charset="0"/>
                <a:cs typeface="Times New Roman" panose="02020603050405020304" pitchFamily="18" charset="0"/>
              </a:rPr>
              <a:t> is to generate meaningful recommendations to a collection of users for items or products that might interest them.</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Suggestions for books on Amazon, or movies on Netflix, are real-world examples of the operation of industry strength </a:t>
            </a:r>
            <a:r>
              <a:rPr lang="en-US" sz="2200" b="1" dirty="0">
                <a:latin typeface="Times New Roman" panose="02020603050405020304" pitchFamily="18" charset="0"/>
                <a:cs typeface="Times New Roman" panose="02020603050405020304" pitchFamily="18" charset="0"/>
              </a:rPr>
              <a:t>recommender system</a:t>
            </a:r>
            <a:endParaRPr lang="en-US" sz="2200" dirty="0">
              <a:latin typeface="Times New Roman" panose="02020603050405020304" pitchFamily="18" charset="0"/>
              <a:cs typeface="Times New Roman" panose="02020603050405020304" pitchFamily="18" charset="0"/>
            </a:endParaRPr>
          </a:p>
          <a:p>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pic>
        <p:nvPicPr>
          <p:cNvPr id="166" name="Google Shape;166;p9" descr="a4.PNG"/>
          <p:cNvPicPr preferRelativeResize="0"/>
          <p:nvPr/>
        </p:nvPicPr>
        <p:blipFill rotWithShape="1">
          <a:blip r:embed="rId1"/>
          <a:srcRect/>
          <a:stretch>
            <a:fillRect/>
          </a:stretch>
        </p:blipFill>
        <p:spPr>
          <a:xfrm>
            <a:off x="1884235" y="817288"/>
            <a:ext cx="5753903" cy="54966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pic>
        <p:nvPicPr>
          <p:cNvPr id="171" name="Google Shape;171;p10" descr="dp2.PNG"/>
          <p:cNvPicPr preferRelativeResize="0"/>
          <p:nvPr/>
        </p:nvPicPr>
        <p:blipFill rotWithShape="1">
          <a:blip r:embed="rId1"/>
          <a:srcRect/>
          <a:stretch>
            <a:fillRect/>
          </a:stretch>
        </p:blipFill>
        <p:spPr>
          <a:xfrm>
            <a:off x="255061" y="1321870"/>
            <a:ext cx="11450649" cy="4277322"/>
          </a:xfrm>
          <a:prstGeom prst="rect">
            <a:avLst/>
          </a:prstGeom>
          <a:noFill/>
          <a:ln>
            <a:noFill/>
          </a:ln>
        </p:spPr>
      </p:pic>
      <p:sp>
        <p:nvSpPr>
          <p:cNvPr id="172" name="Google Shape;172;p10"/>
          <p:cNvSpPr txBox="1"/>
          <p:nvPr/>
        </p:nvSpPr>
        <p:spPr>
          <a:xfrm>
            <a:off x="304800" y="388883"/>
            <a:ext cx="297652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Calibri" panose="020F0502020204030204"/>
                <a:ea typeface="Calibri" panose="020F0502020204030204"/>
                <a:cs typeface="Calibri" panose="020F0502020204030204"/>
                <a:sym typeface="Calibri" panose="020F0502020204030204"/>
              </a:rPr>
              <a:t>Data Preprocessing</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pic>
        <p:nvPicPr>
          <p:cNvPr id="177" name="Google Shape;177;p11" descr="dp1.PNG"/>
          <p:cNvPicPr preferRelativeResize="0"/>
          <p:nvPr/>
        </p:nvPicPr>
        <p:blipFill rotWithShape="1">
          <a:blip r:embed="rId1"/>
          <a:srcRect/>
          <a:stretch>
            <a:fillRect/>
          </a:stretch>
        </p:blipFill>
        <p:spPr>
          <a:xfrm>
            <a:off x="384877" y="1760793"/>
            <a:ext cx="5212346" cy="2411814"/>
          </a:xfrm>
          <a:prstGeom prst="rect">
            <a:avLst/>
          </a:prstGeom>
          <a:noFill/>
          <a:ln>
            <a:noFill/>
          </a:ln>
        </p:spPr>
      </p:pic>
      <p:pic>
        <p:nvPicPr>
          <p:cNvPr id="178" name="Google Shape;178;p11" descr="a4.PNG"/>
          <p:cNvPicPr preferRelativeResize="0"/>
          <p:nvPr/>
        </p:nvPicPr>
        <p:blipFill rotWithShape="1">
          <a:blip r:embed="rId2"/>
          <a:srcRect/>
          <a:stretch>
            <a:fillRect/>
          </a:stretch>
        </p:blipFill>
        <p:spPr>
          <a:xfrm>
            <a:off x="5881704" y="1086550"/>
            <a:ext cx="6131622" cy="3672141"/>
          </a:xfrm>
          <a:prstGeom prst="rect">
            <a:avLst/>
          </a:prstGeom>
          <a:noFill/>
          <a:ln>
            <a:noFill/>
          </a:ln>
        </p:spPr>
      </p:pic>
      <p:sp>
        <p:nvSpPr>
          <p:cNvPr id="179" name="Google Shape;179;p11"/>
          <p:cNvSpPr txBox="1"/>
          <p:nvPr/>
        </p:nvSpPr>
        <p:spPr>
          <a:xfrm>
            <a:off x="472966" y="1345324"/>
            <a:ext cx="25103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Percentage of Frequency</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11"/>
          <p:cNvSpPr txBox="1"/>
          <p:nvPr/>
        </p:nvSpPr>
        <p:spPr>
          <a:xfrm>
            <a:off x="504497" y="346841"/>
            <a:ext cx="448186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Calibri" panose="020F0502020204030204"/>
                <a:ea typeface="Calibri" panose="020F0502020204030204"/>
                <a:cs typeface="Calibri" panose="020F0502020204030204"/>
                <a:sym typeface="Calibri" panose="020F0502020204030204"/>
              </a:rPr>
              <a:t>Data Preprocessing (contnd..)</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pic>
        <p:nvPicPr>
          <p:cNvPr id="186" name="Google Shape;186;ge13ea1a74d_2_9"/>
          <p:cNvPicPr preferRelativeResize="0"/>
          <p:nvPr/>
        </p:nvPicPr>
        <p:blipFill>
          <a:blip r:embed="rId1"/>
          <a:stretch>
            <a:fillRect/>
          </a:stretch>
        </p:blipFill>
        <p:spPr>
          <a:xfrm>
            <a:off x="998200" y="371013"/>
            <a:ext cx="7192474" cy="61159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pic>
        <p:nvPicPr>
          <p:cNvPr id="191" name="Google Shape;191;p12" descr="pop1.PNG"/>
          <p:cNvPicPr preferRelativeResize="0"/>
          <p:nvPr/>
        </p:nvPicPr>
        <p:blipFill rotWithShape="1">
          <a:blip r:embed="rId1"/>
          <a:srcRect/>
          <a:stretch>
            <a:fillRect/>
          </a:stretch>
        </p:blipFill>
        <p:spPr>
          <a:xfrm>
            <a:off x="139615" y="0"/>
            <a:ext cx="8836270" cy="6858000"/>
          </a:xfrm>
          <a:prstGeom prst="rect">
            <a:avLst/>
          </a:prstGeom>
          <a:noFill/>
          <a:ln>
            <a:noFill/>
          </a:ln>
        </p:spPr>
      </p:pic>
      <p:sp>
        <p:nvSpPr>
          <p:cNvPr id="192" name="Google Shape;192;p12"/>
          <p:cNvSpPr txBox="1"/>
          <p:nvPr/>
        </p:nvSpPr>
        <p:spPr>
          <a:xfrm>
            <a:off x="9333186" y="1965433"/>
            <a:ext cx="2459421" cy="18158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rgbClr val="FF0000"/>
                </a:solidFill>
                <a:latin typeface="Calibri" panose="020F0502020204030204"/>
                <a:ea typeface="Calibri" panose="020F0502020204030204"/>
                <a:cs typeface="Calibri" panose="020F0502020204030204"/>
                <a:sym typeface="Calibri" panose="020F0502020204030204"/>
              </a:rPr>
              <a:t>Popularity Based Recommender System</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pic>
        <p:nvPicPr>
          <p:cNvPr id="197" name="Google Shape;197;p13" descr="pop2.PNG"/>
          <p:cNvPicPr preferRelativeResize="0"/>
          <p:nvPr/>
        </p:nvPicPr>
        <p:blipFill rotWithShape="1">
          <a:blip r:embed="rId1"/>
          <a:srcRect/>
          <a:stretch>
            <a:fillRect/>
          </a:stretch>
        </p:blipFill>
        <p:spPr>
          <a:xfrm>
            <a:off x="497526" y="1151850"/>
            <a:ext cx="8106907" cy="4953692"/>
          </a:xfrm>
          <a:prstGeom prst="rect">
            <a:avLst/>
          </a:prstGeom>
          <a:noFill/>
          <a:ln>
            <a:noFill/>
          </a:ln>
        </p:spPr>
      </p:pic>
      <p:sp>
        <p:nvSpPr>
          <p:cNvPr id="198" name="Google Shape;198;p13"/>
          <p:cNvSpPr txBox="1"/>
          <p:nvPr/>
        </p:nvSpPr>
        <p:spPr>
          <a:xfrm>
            <a:off x="378372" y="367862"/>
            <a:ext cx="58464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panose="020F0502020204030204"/>
                <a:ea typeface="Calibri" panose="020F0502020204030204"/>
                <a:cs typeface="Calibri" panose="020F0502020204030204"/>
                <a:sym typeface="Calibri" panose="020F0502020204030204"/>
              </a:rPr>
              <a:t>Popularity Based Recommendation (contnd..)</a:t>
            </a:r>
            <a:endParaRPr sz="24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13"/>
          <p:cNvSpPr txBox="1"/>
          <p:nvPr/>
        </p:nvSpPr>
        <p:spPr>
          <a:xfrm>
            <a:off x="9101958" y="2680137"/>
            <a:ext cx="266962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Hey Innominion, These are the most popular songs in trending right now, listen to it and follow the trend….☺ ☺☺ </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 name="Google Shape;200;p13"/>
          <p:cNvSpPr txBox="1"/>
          <p:nvPr/>
        </p:nvSpPr>
        <p:spPr>
          <a:xfrm>
            <a:off x="9133490" y="4382814"/>
            <a:ext cx="238584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Innominion: I don’t follow the trend , I set the Trend ☺</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pic>
        <p:nvPicPr>
          <p:cNvPr id="205" name="Google Shape;205;p14" descr="a1.PNG"/>
          <p:cNvPicPr preferRelativeResize="0"/>
          <p:nvPr/>
        </p:nvPicPr>
        <p:blipFill rotWithShape="1">
          <a:blip r:embed="rId1"/>
          <a:srcRect/>
          <a:stretch>
            <a:fillRect/>
          </a:stretch>
        </p:blipFill>
        <p:spPr>
          <a:xfrm>
            <a:off x="263701" y="908272"/>
            <a:ext cx="6357815" cy="2565295"/>
          </a:xfrm>
          <a:prstGeom prst="rect">
            <a:avLst/>
          </a:prstGeom>
          <a:noFill/>
          <a:ln>
            <a:noFill/>
          </a:ln>
        </p:spPr>
      </p:pic>
      <p:pic>
        <p:nvPicPr>
          <p:cNvPr id="206" name="Google Shape;206;p14" descr="a2.PNG"/>
          <p:cNvPicPr preferRelativeResize="0"/>
          <p:nvPr/>
        </p:nvPicPr>
        <p:blipFill rotWithShape="1">
          <a:blip r:embed="rId2"/>
          <a:srcRect/>
          <a:stretch>
            <a:fillRect/>
          </a:stretch>
        </p:blipFill>
        <p:spPr>
          <a:xfrm>
            <a:off x="336903" y="3550018"/>
            <a:ext cx="2948150" cy="3003182"/>
          </a:xfrm>
          <a:prstGeom prst="rect">
            <a:avLst/>
          </a:prstGeom>
          <a:noFill/>
          <a:ln>
            <a:noFill/>
          </a:ln>
        </p:spPr>
      </p:pic>
      <p:pic>
        <p:nvPicPr>
          <p:cNvPr id="207" name="Google Shape;207;p14" descr="a3.PNG"/>
          <p:cNvPicPr preferRelativeResize="0"/>
          <p:nvPr/>
        </p:nvPicPr>
        <p:blipFill rotWithShape="1">
          <a:blip r:embed="rId3"/>
          <a:srcRect/>
          <a:stretch>
            <a:fillRect/>
          </a:stretch>
        </p:blipFill>
        <p:spPr>
          <a:xfrm>
            <a:off x="7090906" y="857205"/>
            <a:ext cx="4669522" cy="3819900"/>
          </a:xfrm>
          <a:prstGeom prst="rect">
            <a:avLst/>
          </a:prstGeom>
          <a:noFill/>
          <a:ln>
            <a:noFill/>
          </a:ln>
        </p:spPr>
      </p:pic>
      <p:sp>
        <p:nvSpPr>
          <p:cNvPr id="208" name="Google Shape;208;p14"/>
          <p:cNvSpPr txBox="1"/>
          <p:nvPr/>
        </p:nvSpPr>
        <p:spPr>
          <a:xfrm>
            <a:off x="315310" y="220717"/>
            <a:ext cx="954312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Calibri" panose="020F0502020204030204"/>
                <a:ea typeface="Calibri" panose="020F0502020204030204"/>
                <a:cs typeface="Calibri" panose="020F0502020204030204"/>
                <a:sym typeface="Calibri" panose="020F0502020204030204"/>
              </a:rPr>
              <a:t>Item – Item Similarity Recommendation ( Collaborative Filtering)</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pic>
        <p:nvPicPr>
          <p:cNvPr id="213" name="Google Shape;213;p15" descr="a4.PNG"/>
          <p:cNvPicPr preferRelativeResize="0"/>
          <p:nvPr/>
        </p:nvPicPr>
        <p:blipFill rotWithShape="1">
          <a:blip r:embed="rId1"/>
          <a:srcRect/>
          <a:stretch>
            <a:fillRect/>
          </a:stretch>
        </p:blipFill>
        <p:spPr>
          <a:xfrm>
            <a:off x="6249564" y="231227"/>
            <a:ext cx="5756345" cy="3447393"/>
          </a:xfrm>
          <a:prstGeom prst="rect">
            <a:avLst/>
          </a:prstGeom>
          <a:noFill/>
          <a:ln>
            <a:noFill/>
          </a:ln>
        </p:spPr>
      </p:pic>
      <p:pic>
        <p:nvPicPr>
          <p:cNvPr id="214" name="Google Shape;214;p15" descr="a5.PNG"/>
          <p:cNvPicPr preferRelativeResize="0"/>
          <p:nvPr/>
        </p:nvPicPr>
        <p:blipFill rotWithShape="1">
          <a:blip r:embed="rId2"/>
          <a:srcRect/>
          <a:stretch>
            <a:fillRect/>
          </a:stretch>
        </p:blipFill>
        <p:spPr>
          <a:xfrm>
            <a:off x="435974" y="4149208"/>
            <a:ext cx="5287113" cy="1124107"/>
          </a:xfrm>
          <a:prstGeom prst="rect">
            <a:avLst/>
          </a:prstGeom>
          <a:noFill/>
          <a:ln>
            <a:noFill/>
          </a:ln>
        </p:spPr>
      </p:pic>
      <p:pic>
        <p:nvPicPr>
          <p:cNvPr id="215" name="Google Shape;215;p15" descr="a6.PNG"/>
          <p:cNvPicPr preferRelativeResize="0"/>
          <p:nvPr/>
        </p:nvPicPr>
        <p:blipFill rotWithShape="1">
          <a:blip r:embed="rId3"/>
          <a:srcRect/>
          <a:stretch>
            <a:fillRect/>
          </a:stretch>
        </p:blipFill>
        <p:spPr>
          <a:xfrm>
            <a:off x="519501" y="1352943"/>
            <a:ext cx="5285422" cy="1211581"/>
          </a:xfrm>
          <a:prstGeom prst="rect">
            <a:avLst/>
          </a:prstGeom>
          <a:noFill/>
          <a:ln>
            <a:noFill/>
          </a:ln>
        </p:spPr>
      </p:pic>
      <p:pic>
        <p:nvPicPr>
          <p:cNvPr id="216" name="Google Shape;216;p15" descr="a7.PNG"/>
          <p:cNvPicPr preferRelativeResize="0"/>
          <p:nvPr/>
        </p:nvPicPr>
        <p:blipFill rotWithShape="1">
          <a:blip r:embed="rId4"/>
          <a:srcRect/>
          <a:stretch>
            <a:fillRect/>
          </a:stretch>
        </p:blipFill>
        <p:spPr>
          <a:xfrm>
            <a:off x="6125481" y="4185574"/>
            <a:ext cx="5551513" cy="1650624"/>
          </a:xfrm>
          <a:prstGeom prst="rect">
            <a:avLst/>
          </a:prstGeom>
          <a:noFill/>
          <a:ln>
            <a:noFill/>
          </a:ln>
        </p:spPr>
      </p:pic>
      <p:sp>
        <p:nvSpPr>
          <p:cNvPr id="217" name="Google Shape;217;p15"/>
          <p:cNvSpPr txBox="1"/>
          <p:nvPr/>
        </p:nvSpPr>
        <p:spPr>
          <a:xfrm>
            <a:off x="493986" y="472966"/>
            <a:ext cx="399506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panose="020F0502020204030204"/>
                <a:ea typeface="Calibri" panose="020F0502020204030204"/>
                <a:cs typeface="Calibri" panose="020F0502020204030204"/>
                <a:sym typeface="Calibri" panose="020F0502020204030204"/>
              </a:rPr>
              <a:t>Item – Item Similarity Contnd..</a:t>
            </a:r>
            <a:endParaRPr sz="240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pic>
        <p:nvPicPr>
          <p:cNvPr id="222" name="Google Shape;222;p16" descr="a8.PNG"/>
          <p:cNvPicPr preferRelativeResize="0"/>
          <p:nvPr/>
        </p:nvPicPr>
        <p:blipFill rotWithShape="1">
          <a:blip r:embed="rId1"/>
          <a:srcRect/>
          <a:stretch>
            <a:fillRect/>
          </a:stretch>
        </p:blipFill>
        <p:spPr>
          <a:xfrm>
            <a:off x="1966336" y="914049"/>
            <a:ext cx="8259328" cy="5029902"/>
          </a:xfrm>
          <a:prstGeom prst="rect">
            <a:avLst/>
          </a:prstGeom>
          <a:noFill/>
          <a:ln>
            <a:noFill/>
          </a:ln>
        </p:spPr>
      </p:pic>
      <p:sp>
        <p:nvSpPr>
          <p:cNvPr id="223" name="Google Shape;223;p16"/>
          <p:cNvSpPr txBox="1"/>
          <p:nvPr/>
        </p:nvSpPr>
        <p:spPr>
          <a:xfrm>
            <a:off x="409903" y="378372"/>
            <a:ext cx="30501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panose="020F0502020204030204"/>
                <a:ea typeface="Calibri" panose="020F0502020204030204"/>
                <a:cs typeface="Calibri" panose="020F0502020204030204"/>
                <a:sym typeface="Calibri" panose="020F0502020204030204"/>
              </a:rPr>
              <a:t>Item – Item Similarity Contnd..</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pic>
        <p:nvPicPr>
          <p:cNvPr id="228" name="Google Shape;228;p17" descr="item1.PNG"/>
          <p:cNvPicPr preferRelativeResize="0"/>
          <p:nvPr/>
        </p:nvPicPr>
        <p:blipFill rotWithShape="1">
          <a:blip r:embed="rId1"/>
          <a:srcRect/>
          <a:stretch>
            <a:fillRect/>
          </a:stretch>
        </p:blipFill>
        <p:spPr>
          <a:xfrm>
            <a:off x="1613861" y="771154"/>
            <a:ext cx="8964277" cy="5315692"/>
          </a:xfrm>
          <a:prstGeom prst="rect">
            <a:avLst/>
          </a:prstGeom>
          <a:noFill/>
          <a:ln>
            <a:noFill/>
          </a:ln>
        </p:spPr>
      </p:pic>
      <p:sp>
        <p:nvSpPr>
          <p:cNvPr id="229" name="Google Shape;229;p17"/>
          <p:cNvSpPr txBox="1"/>
          <p:nvPr/>
        </p:nvSpPr>
        <p:spPr>
          <a:xfrm>
            <a:off x="367862" y="367862"/>
            <a:ext cx="30501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panose="020F0502020204030204"/>
                <a:ea typeface="Calibri" panose="020F0502020204030204"/>
                <a:cs typeface="Calibri" panose="020F0502020204030204"/>
                <a:sym typeface="Calibri" panose="020F0502020204030204"/>
              </a:rPr>
              <a:t>Item – Item Similarity Contnd..</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Box 2"/>
          <p:cNvSpPr txBox="1"/>
          <p:nvPr/>
        </p:nvSpPr>
        <p:spPr>
          <a:xfrm>
            <a:off x="1981200" y="685800"/>
            <a:ext cx="4371758" cy="398780"/>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Types</a:t>
            </a:r>
            <a:r>
              <a:rPr lang="en-US" sz="2000" dirty="0">
                <a:latin typeface="Times New Roman" panose="02020603050405020304" pitchFamily="18" charset="0"/>
                <a:cs typeface="Times New Roman" panose="02020603050405020304" pitchFamily="18" charset="0"/>
              </a:rPr>
              <a:t> of </a:t>
            </a:r>
            <a:r>
              <a:rPr lang="en-US" sz="2000" u="sng" dirty="0">
                <a:latin typeface="Times New Roman" panose="02020603050405020304" pitchFamily="18" charset="0"/>
                <a:cs typeface="Times New Roman" panose="02020603050405020304" pitchFamily="18" charset="0"/>
              </a:rPr>
              <a:t>Recommender</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System</a:t>
            </a:r>
            <a:endParaRPr lang="en-US" sz="20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pic>
        <p:nvPicPr>
          <p:cNvPr id="235" name="Google Shape;235;ge13ea1a74d_2_3"/>
          <p:cNvPicPr preferRelativeResize="0"/>
          <p:nvPr/>
        </p:nvPicPr>
        <p:blipFill>
          <a:blip r:embed="rId1"/>
          <a:stretch>
            <a:fillRect/>
          </a:stretch>
        </p:blipFill>
        <p:spPr>
          <a:xfrm>
            <a:off x="152400" y="152400"/>
            <a:ext cx="6376175" cy="6046751"/>
          </a:xfrm>
          <a:prstGeom prst="rect">
            <a:avLst/>
          </a:prstGeom>
          <a:noFill/>
          <a:ln>
            <a:noFill/>
          </a:ln>
        </p:spPr>
      </p:pic>
      <p:pic>
        <p:nvPicPr>
          <p:cNvPr id="236" name="Google Shape;236;ge13ea1a74d_2_3"/>
          <p:cNvPicPr preferRelativeResize="0"/>
          <p:nvPr/>
        </p:nvPicPr>
        <p:blipFill>
          <a:blip r:embed="rId2"/>
          <a:stretch>
            <a:fillRect/>
          </a:stretch>
        </p:blipFill>
        <p:spPr>
          <a:xfrm>
            <a:off x="6318950" y="152400"/>
            <a:ext cx="5720650" cy="510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pic>
        <p:nvPicPr>
          <p:cNvPr id="241" name="Google Shape;241;p18" descr="user1.PNG"/>
          <p:cNvPicPr preferRelativeResize="0"/>
          <p:nvPr/>
        </p:nvPicPr>
        <p:blipFill rotWithShape="1">
          <a:blip r:embed="rId1"/>
          <a:srcRect/>
          <a:stretch>
            <a:fillRect/>
          </a:stretch>
        </p:blipFill>
        <p:spPr>
          <a:xfrm>
            <a:off x="260764" y="178676"/>
            <a:ext cx="3878416" cy="3424715"/>
          </a:xfrm>
          <a:prstGeom prst="rect">
            <a:avLst/>
          </a:prstGeom>
          <a:noFill/>
          <a:ln>
            <a:noFill/>
          </a:ln>
        </p:spPr>
      </p:pic>
      <p:pic>
        <p:nvPicPr>
          <p:cNvPr id="242" name="Google Shape;242;p18" descr="user2.PNG"/>
          <p:cNvPicPr preferRelativeResize="0"/>
          <p:nvPr/>
        </p:nvPicPr>
        <p:blipFill rotWithShape="1">
          <a:blip r:embed="rId2"/>
          <a:srcRect/>
          <a:stretch>
            <a:fillRect/>
          </a:stretch>
        </p:blipFill>
        <p:spPr>
          <a:xfrm>
            <a:off x="282500" y="3615763"/>
            <a:ext cx="8441752" cy="3089838"/>
          </a:xfrm>
          <a:prstGeom prst="rect">
            <a:avLst/>
          </a:prstGeom>
          <a:noFill/>
          <a:ln>
            <a:noFill/>
          </a:ln>
        </p:spPr>
      </p:pic>
      <p:pic>
        <p:nvPicPr>
          <p:cNvPr id="243" name="Google Shape;243;p18" descr="user3.PNG"/>
          <p:cNvPicPr preferRelativeResize="0"/>
          <p:nvPr/>
        </p:nvPicPr>
        <p:blipFill rotWithShape="1">
          <a:blip r:embed="rId3"/>
          <a:srcRect/>
          <a:stretch>
            <a:fillRect/>
          </a:stretch>
        </p:blipFill>
        <p:spPr>
          <a:xfrm>
            <a:off x="4507655" y="245607"/>
            <a:ext cx="4248743" cy="3381847"/>
          </a:xfrm>
          <a:prstGeom prst="rect">
            <a:avLst/>
          </a:prstGeom>
          <a:noFill/>
          <a:ln>
            <a:noFill/>
          </a:ln>
        </p:spPr>
      </p:pic>
      <p:sp>
        <p:nvSpPr>
          <p:cNvPr id="244" name="Google Shape;244;p18"/>
          <p:cNvSpPr txBox="1"/>
          <p:nvPr/>
        </p:nvSpPr>
        <p:spPr>
          <a:xfrm>
            <a:off x="9080939" y="1545019"/>
            <a:ext cx="2890344"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FF0000"/>
                </a:solidFill>
                <a:latin typeface="Calibri" panose="020F0502020204030204"/>
                <a:ea typeface="Calibri" panose="020F0502020204030204"/>
                <a:cs typeface="Calibri" panose="020F0502020204030204"/>
                <a:sym typeface="Calibri" panose="020F0502020204030204"/>
              </a:rPr>
              <a:t>User Based Collaborative Filtering</a:t>
            </a:r>
            <a:endParaRPr sz="360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pic>
        <p:nvPicPr>
          <p:cNvPr id="249" name="Google Shape;249;p19" descr="user4.PNG"/>
          <p:cNvPicPr preferRelativeResize="0"/>
          <p:nvPr/>
        </p:nvPicPr>
        <p:blipFill rotWithShape="1">
          <a:blip r:embed="rId1"/>
          <a:srcRect/>
          <a:stretch>
            <a:fillRect/>
          </a:stretch>
        </p:blipFill>
        <p:spPr>
          <a:xfrm>
            <a:off x="394491" y="318653"/>
            <a:ext cx="10893619" cy="59428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pic>
        <p:nvPicPr>
          <p:cNvPr id="254" name="Google Shape;254;p20" descr="user5.PNG"/>
          <p:cNvPicPr preferRelativeResize="0"/>
          <p:nvPr/>
        </p:nvPicPr>
        <p:blipFill rotWithShape="1">
          <a:blip r:embed="rId1"/>
          <a:srcRect/>
          <a:stretch>
            <a:fillRect/>
          </a:stretch>
        </p:blipFill>
        <p:spPr>
          <a:xfrm>
            <a:off x="4168558" y="0"/>
            <a:ext cx="5921373" cy="3340958"/>
          </a:xfrm>
          <a:prstGeom prst="rect">
            <a:avLst/>
          </a:prstGeom>
          <a:noFill/>
          <a:ln>
            <a:noFill/>
          </a:ln>
        </p:spPr>
      </p:pic>
      <p:pic>
        <p:nvPicPr>
          <p:cNvPr id="255" name="Google Shape;255;p20" descr="user6.PNG"/>
          <p:cNvPicPr preferRelativeResize="0"/>
          <p:nvPr/>
        </p:nvPicPr>
        <p:blipFill rotWithShape="1">
          <a:blip r:embed="rId2"/>
          <a:srcRect/>
          <a:stretch>
            <a:fillRect/>
          </a:stretch>
        </p:blipFill>
        <p:spPr>
          <a:xfrm>
            <a:off x="877551" y="3354701"/>
            <a:ext cx="7935433" cy="3343742"/>
          </a:xfrm>
          <a:prstGeom prst="rect">
            <a:avLst/>
          </a:prstGeom>
          <a:noFill/>
          <a:ln>
            <a:noFill/>
          </a:ln>
        </p:spPr>
      </p:pic>
      <p:sp>
        <p:nvSpPr>
          <p:cNvPr id="256" name="Google Shape;256;p20"/>
          <p:cNvSpPr txBox="1"/>
          <p:nvPr/>
        </p:nvSpPr>
        <p:spPr>
          <a:xfrm>
            <a:off x="430924" y="462455"/>
            <a:ext cx="356802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Calibri" panose="020F0502020204030204"/>
                <a:ea typeface="Calibri" panose="020F0502020204030204"/>
                <a:cs typeface="Calibri" panose="020F0502020204030204"/>
                <a:sym typeface="Calibri" panose="020F0502020204030204"/>
              </a:rPr>
              <a:t>User Based Contnd..</a:t>
            </a:r>
            <a:endParaRPr sz="320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pic>
        <p:nvPicPr>
          <p:cNvPr id="261" name="Google Shape;261;p21" descr="user7.PNG"/>
          <p:cNvPicPr preferRelativeResize="0"/>
          <p:nvPr/>
        </p:nvPicPr>
        <p:blipFill rotWithShape="1">
          <a:blip r:embed="rId1"/>
          <a:srcRect/>
          <a:stretch>
            <a:fillRect/>
          </a:stretch>
        </p:blipFill>
        <p:spPr>
          <a:xfrm>
            <a:off x="1251861" y="923575"/>
            <a:ext cx="9688278" cy="5010850"/>
          </a:xfrm>
          <a:prstGeom prst="rect">
            <a:avLst/>
          </a:prstGeom>
          <a:noFill/>
          <a:ln>
            <a:noFill/>
          </a:ln>
        </p:spPr>
      </p:pic>
      <p:sp>
        <p:nvSpPr>
          <p:cNvPr id="262" name="Google Shape;262;p21"/>
          <p:cNvSpPr txBox="1"/>
          <p:nvPr/>
        </p:nvSpPr>
        <p:spPr>
          <a:xfrm>
            <a:off x="325821" y="283779"/>
            <a:ext cx="273921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panose="020F0502020204030204"/>
                <a:ea typeface="Calibri" panose="020F0502020204030204"/>
                <a:cs typeface="Calibri" panose="020F0502020204030204"/>
                <a:sym typeface="Calibri" panose="020F0502020204030204"/>
              </a:rPr>
              <a:t>User Based contnd…</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pic>
        <p:nvPicPr>
          <p:cNvPr id="267" name="Google Shape;267;p22" descr="user8.PNG"/>
          <p:cNvPicPr preferRelativeResize="0"/>
          <p:nvPr/>
        </p:nvPicPr>
        <p:blipFill rotWithShape="1">
          <a:blip r:embed="rId1"/>
          <a:srcRect/>
          <a:stretch>
            <a:fillRect/>
          </a:stretch>
        </p:blipFill>
        <p:spPr>
          <a:xfrm>
            <a:off x="1466203" y="628259"/>
            <a:ext cx="9259593" cy="5601482"/>
          </a:xfrm>
          <a:prstGeom prst="rect">
            <a:avLst/>
          </a:prstGeom>
          <a:noFill/>
          <a:ln>
            <a:noFill/>
          </a:ln>
        </p:spPr>
      </p:pic>
      <p:sp>
        <p:nvSpPr>
          <p:cNvPr id="268" name="Google Shape;268;p22"/>
          <p:cNvSpPr txBox="1"/>
          <p:nvPr/>
        </p:nvSpPr>
        <p:spPr>
          <a:xfrm>
            <a:off x="262759" y="0"/>
            <a:ext cx="273921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panose="020F0502020204030204"/>
                <a:ea typeface="Calibri" panose="020F0502020204030204"/>
                <a:cs typeface="Calibri" panose="020F0502020204030204"/>
                <a:sym typeface="Calibri" panose="020F0502020204030204"/>
              </a:rPr>
              <a:t>User Based contnd…</a:t>
            </a:r>
            <a:endParaRPr sz="240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pic>
        <p:nvPicPr>
          <p:cNvPr id="273" name="Google Shape;273;p23" descr="b1.PNG"/>
          <p:cNvPicPr preferRelativeResize="0"/>
          <p:nvPr/>
        </p:nvPicPr>
        <p:blipFill rotWithShape="1">
          <a:blip r:embed="rId1"/>
          <a:srcRect t="14536"/>
          <a:stretch>
            <a:fillRect/>
          </a:stretch>
        </p:blipFill>
        <p:spPr>
          <a:xfrm>
            <a:off x="509233" y="735723"/>
            <a:ext cx="5077534" cy="2792530"/>
          </a:xfrm>
          <a:prstGeom prst="rect">
            <a:avLst/>
          </a:prstGeom>
          <a:noFill/>
          <a:ln>
            <a:noFill/>
          </a:ln>
        </p:spPr>
      </p:pic>
      <p:pic>
        <p:nvPicPr>
          <p:cNvPr id="274" name="Google Shape;274;p23" descr="b2.PNG"/>
          <p:cNvPicPr preferRelativeResize="0"/>
          <p:nvPr/>
        </p:nvPicPr>
        <p:blipFill rotWithShape="1">
          <a:blip r:embed="rId2"/>
          <a:srcRect/>
          <a:stretch>
            <a:fillRect/>
          </a:stretch>
        </p:blipFill>
        <p:spPr>
          <a:xfrm>
            <a:off x="626161" y="3735441"/>
            <a:ext cx="9783541" cy="2372056"/>
          </a:xfrm>
          <a:prstGeom prst="rect">
            <a:avLst/>
          </a:prstGeom>
          <a:noFill/>
          <a:ln>
            <a:noFill/>
          </a:ln>
        </p:spPr>
      </p:pic>
      <p:sp>
        <p:nvSpPr>
          <p:cNvPr id="275" name="Google Shape;275;p23"/>
          <p:cNvSpPr txBox="1"/>
          <p:nvPr/>
        </p:nvSpPr>
        <p:spPr>
          <a:xfrm>
            <a:off x="6726620" y="777765"/>
            <a:ext cx="406996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Calibri" panose="020F0502020204030204"/>
                <a:ea typeface="Calibri" panose="020F0502020204030204"/>
                <a:cs typeface="Calibri" panose="020F0502020204030204"/>
                <a:sym typeface="Calibri" panose="020F0502020204030204"/>
              </a:rPr>
              <a:t>Content Based Filtering</a:t>
            </a:r>
            <a:endParaRPr sz="3200">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276" name="Google Shape;276;p23"/>
          <p:cNvPicPr preferRelativeResize="0"/>
          <p:nvPr/>
        </p:nvPicPr>
        <p:blipFill>
          <a:blip r:embed="rId3"/>
          <a:stretch>
            <a:fillRect/>
          </a:stretch>
        </p:blipFill>
        <p:spPr>
          <a:xfrm>
            <a:off x="1905342" y="4924915"/>
            <a:ext cx="3581400" cy="180975"/>
          </a:xfrm>
          <a:prstGeom prst="rect">
            <a:avLst/>
          </a:prstGeom>
          <a:noFill/>
          <a:ln>
            <a:noFill/>
          </a:ln>
        </p:spPr>
      </p:pic>
      <p:pic>
        <p:nvPicPr>
          <p:cNvPr id="277" name="Google Shape;277;p23"/>
          <p:cNvPicPr preferRelativeResize="0"/>
          <p:nvPr/>
        </p:nvPicPr>
        <p:blipFill>
          <a:blip r:embed="rId4"/>
          <a:stretch>
            <a:fillRect/>
          </a:stretch>
        </p:blipFill>
        <p:spPr>
          <a:xfrm>
            <a:off x="1976767" y="4896352"/>
            <a:ext cx="781050" cy="238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81" name="Shape 281"/>
        <p:cNvGrpSpPr/>
        <p:nvPr/>
      </p:nvGrpSpPr>
      <p:grpSpPr>
        <a:xfrm>
          <a:off x="0" y="0"/>
          <a:ext cx="0" cy="0"/>
          <a:chOff x="0" y="0"/>
          <a:chExt cx="0" cy="0"/>
        </a:xfrm>
      </p:grpSpPr>
      <p:pic>
        <p:nvPicPr>
          <p:cNvPr id="282" name="Google Shape;282;p24" descr="b3.PNG"/>
          <p:cNvPicPr preferRelativeResize="0"/>
          <p:nvPr/>
        </p:nvPicPr>
        <p:blipFill rotWithShape="1">
          <a:blip r:embed="rId1"/>
          <a:srcRect/>
          <a:stretch>
            <a:fillRect/>
          </a:stretch>
        </p:blipFill>
        <p:spPr>
          <a:xfrm>
            <a:off x="1155314" y="1148513"/>
            <a:ext cx="7106642" cy="3362795"/>
          </a:xfrm>
          <a:prstGeom prst="rect">
            <a:avLst/>
          </a:prstGeom>
          <a:noFill/>
          <a:ln>
            <a:noFill/>
          </a:ln>
        </p:spPr>
      </p:pic>
      <p:sp>
        <p:nvSpPr>
          <p:cNvPr id="283" name="Google Shape;283;p24"/>
          <p:cNvSpPr txBox="1"/>
          <p:nvPr/>
        </p:nvSpPr>
        <p:spPr>
          <a:xfrm>
            <a:off x="1008993" y="441434"/>
            <a:ext cx="4436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panose="020F0502020204030204"/>
                <a:ea typeface="Calibri" panose="020F0502020204030204"/>
                <a:cs typeface="Calibri" panose="020F0502020204030204"/>
                <a:sym typeface="Calibri" panose="020F0502020204030204"/>
              </a:rPr>
              <a:t>Contend Based Filtering (contnd..)</a:t>
            </a:r>
            <a:endParaRPr sz="2400">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284" name="Google Shape;284;p24"/>
          <p:cNvPicPr preferRelativeResize="0"/>
          <p:nvPr/>
        </p:nvPicPr>
        <p:blipFill>
          <a:blip r:embed="rId2"/>
          <a:stretch>
            <a:fillRect/>
          </a:stretch>
        </p:blipFill>
        <p:spPr>
          <a:xfrm>
            <a:off x="1155326" y="1664750"/>
            <a:ext cx="7106625" cy="48956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pic>
        <p:nvPicPr>
          <p:cNvPr id="289" name="Google Shape;289;p2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290" name="Google Shape;290;p2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US" sz="4400">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0" y="685800"/>
            <a:ext cx="3853366" cy="82994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Content Based Recommendations</a:t>
            </a:r>
            <a:endParaRPr lang="en-US" sz="2400" b="1" dirty="0">
              <a:latin typeface="Times New Roman" panose="02020603050405020304" pitchFamily="18" charset="0"/>
              <a:cs typeface="Times New Roman" panose="02020603050405020304" pitchFamily="18" charset="0"/>
            </a:endParaRPr>
          </a:p>
        </p:txBody>
      </p:sp>
      <p:pic>
        <p:nvPicPr>
          <p:cNvPr id="3" name="Picture 2" descr="content-based-filtering-1-1024.jpg"/>
          <p:cNvPicPr>
            <a:picLocks noChangeAspect="1"/>
          </p:cNvPicPr>
          <p:nvPr/>
        </p:nvPicPr>
        <p:blipFill>
          <a:blip r:embed="rId1"/>
          <a:stretch>
            <a:fillRect/>
          </a:stretch>
        </p:blipFill>
        <p:spPr>
          <a:xfrm>
            <a:off x="152400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mbased.png"/>
          <p:cNvPicPr>
            <a:picLocks noChangeAspect="1"/>
          </p:cNvPicPr>
          <p:nvPr/>
        </p:nvPicPr>
        <p:blipFill>
          <a:blip r:embed="rId1"/>
          <a:stretch>
            <a:fillRect/>
          </a:stretch>
        </p:blipFill>
        <p:spPr>
          <a:xfrm>
            <a:off x="1905000" y="533400"/>
            <a:ext cx="8382000" cy="495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21-06-09-17-12-11-181_com.google.android.youtube.jpg"/>
          <p:cNvPicPr>
            <a:picLocks noChangeAspect="1"/>
          </p:cNvPicPr>
          <p:nvPr/>
        </p:nvPicPr>
        <p:blipFill>
          <a:blip r:embed="rId1" cstate="print"/>
          <a:srcRect l="11666" t="4861" r="13333"/>
          <a:stretch>
            <a:fillRect/>
          </a:stretch>
        </p:blipFill>
        <p:spPr>
          <a:xfrm>
            <a:off x="2471437" y="2333206"/>
            <a:ext cx="6858000" cy="4015154"/>
          </a:xfrm>
          <a:prstGeom prst="rect">
            <a:avLst/>
          </a:prstGeom>
        </p:spPr>
      </p:pic>
      <p:sp>
        <p:nvSpPr>
          <p:cNvPr id="3" name="TextBox 2"/>
          <p:cNvSpPr txBox="1"/>
          <p:nvPr/>
        </p:nvSpPr>
        <p:spPr>
          <a:xfrm>
            <a:off x="4464853" y="1243823"/>
            <a:ext cx="3601696" cy="306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dirty="0">
                <a:ea typeface="Verdana" panose="020B0604030504040204"/>
              </a:rPr>
              <a:t>CONTENT BASED FORMULA</a:t>
            </a:r>
            <a:endParaRPr lang="en-GB" dirty="0">
              <a:ea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838200"/>
            <a:ext cx="8382000" cy="2214880"/>
          </a:xfrm>
          <a:prstGeom prst="rect">
            <a:avLst/>
          </a:prstGeom>
          <a:noFill/>
        </p:spPr>
        <p:txBody>
          <a:bodyPr wrap="square" rtlCol="0">
            <a:spAutoFit/>
          </a:bodyPr>
          <a:lstStyle/>
          <a:p>
            <a:r>
              <a:rPr lang="en-US" dirty="0"/>
              <a:t>                     </a:t>
            </a:r>
            <a:r>
              <a:rPr lang="en-US" sz="2800" dirty="0">
                <a:latin typeface="Times New Roman" panose="02020603050405020304" pitchFamily="18" charset="0"/>
                <a:cs typeface="Times New Roman" panose="02020603050405020304" pitchFamily="18" charset="0"/>
              </a:rPr>
              <a:t>Using Music Album Information</a:t>
            </a:r>
            <a:endParaRPr lang="en-US" sz="2800" dirty="0">
              <a:latin typeface="Times New Roman" panose="02020603050405020304" pitchFamily="18" charset="0"/>
              <a:cs typeface="Times New Roman" panose="02020603050405020304" pitchFamily="18" charset="0"/>
            </a:endParaRPr>
          </a:p>
          <a:p>
            <a:endParaRPr lang="en-US" dirty="0"/>
          </a:p>
          <a:p>
            <a:r>
              <a:rPr lang="en-US" sz="2600" dirty="0">
                <a:latin typeface="Times New Roman" panose="02020603050405020304" pitchFamily="18" charset="0"/>
                <a:cs typeface="Times New Roman" panose="02020603050405020304" pitchFamily="18" charset="0"/>
              </a:rPr>
              <a:t>Amy liked songs of </a:t>
            </a:r>
            <a:r>
              <a:rPr lang="en-US" sz="2600" dirty="0" err="1">
                <a:latin typeface="Times New Roman" panose="02020603050405020304" pitchFamily="18" charset="0"/>
                <a:cs typeface="Times New Roman" panose="02020603050405020304" pitchFamily="18" charset="0"/>
              </a:rPr>
              <a:t>Bahubali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ConsiderRecommendations</a:t>
            </a:r>
            <a:r>
              <a:rPr lang="en-US"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endParaRPr lang="en-US" dirty="0"/>
          </a:p>
          <a:p>
            <a:r>
              <a:rPr lang="en-US" dirty="0">
                <a:latin typeface="Times New Roman" panose="02020603050405020304" pitchFamily="18" charset="0"/>
                <a:cs typeface="Times New Roman" panose="02020603050405020304" pitchFamily="18" charset="0"/>
              </a:rPr>
              <a:t>     Hero of the Movie is </a:t>
            </a:r>
            <a:r>
              <a:rPr lang="en-US" dirty="0" err="1">
                <a:latin typeface="Times New Roman" panose="02020603050405020304" pitchFamily="18" charset="0"/>
                <a:cs typeface="Times New Roman" panose="02020603050405020304" pitchFamily="18" charset="0"/>
              </a:rPr>
              <a:t>Prabhas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Mirchi</a:t>
            </a:r>
            <a:r>
              <a:rPr lang="en-US" dirty="0">
                <a:latin typeface="Times New Roman" panose="02020603050405020304" pitchFamily="18" charset="0"/>
                <a:cs typeface="Times New Roman" panose="02020603050405020304" pitchFamily="18" charset="0"/>
              </a:rPr>
              <a:t> Movie Songs</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3" name="TextBox 2"/>
          <p:cNvSpPr txBox="1"/>
          <p:nvPr/>
        </p:nvSpPr>
        <p:spPr>
          <a:xfrm>
            <a:off x="2209800" y="2895600"/>
            <a:ext cx="7031950" cy="39878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Classified in the genre of romantic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*Romantic Songs</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133600" y="3657600"/>
            <a:ext cx="7772400" cy="39878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Music Director is MM </a:t>
            </a:r>
            <a:r>
              <a:rPr lang="en-US" sz="2000" dirty="0" err="1">
                <a:latin typeface="Times New Roman" panose="02020603050405020304" pitchFamily="18" charset="0"/>
                <a:cs typeface="Times New Roman" panose="02020603050405020304" pitchFamily="18" charset="0"/>
              </a:rPr>
              <a:t>Keeravani</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              * MM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Keeravani</a:t>
            </a:r>
            <a:r>
              <a:rPr lang="en-US" sz="2000" dirty="0">
                <a:latin typeface="Times New Roman" panose="02020603050405020304" pitchFamily="18" charset="0"/>
                <a:cs typeface="Times New Roman" panose="02020603050405020304" pitchFamily="18" charset="0"/>
                <a:sym typeface="Wingdings" panose="05000000000000000000" pitchFamily="2" charset="2"/>
              </a:rPr>
              <a:t> Songs</a:t>
            </a:r>
            <a:endParaRPr lang="en-US" sz="20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905000" y="1447800"/>
            <a:ext cx="8458200" cy="1588"/>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819400" y="4495800"/>
            <a:ext cx="6515100" cy="46037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This Technique is called Content Based Filtering</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_20210609_173424.jpg"/>
          <p:cNvPicPr>
            <a:picLocks noChangeAspect="1"/>
          </p:cNvPicPr>
          <p:nvPr/>
        </p:nvPicPr>
        <p:blipFill>
          <a:blip r:embed="rId1"/>
          <a:stretch>
            <a:fillRect/>
          </a:stretch>
        </p:blipFill>
        <p:spPr>
          <a:xfrm>
            <a:off x="1828800" y="1433492"/>
            <a:ext cx="8534400" cy="2668982"/>
          </a:xfrm>
          <a:prstGeom prst="rect">
            <a:avLst/>
          </a:prstGeom>
        </p:spPr>
      </p:pic>
      <p:pic>
        <p:nvPicPr>
          <p:cNvPr id="3" name="Picture 2" descr="IMG_20210609_173440.jpg"/>
          <p:cNvPicPr>
            <a:picLocks noChangeAspect="1"/>
          </p:cNvPicPr>
          <p:nvPr/>
        </p:nvPicPr>
        <p:blipFill>
          <a:blip r:embed="rId2"/>
          <a:srcRect r="1786" b="5882"/>
          <a:stretch>
            <a:fillRect/>
          </a:stretch>
        </p:blipFill>
        <p:spPr>
          <a:xfrm>
            <a:off x="1908660" y="4099493"/>
            <a:ext cx="8382000" cy="2438400"/>
          </a:xfrm>
          <a:prstGeom prst="rect">
            <a:avLst/>
          </a:prstGeom>
        </p:spPr>
      </p:pic>
      <p:sp>
        <p:nvSpPr>
          <p:cNvPr id="4" name="TextBox 3"/>
          <p:cNvSpPr txBox="1"/>
          <p:nvPr/>
        </p:nvSpPr>
        <p:spPr>
          <a:xfrm>
            <a:off x="4115465" y="614923"/>
            <a:ext cx="4799599" cy="306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dirty="0"/>
              <a:t>COLLABORATIVE FILTERING FORMULA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ypes_of_Rec_sys.png"/>
          <p:cNvPicPr>
            <a:picLocks noChangeAspect="1"/>
          </p:cNvPicPr>
          <p:nvPr/>
        </p:nvPicPr>
        <p:blipFill>
          <a:blip r:embed="rId1"/>
          <a:stretch>
            <a:fillRect/>
          </a:stretch>
        </p:blipFill>
        <p:spPr>
          <a:xfrm>
            <a:off x="1828800" y="1143000"/>
            <a:ext cx="8534400" cy="5029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2632</Words>
  <Application>WPS Presentation</Application>
  <PresentationFormat/>
  <Paragraphs>89</Paragraphs>
  <Slides>38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SimSun</vt:lpstr>
      <vt:lpstr>Wingdings</vt:lpstr>
      <vt:lpstr>Arial</vt:lpstr>
      <vt:lpstr>Calibri</vt:lpstr>
      <vt:lpstr>Noto Sans Symbols</vt:lpstr>
      <vt:lpstr>Segoe Print</vt:lpstr>
      <vt:lpstr>Lato Black</vt:lpstr>
      <vt:lpstr>Times New Roman</vt:lpstr>
      <vt:lpstr>Verdana</vt:lpstr>
      <vt:lpstr>Microsoft YaHei</vt:lpstr>
      <vt:lpstr>Arial Unicode MS</vt:lpstr>
      <vt:lpstr>Libre Baskerville</vt:lpstr>
      <vt:lpstr>Office Theme</vt:lpstr>
      <vt:lpstr>Music Recommender System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For cold start problem, Recommender systems make use of  two different types of feedback (input). The most convenient is the high quality explicit feedback, that consists of an explicit preference given by a user for a given item. Often explicit feedback is collected via a star rating system.   However, this kind of (precious) feedback is not always available (only few user give explicit feedback for items they have purchased) so recommender systems have to infer user preferences from the far more abundant implicit feedback.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chari</cp:lastModifiedBy>
  <cp:revision>2</cp:revision>
  <dcterms:created xsi:type="dcterms:W3CDTF">2021-06-26T10:04:00Z</dcterms:created>
  <dcterms:modified xsi:type="dcterms:W3CDTF">2021-06-27T17:07:18Z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