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2" r:id="rId7"/>
    <p:sldId id="261" r:id="rId8"/>
    <p:sldId id="264" r:id="rId9"/>
    <p:sldId id="263" r:id="rId10"/>
    <p:sldId id="265" r:id="rId11"/>
    <p:sldId id="268" r:id="rId12"/>
    <p:sldId id="269" r:id="rId13"/>
    <p:sldId id="270"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BE8D1-CFA4-4962-95AF-9418277AC008}" v="279" dt="2021-06-09T17:14:00.700"/>
    <p1510:client id="{E8D25C6E-1503-4803-9C55-0F1E7943A03A}" v="104" dt="2021-06-10T07:33:14.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631400-CAAF-449A-8E60-8EAAE78E08C3}"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9CD5EE74-9D53-4954-BCF8-2E712513DDB4}">
      <dgm:prSet phldrT="[Text]"/>
      <dgm:spPr/>
      <dgm:t>
        <a:bodyPr/>
        <a:lstStyle/>
        <a:p>
          <a:r>
            <a:rPr lang="en-US" dirty="0"/>
            <a:t>Recommender </a:t>
          </a:r>
        </a:p>
        <a:p>
          <a:r>
            <a:rPr lang="en-US" dirty="0"/>
            <a:t>System</a:t>
          </a:r>
        </a:p>
      </dgm:t>
    </dgm:pt>
    <dgm:pt modelId="{6EEA3DA0-6D15-45E3-BFF3-9122004BCAC5}" type="parTrans" cxnId="{AAABBAB9-AF15-4430-ACA5-FF565089DEE8}">
      <dgm:prSet/>
      <dgm:spPr/>
      <dgm:t>
        <a:bodyPr/>
        <a:lstStyle/>
        <a:p>
          <a:endParaRPr lang="en-US"/>
        </a:p>
      </dgm:t>
    </dgm:pt>
    <dgm:pt modelId="{B17E5318-FCDE-4FB3-9BF5-D5DE7911F27E}" type="sibTrans" cxnId="{AAABBAB9-AF15-4430-ACA5-FF565089DEE8}">
      <dgm:prSet/>
      <dgm:spPr/>
      <dgm:t>
        <a:bodyPr/>
        <a:lstStyle/>
        <a:p>
          <a:endParaRPr lang="en-US"/>
        </a:p>
      </dgm:t>
    </dgm:pt>
    <dgm:pt modelId="{BB739A58-FE12-4A60-AEE7-C42ED0969C82}">
      <dgm:prSet phldrT="[Text]"/>
      <dgm:spPr/>
      <dgm:t>
        <a:bodyPr/>
        <a:lstStyle/>
        <a:p>
          <a:r>
            <a:rPr lang="en-US" dirty="0"/>
            <a:t>Collaborative</a:t>
          </a:r>
        </a:p>
        <a:p>
          <a:r>
            <a:rPr lang="en-US" dirty="0"/>
            <a:t>Filtering</a:t>
          </a:r>
        </a:p>
      </dgm:t>
    </dgm:pt>
    <dgm:pt modelId="{035C75C5-7C53-404D-B758-49D293CA76C2}" type="parTrans" cxnId="{C3AAC94D-82F4-48F2-9109-E2D12A598EEC}">
      <dgm:prSet/>
      <dgm:spPr/>
      <dgm:t>
        <a:bodyPr/>
        <a:lstStyle/>
        <a:p>
          <a:endParaRPr lang="en-US"/>
        </a:p>
      </dgm:t>
    </dgm:pt>
    <dgm:pt modelId="{E959728B-E881-4349-B8C5-A78C4258DFDF}" type="sibTrans" cxnId="{C3AAC94D-82F4-48F2-9109-E2D12A598EEC}">
      <dgm:prSet/>
      <dgm:spPr/>
      <dgm:t>
        <a:bodyPr/>
        <a:lstStyle/>
        <a:p>
          <a:endParaRPr lang="en-US"/>
        </a:p>
      </dgm:t>
    </dgm:pt>
    <dgm:pt modelId="{724D3B63-E3F9-4F93-A49F-301F2DD6CA88}">
      <dgm:prSet phldrT="[Text]"/>
      <dgm:spPr/>
      <dgm:t>
        <a:bodyPr/>
        <a:lstStyle/>
        <a:p>
          <a:r>
            <a:rPr lang="en-US" dirty="0"/>
            <a:t>Model Based</a:t>
          </a:r>
        </a:p>
      </dgm:t>
    </dgm:pt>
    <dgm:pt modelId="{BD2F3B83-FFB8-4442-8063-7FE43BE8D50C}" type="parTrans" cxnId="{2B817940-E736-4BF2-A47C-C44896A655F6}">
      <dgm:prSet/>
      <dgm:spPr/>
      <dgm:t>
        <a:bodyPr/>
        <a:lstStyle/>
        <a:p>
          <a:endParaRPr lang="en-US"/>
        </a:p>
      </dgm:t>
    </dgm:pt>
    <dgm:pt modelId="{FE3B0738-F618-4600-897A-C3145FF271D4}" type="sibTrans" cxnId="{2B817940-E736-4BF2-A47C-C44896A655F6}">
      <dgm:prSet/>
      <dgm:spPr/>
      <dgm:t>
        <a:bodyPr/>
        <a:lstStyle/>
        <a:p>
          <a:endParaRPr lang="en-US"/>
        </a:p>
      </dgm:t>
    </dgm:pt>
    <dgm:pt modelId="{2FB86411-FABC-4E14-A64D-56EA26876628}">
      <dgm:prSet phldrT="[Text]"/>
      <dgm:spPr/>
      <dgm:t>
        <a:bodyPr/>
        <a:lstStyle/>
        <a:p>
          <a:r>
            <a:rPr lang="en-US" dirty="0"/>
            <a:t>Memory Based</a:t>
          </a:r>
        </a:p>
      </dgm:t>
    </dgm:pt>
    <dgm:pt modelId="{AC7CB3DE-8187-4481-BEF2-7A93F489DF21}" type="parTrans" cxnId="{6652D08B-5F8C-414B-812B-F067E7F7D4C0}">
      <dgm:prSet/>
      <dgm:spPr/>
      <dgm:t>
        <a:bodyPr/>
        <a:lstStyle/>
        <a:p>
          <a:endParaRPr lang="en-US"/>
        </a:p>
      </dgm:t>
    </dgm:pt>
    <dgm:pt modelId="{DF380FF2-40C2-406A-AD1A-A04FE63079BD}" type="sibTrans" cxnId="{6652D08B-5F8C-414B-812B-F067E7F7D4C0}">
      <dgm:prSet/>
      <dgm:spPr/>
      <dgm:t>
        <a:bodyPr/>
        <a:lstStyle/>
        <a:p>
          <a:endParaRPr lang="en-US"/>
        </a:p>
      </dgm:t>
    </dgm:pt>
    <dgm:pt modelId="{FD23E29B-8089-4DFF-9AE4-B6223F0CF450}">
      <dgm:prSet phldrT="[Text]"/>
      <dgm:spPr/>
      <dgm:t>
        <a:bodyPr/>
        <a:lstStyle/>
        <a:p>
          <a:r>
            <a:rPr lang="en-US" dirty="0"/>
            <a:t>Content </a:t>
          </a:r>
        </a:p>
        <a:p>
          <a:r>
            <a:rPr lang="en-US" dirty="0"/>
            <a:t>Based</a:t>
          </a:r>
        </a:p>
      </dgm:t>
    </dgm:pt>
    <dgm:pt modelId="{87535F12-47AA-4A43-8BA7-5AAAFF7B8E81}" type="parTrans" cxnId="{081B24F9-07E6-407D-8D8E-04D3B9C45E1C}">
      <dgm:prSet/>
      <dgm:spPr/>
      <dgm:t>
        <a:bodyPr/>
        <a:lstStyle/>
        <a:p>
          <a:endParaRPr lang="en-US"/>
        </a:p>
      </dgm:t>
    </dgm:pt>
    <dgm:pt modelId="{A3325B89-A289-4339-91F3-86833065F844}" type="sibTrans" cxnId="{081B24F9-07E6-407D-8D8E-04D3B9C45E1C}">
      <dgm:prSet/>
      <dgm:spPr/>
      <dgm:t>
        <a:bodyPr/>
        <a:lstStyle/>
        <a:p>
          <a:endParaRPr lang="en-US"/>
        </a:p>
      </dgm:t>
    </dgm:pt>
    <dgm:pt modelId="{67894976-D21C-44A5-A19F-495931A9E548}" type="pres">
      <dgm:prSet presAssocID="{1E631400-CAAF-449A-8E60-8EAAE78E08C3}" presName="hierChild1" presStyleCnt="0">
        <dgm:presLayoutVars>
          <dgm:chPref val="1"/>
          <dgm:dir/>
          <dgm:animOne val="branch"/>
          <dgm:animLvl val="lvl"/>
          <dgm:resizeHandles/>
        </dgm:presLayoutVars>
      </dgm:prSet>
      <dgm:spPr/>
    </dgm:pt>
    <dgm:pt modelId="{FD09A4E4-5EEE-4CF6-8A75-405D404E0210}" type="pres">
      <dgm:prSet presAssocID="{9CD5EE74-9D53-4954-BCF8-2E712513DDB4}" presName="hierRoot1" presStyleCnt="0"/>
      <dgm:spPr/>
    </dgm:pt>
    <dgm:pt modelId="{6158965A-EE91-41EA-B42B-B21DBE1D2F54}" type="pres">
      <dgm:prSet presAssocID="{9CD5EE74-9D53-4954-BCF8-2E712513DDB4}" presName="composite" presStyleCnt="0"/>
      <dgm:spPr/>
    </dgm:pt>
    <dgm:pt modelId="{1A34E5FD-E88B-4EC7-8647-54BCF064CE6C}" type="pres">
      <dgm:prSet presAssocID="{9CD5EE74-9D53-4954-BCF8-2E712513DDB4}" presName="background" presStyleLbl="node0" presStyleIdx="0" presStyleCnt="1"/>
      <dgm:spPr/>
    </dgm:pt>
    <dgm:pt modelId="{F4BA3623-CC09-4ACD-ACC7-57E60605E8D8}" type="pres">
      <dgm:prSet presAssocID="{9CD5EE74-9D53-4954-BCF8-2E712513DDB4}" presName="text" presStyleLbl="fgAcc0" presStyleIdx="0" presStyleCnt="1">
        <dgm:presLayoutVars>
          <dgm:chPref val="3"/>
        </dgm:presLayoutVars>
      </dgm:prSet>
      <dgm:spPr/>
    </dgm:pt>
    <dgm:pt modelId="{2C31003F-FB1C-440E-9FA2-0E7F098B9527}" type="pres">
      <dgm:prSet presAssocID="{9CD5EE74-9D53-4954-BCF8-2E712513DDB4}" presName="hierChild2" presStyleCnt="0"/>
      <dgm:spPr/>
    </dgm:pt>
    <dgm:pt modelId="{DFAA2684-D660-45BE-B5A2-66B2697B5727}" type="pres">
      <dgm:prSet presAssocID="{035C75C5-7C53-404D-B758-49D293CA76C2}" presName="Name10" presStyleLbl="parChTrans1D2" presStyleIdx="0" presStyleCnt="2"/>
      <dgm:spPr/>
    </dgm:pt>
    <dgm:pt modelId="{6B9D31E1-FD81-453C-843D-7FA7B8B06514}" type="pres">
      <dgm:prSet presAssocID="{BB739A58-FE12-4A60-AEE7-C42ED0969C82}" presName="hierRoot2" presStyleCnt="0"/>
      <dgm:spPr/>
    </dgm:pt>
    <dgm:pt modelId="{8A3A0670-B554-4823-AC33-89771701D7A0}" type="pres">
      <dgm:prSet presAssocID="{BB739A58-FE12-4A60-AEE7-C42ED0969C82}" presName="composite2" presStyleCnt="0"/>
      <dgm:spPr/>
    </dgm:pt>
    <dgm:pt modelId="{6F3D33C9-89CD-4B74-9885-9A13FF0B9685}" type="pres">
      <dgm:prSet presAssocID="{BB739A58-FE12-4A60-AEE7-C42ED0969C82}" presName="background2" presStyleLbl="node2" presStyleIdx="0" presStyleCnt="2"/>
      <dgm:spPr/>
    </dgm:pt>
    <dgm:pt modelId="{F344A402-49DA-40A7-BCAE-2B9D123C8A95}" type="pres">
      <dgm:prSet presAssocID="{BB739A58-FE12-4A60-AEE7-C42ED0969C82}" presName="text2" presStyleLbl="fgAcc2" presStyleIdx="0" presStyleCnt="2">
        <dgm:presLayoutVars>
          <dgm:chPref val="3"/>
        </dgm:presLayoutVars>
      </dgm:prSet>
      <dgm:spPr/>
    </dgm:pt>
    <dgm:pt modelId="{96F2103E-07EC-4569-BF7E-79198B8C46D6}" type="pres">
      <dgm:prSet presAssocID="{BB739A58-FE12-4A60-AEE7-C42ED0969C82}" presName="hierChild3" presStyleCnt="0"/>
      <dgm:spPr/>
    </dgm:pt>
    <dgm:pt modelId="{61EBF398-E77C-4B98-900C-22D46C1C7F12}" type="pres">
      <dgm:prSet presAssocID="{BD2F3B83-FFB8-4442-8063-7FE43BE8D50C}" presName="Name17" presStyleLbl="parChTrans1D3" presStyleIdx="0" presStyleCnt="2"/>
      <dgm:spPr/>
    </dgm:pt>
    <dgm:pt modelId="{BD4E87ED-4185-4215-98E9-76A251FC6A53}" type="pres">
      <dgm:prSet presAssocID="{724D3B63-E3F9-4F93-A49F-301F2DD6CA88}" presName="hierRoot3" presStyleCnt="0"/>
      <dgm:spPr/>
    </dgm:pt>
    <dgm:pt modelId="{C94608A8-A556-432A-8759-84350724C52C}" type="pres">
      <dgm:prSet presAssocID="{724D3B63-E3F9-4F93-A49F-301F2DD6CA88}" presName="composite3" presStyleCnt="0"/>
      <dgm:spPr/>
    </dgm:pt>
    <dgm:pt modelId="{5FAC254C-EFA3-4669-9490-A1911103C459}" type="pres">
      <dgm:prSet presAssocID="{724D3B63-E3F9-4F93-A49F-301F2DD6CA88}" presName="background3" presStyleLbl="node3" presStyleIdx="0" presStyleCnt="2"/>
      <dgm:spPr/>
    </dgm:pt>
    <dgm:pt modelId="{41EB88FD-6E11-43A0-9381-8A8C009A5CCD}" type="pres">
      <dgm:prSet presAssocID="{724D3B63-E3F9-4F93-A49F-301F2DD6CA88}" presName="text3" presStyleLbl="fgAcc3" presStyleIdx="0" presStyleCnt="2">
        <dgm:presLayoutVars>
          <dgm:chPref val="3"/>
        </dgm:presLayoutVars>
      </dgm:prSet>
      <dgm:spPr/>
    </dgm:pt>
    <dgm:pt modelId="{9141351A-E6FD-477F-9FFE-FF80FC1E42DD}" type="pres">
      <dgm:prSet presAssocID="{724D3B63-E3F9-4F93-A49F-301F2DD6CA88}" presName="hierChild4" presStyleCnt="0"/>
      <dgm:spPr/>
    </dgm:pt>
    <dgm:pt modelId="{86A7828F-E58A-4A3C-A27A-5B6974610AB4}" type="pres">
      <dgm:prSet presAssocID="{AC7CB3DE-8187-4481-BEF2-7A93F489DF21}" presName="Name17" presStyleLbl="parChTrans1D3" presStyleIdx="1" presStyleCnt="2"/>
      <dgm:spPr/>
    </dgm:pt>
    <dgm:pt modelId="{5EC6CA6F-418E-4677-AA53-7626FA056AD1}" type="pres">
      <dgm:prSet presAssocID="{2FB86411-FABC-4E14-A64D-56EA26876628}" presName="hierRoot3" presStyleCnt="0"/>
      <dgm:spPr/>
    </dgm:pt>
    <dgm:pt modelId="{F43557A2-544A-456E-B698-8E5FADC3B721}" type="pres">
      <dgm:prSet presAssocID="{2FB86411-FABC-4E14-A64D-56EA26876628}" presName="composite3" presStyleCnt="0"/>
      <dgm:spPr/>
    </dgm:pt>
    <dgm:pt modelId="{4DAB64DC-7889-43FE-B566-2CE7C829F859}" type="pres">
      <dgm:prSet presAssocID="{2FB86411-FABC-4E14-A64D-56EA26876628}" presName="background3" presStyleLbl="node3" presStyleIdx="1" presStyleCnt="2"/>
      <dgm:spPr/>
    </dgm:pt>
    <dgm:pt modelId="{A94001CF-9A12-499D-9E78-F2AD99D73A47}" type="pres">
      <dgm:prSet presAssocID="{2FB86411-FABC-4E14-A64D-56EA26876628}" presName="text3" presStyleLbl="fgAcc3" presStyleIdx="1" presStyleCnt="2">
        <dgm:presLayoutVars>
          <dgm:chPref val="3"/>
        </dgm:presLayoutVars>
      </dgm:prSet>
      <dgm:spPr/>
    </dgm:pt>
    <dgm:pt modelId="{93020D68-8C6E-4228-8F6D-FE9DE045AE58}" type="pres">
      <dgm:prSet presAssocID="{2FB86411-FABC-4E14-A64D-56EA26876628}" presName="hierChild4" presStyleCnt="0"/>
      <dgm:spPr/>
    </dgm:pt>
    <dgm:pt modelId="{61C89825-0CB2-4F3F-89D1-88B5FEA17C8F}" type="pres">
      <dgm:prSet presAssocID="{87535F12-47AA-4A43-8BA7-5AAAFF7B8E81}" presName="Name10" presStyleLbl="parChTrans1D2" presStyleIdx="1" presStyleCnt="2"/>
      <dgm:spPr/>
    </dgm:pt>
    <dgm:pt modelId="{1739CE27-92EF-407D-8041-E95E92A6398B}" type="pres">
      <dgm:prSet presAssocID="{FD23E29B-8089-4DFF-9AE4-B6223F0CF450}" presName="hierRoot2" presStyleCnt="0"/>
      <dgm:spPr/>
    </dgm:pt>
    <dgm:pt modelId="{B028EC07-485D-4B1C-B6C2-B99021AD69A1}" type="pres">
      <dgm:prSet presAssocID="{FD23E29B-8089-4DFF-9AE4-B6223F0CF450}" presName="composite2" presStyleCnt="0"/>
      <dgm:spPr/>
    </dgm:pt>
    <dgm:pt modelId="{F8314B31-531B-4000-A9DB-C8A17475DD79}" type="pres">
      <dgm:prSet presAssocID="{FD23E29B-8089-4DFF-9AE4-B6223F0CF450}" presName="background2" presStyleLbl="node2" presStyleIdx="1" presStyleCnt="2"/>
      <dgm:spPr/>
    </dgm:pt>
    <dgm:pt modelId="{8FE85674-48EE-4F06-8565-37004B9FDB87}" type="pres">
      <dgm:prSet presAssocID="{FD23E29B-8089-4DFF-9AE4-B6223F0CF450}" presName="text2" presStyleLbl="fgAcc2" presStyleIdx="1" presStyleCnt="2">
        <dgm:presLayoutVars>
          <dgm:chPref val="3"/>
        </dgm:presLayoutVars>
      </dgm:prSet>
      <dgm:spPr/>
    </dgm:pt>
    <dgm:pt modelId="{A5103930-7DFD-4220-BE62-ECD18D7AC677}" type="pres">
      <dgm:prSet presAssocID="{FD23E29B-8089-4DFF-9AE4-B6223F0CF450}" presName="hierChild3" presStyleCnt="0"/>
      <dgm:spPr/>
    </dgm:pt>
  </dgm:ptLst>
  <dgm:cxnLst>
    <dgm:cxn modelId="{7281EA39-2261-45D8-BD9E-ABFC435CDAD3}" type="presOf" srcId="{BB739A58-FE12-4A60-AEE7-C42ED0969C82}" destId="{F344A402-49DA-40A7-BCAE-2B9D123C8A95}" srcOrd="0" destOrd="0" presId="urn:microsoft.com/office/officeart/2005/8/layout/hierarchy1"/>
    <dgm:cxn modelId="{2B817940-E736-4BF2-A47C-C44896A655F6}" srcId="{BB739A58-FE12-4A60-AEE7-C42ED0969C82}" destId="{724D3B63-E3F9-4F93-A49F-301F2DD6CA88}" srcOrd="0" destOrd="0" parTransId="{BD2F3B83-FFB8-4442-8063-7FE43BE8D50C}" sibTransId="{FE3B0738-F618-4600-897A-C3145FF271D4}"/>
    <dgm:cxn modelId="{C3AAC94D-82F4-48F2-9109-E2D12A598EEC}" srcId="{9CD5EE74-9D53-4954-BCF8-2E712513DDB4}" destId="{BB739A58-FE12-4A60-AEE7-C42ED0969C82}" srcOrd="0" destOrd="0" parTransId="{035C75C5-7C53-404D-B758-49D293CA76C2}" sibTransId="{E959728B-E881-4349-B8C5-A78C4258DFDF}"/>
    <dgm:cxn modelId="{B98C4D71-A33B-4193-B66C-FDF1E8191CE2}" type="presOf" srcId="{BD2F3B83-FFB8-4442-8063-7FE43BE8D50C}" destId="{61EBF398-E77C-4B98-900C-22D46C1C7F12}" srcOrd="0" destOrd="0" presId="urn:microsoft.com/office/officeart/2005/8/layout/hierarchy1"/>
    <dgm:cxn modelId="{216F7A86-2802-4EFB-A2CA-E1C394EBD832}" type="presOf" srcId="{9CD5EE74-9D53-4954-BCF8-2E712513DDB4}" destId="{F4BA3623-CC09-4ACD-ACC7-57E60605E8D8}" srcOrd="0" destOrd="0" presId="urn:microsoft.com/office/officeart/2005/8/layout/hierarchy1"/>
    <dgm:cxn modelId="{6652D08B-5F8C-414B-812B-F067E7F7D4C0}" srcId="{BB739A58-FE12-4A60-AEE7-C42ED0969C82}" destId="{2FB86411-FABC-4E14-A64D-56EA26876628}" srcOrd="1" destOrd="0" parTransId="{AC7CB3DE-8187-4481-BEF2-7A93F489DF21}" sibTransId="{DF380FF2-40C2-406A-AD1A-A04FE63079BD}"/>
    <dgm:cxn modelId="{3D1D68A6-58E6-4D45-A570-0AEBEE1E8F59}" type="presOf" srcId="{AC7CB3DE-8187-4481-BEF2-7A93F489DF21}" destId="{86A7828F-E58A-4A3C-A27A-5B6974610AB4}" srcOrd="0" destOrd="0" presId="urn:microsoft.com/office/officeart/2005/8/layout/hierarchy1"/>
    <dgm:cxn modelId="{6E7D0BAD-04DA-4A23-9A90-5D1D6CDFDEA5}" type="presOf" srcId="{035C75C5-7C53-404D-B758-49D293CA76C2}" destId="{DFAA2684-D660-45BE-B5A2-66B2697B5727}" srcOrd="0" destOrd="0" presId="urn:microsoft.com/office/officeart/2005/8/layout/hierarchy1"/>
    <dgm:cxn modelId="{FE9BD6AD-5672-4C64-BCC5-3D03ADCFA974}" type="presOf" srcId="{724D3B63-E3F9-4F93-A49F-301F2DD6CA88}" destId="{41EB88FD-6E11-43A0-9381-8A8C009A5CCD}" srcOrd="0" destOrd="0" presId="urn:microsoft.com/office/officeart/2005/8/layout/hierarchy1"/>
    <dgm:cxn modelId="{C86D86B3-F39D-495A-B2D1-942F1D3C8864}" type="presOf" srcId="{87535F12-47AA-4A43-8BA7-5AAAFF7B8E81}" destId="{61C89825-0CB2-4F3F-89D1-88B5FEA17C8F}" srcOrd="0" destOrd="0" presId="urn:microsoft.com/office/officeart/2005/8/layout/hierarchy1"/>
    <dgm:cxn modelId="{AAABBAB9-AF15-4430-ACA5-FF565089DEE8}" srcId="{1E631400-CAAF-449A-8E60-8EAAE78E08C3}" destId="{9CD5EE74-9D53-4954-BCF8-2E712513DDB4}" srcOrd="0" destOrd="0" parTransId="{6EEA3DA0-6D15-45E3-BFF3-9122004BCAC5}" sibTransId="{B17E5318-FCDE-4FB3-9BF5-D5DE7911F27E}"/>
    <dgm:cxn modelId="{1992EDCA-7117-4696-887C-71D83452F3A4}" type="presOf" srcId="{FD23E29B-8089-4DFF-9AE4-B6223F0CF450}" destId="{8FE85674-48EE-4F06-8565-37004B9FDB87}" srcOrd="0" destOrd="0" presId="urn:microsoft.com/office/officeart/2005/8/layout/hierarchy1"/>
    <dgm:cxn modelId="{303B01CD-C79A-45A6-B74B-E19CFA97DED5}" type="presOf" srcId="{2FB86411-FABC-4E14-A64D-56EA26876628}" destId="{A94001CF-9A12-499D-9E78-F2AD99D73A47}" srcOrd="0" destOrd="0" presId="urn:microsoft.com/office/officeart/2005/8/layout/hierarchy1"/>
    <dgm:cxn modelId="{EC1AF1F4-001B-4D7E-B3EF-D6B5EB83E42A}" type="presOf" srcId="{1E631400-CAAF-449A-8E60-8EAAE78E08C3}" destId="{67894976-D21C-44A5-A19F-495931A9E548}" srcOrd="0" destOrd="0" presId="urn:microsoft.com/office/officeart/2005/8/layout/hierarchy1"/>
    <dgm:cxn modelId="{081B24F9-07E6-407D-8D8E-04D3B9C45E1C}" srcId="{9CD5EE74-9D53-4954-BCF8-2E712513DDB4}" destId="{FD23E29B-8089-4DFF-9AE4-B6223F0CF450}" srcOrd="1" destOrd="0" parTransId="{87535F12-47AA-4A43-8BA7-5AAAFF7B8E81}" sibTransId="{A3325B89-A289-4339-91F3-86833065F844}"/>
    <dgm:cxn modelId="{1338A794-DA33-4655-A20D-1AEF5957C29D}" type="presParOf" srcId="{67894976-D21C-44A5-A19F-495931A9E548}" destId="{FD09A4E4-5EEE-4CF6-8A75-405D404E0210}" srcOrd="0" destOrd="0" presId="urn:microsoft.com/office/officeart/2005/8/layout/hierarchy1"/>
    <dgm:cxn modelId="{EA22A4A8-FA4E-489F-9B27-2A7B2517747E}" type="presParOf" srcId="{FD09A4E4-5EEE-4CF6-8A75-405D404E0210}" destId="{6158965A-EE91-41EA-B42B-B21DBE1D2F54}" srcOrd="0" destOrd="0" presId="urn:microsoft.com/office/officeart/2005/8/layout/hierarchy1"/>
    <dgm:cxn modelId="{0DF27A53-07E2-4D6E-8DD8-0EBB4B8984E5}" type="presParOf" srcId="{6158965A-EE91-41EA-B42B-B21DBE1D2F54}" destId="{1A34E5FD-E88B-4EC7-8647-54BCF064CE6C}" srcOrd="0" destOrd="0" presId="urn:microsoft.com/office/officeart/2005/8/layout/hierarchy1"/>
    <dgm:cxn modelId="{F84504D7-78AC-4691-9D59-479C3EBBA5D6}" type="presParOf" srcId="{6158965A-EE91-41EA-B42B-B21DBE1D2F54}" destId="{F4BA3623-CC09-4ACD-ACC7-57E60605E8D8}" srcOrd="1" destOrd="0" presId="urn:microsoft.com/office/officeart/2005/8/layout/hierarchy1"/>
    <dgm:cxn modelId="{8D654A13-5EA2-4E1E-A7EB-7DFD73E647CA}" type="presParOf" srcId="{FD09A4E4-5EEE-4CF6-8A75-405D404E0210}" destId="{2C31003F-FB1C-440E-9FA2-0E7F098B9527}" srcOrd="1" destOrd="0" presId="urn:microsoft.com/office/officeart/2005/8/layout/hierarchy1"/>
    <dgm:cxn modelId="{010E8400-621E-476A-8548-B4DA242B5EC4}" type="presParOf" srcId="{2C31003F-FB1C-440E-9FA2-0E7F098B9527}" destId="{DFAA2684-D660-45BE-B5A2-66B2697B5727}" srcOrd="0" destOrd="0" presId="urn:microsoft.com/office/officeart/2005/8/layout/hierarchy1"/>
    <dgm:cxn modelId="{F897D0B1-00C8-4DC7-837D-2E241338068E}" type="presParOf" srcId="{2C31003F-FB1C-440E-9FA2-0E7F098B9527}" destId="{6B9D31E1-FD81-453C-843D-7FA7B8B06514}" srcOrd="1" destOrd="0" presId="urn:microsoft.com/office/officeart/2005/8/layout/hierarchy1"/>
    <dgm:cxn modelId="{A14B4C5B-4753-4171-A003-843E14BDFCB7}" type="presParOf" srcId="{6B9D31E1-FD81-453C-843D-7FA7B8B06514}" destId="{8A3A0670-B554-4823-AC33-89771701D7A0}" srcOrd="0" destOrd="0" presId="urn:microsoft.com/office/officeart/2005/8/layout/hierarchy1"/>
    <dgm:cxn modelId="{7BAB4B48-E54C-4865-BD57-67CB18B1267F}" type="presParOf" srcId="{8A3A0670-B554-4823-AC33-89771701D7A0}" destId="{6F3D33C9-89CD-4B74-9885-9A13FF0B9685}" srcOrd="0" destOrd="0" presId="urn:microsoft.com/office/officeart/2005/8/layout/hierarchy1"/>
    <dgm:cxn modelId="{7C3EA5E3-906D-4B9C-9CF8-52ACF5800827}" type="presParOf" srcId="{8A3A0670-B554-4823-AC33-89771701D7A0}" destId="{F344A402-49DA-40A7-BCAE-2B9D123C8A95}" srcOrd="1" destOrd="0" presId="urn:microsoft.com/office/officeart/2005/8/layout/hierarchy1"/>
    <dgm:cxn modelId="{2ED09C6E-0B50-4721-8AB3-B23A6E759FE3}" type="presParOf" srcId="{6B9D31E1-FD81-453C-843D-7FA7B8B06514}" destId="{96F2103E-07EC-4569-BF7E-79198B8C46D6}" srcOrd="1" destOrd="0" presId="urn:microsoft.com/office/officeart/2005/8/layout/hierarchy1"/>
    <dgm:cxn modelId="{32816CD3-0CCE-4D63-AF7A-5858FD646625}" type="presParOf" srcId="{96F2103E-07EC-4569-BF7E-79198B8C46D6}" destId="{61EBF398-E77C-4B98-900C-22D46C1C7F12}" srcOrd="0" destOrd="0" presId="urn:microsoft.com/office/officeart/2005/8/layout/hierarchy1"/>
    <dgm:cxn modelId="{3610B71C-ECB2-4A60-8F3E-0EFCDF34C6F8}" type="presParOf" srcId="{96F2103E-07EC-4569-BF7E-79198B8C46D6}" destId="{BD4E87ED-4185-4215-98E9-76A251FC6A53}" srcOrd="1" destOrd="0" presId="urn:microsoft.com/office/officeart/2005/8/layout/hierarchy1"/>
    <dgm:cxn modelId="{20C1878A-DF38-41C0-A899-6B22B9DD93FE}" type="presParOf" srcId="{BD4E87ED-4185-4215-98E9-76A251FC6A53}" destId="{C94608A8-A556-432A-8759-84350724C52C}" srcOrd="0" destOrd="0" presId="urn:microsoft.com/office/officeart/2005/8/layout/hierarchy1"/>
    <dgm:cxn modelId="{E5302B29-14FC-4B95-94BF-731D03344C02}" type="presParOf" srcId="{C94608A8-A556-432A-8759-84350724C52C}" destId="{5FAC254C-EFA3-4669-9490-A1911103C459}" srcOrd="0" destOrd="0" presId="urn:microsoft.com/office/officeart/2005/8/layout/hierarchy1"/>
    <dgm:cxn modelId="{0376A93D-7253-4E1E-8918-A99A02776D06}" type="presParOf" srcId="{C94608A8-A556-432A-8759-84350724C52C}" destId="{41EB88FD-6E11-43A0-9381-8A8C009A5CCD}" srcOrd="1" destOrd="0" presId="urn:microsoft.com/office/officeart/2005/8/layout/hierarchy1"/>
    <dgm:cxn modelId="{FBD3017E-ED43-478E-B5F9-CD7F1B67034E}" type="presParOf" srcId="{BD4E87ED-4185-4215-98E9-76A251FC6A53}" destId="{9141351A-E6FD-477F-9FFE-FF80FC1E42DD}" srcOrd="1" destOrd="0" presId="urn:microsoft.com/office/officeart/2005/8/layout/hierarchy1"/>
    <dgm:cxn modelId="{B5BC567E-10A3-4B08-898B-F52929802B15}" type="presParOf" srcId="{96F2103E-07EC-4569-BF7E-79198B8C46D6}" destId="{86A7828F-E58A-4A3C-A27A-5B6974610AB4}" srcOrd="2" destOrd="0" presId="urn:microsoft.com/office/officeart/2005/8/layout/hierarchy1"/>
    <dgm:cxn modelId="{04D89615-5B94-4393-9EBD-C17170F1B938}" type="presParOf" srcId="{96F2103E-07EC-4569-BF7E-79198B8C46D6}" destId="{5EC6CA6F-418E-4677-AA53-7626FA056AD1}" srcOrd="3" destOrd="0" presId="urn:microsoft.com/office/officeart/2005/8/layout/hierarchy1"/>
    <dgm:cxn modelId="{8465C293-9C52-4F32-9B4A-A08650D48660}" type="presParOf" srcId="{5EC6CA6F-418E-4677-AA53-7626FA056AD1}" destId="{F43557A2-544A-456E-B698-8E5FADC3B721}" srcOrd="0" destOrd="0" presId="urn:microsoft.com/office/officeart/2005/8/layout/hierarchy1"/>
    <dgm:cxn modelId="{01BBE725-F639-4396-9004-1F48765FF623}" type="presParOf" srcId="{F43557A2-544A-456E-B698-8E5FADC3B721}" destId="{4DAB64DC-7889-43FE-B566-2CE7C829F859}" srcOrd="0" destOrd="0" presId="urn:microsoft.com/office/officeart/2005/8/layout/hierarchy1"/>
    <dgm:cxn modelId="{24671D06-A5CF-456F-8D02-89B3B7D9942F}" type="presParOf" srcId="{F43557A2-544A-456E-B698-8E5FADC3B721}" destId="{A94001CF-9A12-499D-9E78-F2AD99D73A47}" srcOrd="1" destOrd="0" presId="urn:microsoft.com/office/officeart/2005/8/layout/hierarchy1"/>
    <dgm:cxn modelId="{700B3109-FF6F-4B06-86FC-5A75E8572134}" type="presParOf" srcId="{5EC6CA6F-418E-4677-AA53-7626FA056AD1}" destId="{93020D68-8C6E-4228-8F6D-FE9DE045AE58}" srcOrd="1" destOrd="0" presId="urn:microsoft.com/office/officeart/2005/8/layout/hierarchy1"/>
    <dgm:cxn modelId="{88E4EF6C-7D77-49E3-A6AE-2B224A6D92B6}" type="presParOf" srcId="{2C31003F-FB1C-440E-9FA2-0E7F098B9527}" destId="{61C89825-0CB2-4F3F-89D1-88B5FEA17C8F}" srcOrd="2" destOrd="0" presId="urn:microsoft.com/office/officeart/2005/8/layout/hierarchy1"/>
    <dgm:cxn modelId="{3831D96B-885E-4F09-99B1-348228F78191}" type="presParOf" srcId="{2C31003F-FB1C-440E-9FA2-0E7F098B9527}" destId="{1739CE27-92EF-407D-8041-E95E92A6398B}" srcOrd="3" destOrd="0" presId="urn:microsoft.com/office/officeart/2005/8/layout/hierarchy1"/>
    <dgm:cxn modelId="{E546993F-77B3-4731-B328-4181969DA7D8}" type="presParOf" srcId="{1739CE27-92EF-407D-8041-E95E92A6398B}" destId="{B028EC07-485D-4B1C-B6C2-B99021AD69A1}" srcOrd="0" destOrd="0" presId="urn:microsoft.com/office/officeart/2005/8/layout/hierarchy1"/>
    <dgm:cxn modelId="{A1A53F32-5967-46B7-9B79-378FF0D1F679}" type="presParOf" srcId="{B028EC07-485D-4B1C-B6C2-B99021AD69A1}" destId="{F8314B31-531B-4000-A9DB-C8A17475DD79}" srcOrd="0" destOrd="0" presId="urn:microsoft.com/office/officeart/2005/8/layout/hierarchy1"/>
    <dgm:cxn modelId="{D2B1C462-7BFF-482F-A6F9-66CC3A2C412C}" type="presParOf" srcId="{B028EC07-485D-4B1C-B6C2-B99021AD69A1}" destId="{8FE85674-48EE-4F06-8565-37004B9FDB87}" srcOrd="1" destOrd="0" presId="urn:microsoft.com/office/officeart/2005/8/layout/hierarchy1"/>
    <dgm:cxn modelId="{8FD9EFF9-D45C-4BC6-BE8B-28AA6A0AD666}" type="presParOf" srcId="{1739CE27-92EF-407D-8041-E95E92A6398B}" destId="{A5103930-7DFD-4220-BE62-ECD18D7AC67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89825-0CB2-4F3F-89D1-88B5FEA17C8F}">
      <dsp:nvSpPr>
        <dsp:cNvPr id="0" name=""/>
        <dsp:cNvSpPr/>
      </dsp:nvSpPr>
      <dsp:spPr>
        <a:xfrm>
          <a:off x="3439790" y="995933"/>
          <a:ext cx="957708" cy="455782"/>
        </a:xfrm>
        <a:custGeom>
          <a:avLst/>
          <a:gdLst/>
          <a:ahLst/>
          <a:cxnLst/>
          <a:rect l="0" t="0" r="0" b="0"/>
          <a:pathLst>
            <a:path>
              <a:moveTo>
                <a:pt x="0" y="0"/>
              </a:moveTo>
              <a:lnTo>
                <a:pt x="0" y="310602"/>
              </a:lnTo>
              <a:lnTo>
                <a:pt x="957708" y="310602"/>
              </a:lnTo>
              <a:lnTo>
                <a:pt x="957708" y="455782"/>
              </a:lnTo>
            </a:path>
          </a:pathLst>
        </a:custGeom>
        <a:noFill/>
        <a:ln w="425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7828F-E58A-4A3C-A27A-5B6974610AB4}">
      <dsp:nvSpPr>
        <dsp:cNvPr id="0" name=""/>
        <dsp:cNvSpPr/>
      </dsp:nvSpPr>
      <dsp:spPr>
        <a:xfrm>
          <a:off x="2482081" y="2446862"/>
          <a:ext cx="957708" cy="455782"/>
        </a:xfrm>
        <a:custGeom>
          <a:avLst/>
          <a:gdLst/>
          <a:ahLst/>
          <a:cxnLst/>
          <a:rect l="0" t="0" r="0" b="0"/>
          <a:pathLst>
            <a:path>
              <a:moveTo>
                <a:pt x="0" y="0"/>
              </a:moveTo>
              <a:lnTo>
                <a:pt x="0" y="310602"/>
              </a:lnTo>
              <a:lnTo>
                <a:pt x="957708" y="310602"/>
              </a:lnTo>
              <a:lnTo>
                <a:pt x="957708" y="455782"/>
              </a:lnTo>
            </a:path>
          </a:pathLst>
        </a:custGeom>
        <a:noFill/>
        <a:ln w="425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EBF398-E77C-4B98-900C-22D46C1C7F12}">
      <dsp:nvSpPr>
        <dsp:cNvPr id="0" name=""/>
        <dsp:cNvSpPr/>
      </dsp:nvSpPr>
      <dsp:spPr>
        <a:xfrm>
          <a:off x="1524372" y="2446862"/>
          <a:ext cx="957708" cy="455782"/>
        </a:xfrm>
        <a:custGeom>
          <a:avLst/>
          <a:gdLst/>
          <a:ahLst/>
          <a:cxnLst/>
          <a:rect l="0" t="0" r="0" b="0"/>
          <a:pathLst>
            <a:path>
              <a:moveTo>
                <a:pt x="957708" y="0"/>
              </a:moveTo>
              <a:lnTo>
                <a:pt x="957708" y="310602"/>
              </a:lnTo>
              <a:lnTo>
                <a:pt x="0" y="310602"/>
              </a:lnTo>
              <a:lnTo>
                <a:pt x="0" y="455782"/>
              </a:lnTo>
            </a:path>
          </a:pathLst>
        </a:custGeom>
        <a:noFill/>
        <a:ln w="425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AA2684-D660-45BE-B5A2-66B2697B5727}">
      <dsp:nvSpPr>
        <dsp:cNvPr id="0" name=""/>
        <dsp:cNvSpPr/>
      </dsp:nvSpPr>
      <dsp:spPr>
        <a:xfrm>
          <a:off x="2482081" y="995933"/>
          <a:ext cx="957708" cy="455782"/>
        </a:xfrm>
        <a:custGeom>
          <a:avLst/>
          <a:gdLst/>
          <a:ahLst/>
          <a:cxnLst/>
          <a:rect l="0" t="0" r="0" b="0"/>
          <a:pathLst>
            <a:path>
              <a:moveTo>
                <a:pt x="957708" y="0"/>
              </a:moveTo>
              <a:lnTo>
                <a:pt x="957708" y="310602"/>
              </a:lnTo>
              <a:lnTo>
                <a:pt x="0" y="310602"/>
              </a:lnTo>
              <a:lnTo>
                <a:pt x="0" y="455782"/>
              </a:lnTo>
            </a:path>
          </a:pathLst>
        </a:custGeom>
        <a:noFill/>
        <a:ln w="425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34E5FD-E88B-4EC7-8647-54BCF064CE6C}">
      <dsp:nvSpPr>
        <dsp:cNvPr id="0" name=""/>
        <dsp:cNvSpPr/>
      </dsp:nvSpPr>
      <dsp:spPr>
        <a:xfrm>
          <a:off x="2656209" y="786"/>
          <a:ext cx="1567160" cy="995146"/>
        </a:xfrm>
        <a:prstGeom prst="roundRect">
          <a:avLst>
            <a:gd name="adj" fmla="val 10000"/>
          </a:avLst>
        </a:prstGeom>
        <a:solidFill>
          <a:schemeClr val="dk2">
            <a:hueOff val="0"/>
            <a:satOff val="0"/>
            <a:lumOff val="0"/>
            <a:alphaOff val="0"/>
          </a:schemeClr>
        </a:solidFill>
        <a:ln w="425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A3623-CC09-4ACD-ACC7-57E60605E8D8}">
      <dsp:nvSpPr>
        <dsp:cNvPr id="0" name=""/>
        <dsp:cNvSpPr/>
      </dsp:nvSpPr>
      <dsp:spPr>
        <a:xfrm>
          <a:off x="2830338" y="166208"/>
          <a:ext cx="1567160" cy="995146"/>
        </a:xfrm>
        <a:prstGeom prst="roundRect">
          <a:avLst>
            <a:gd name="adj" fmla="val 10000"/>
          </a:avLst>
        </a:prstGeom>
        <a:solidFill>
          <a:schemeClr val="lt2">
            <a:alpha val="90000"/>
            <a:hueOff val="0"/>
            <a:satOff val="0"/>
            <a:lumOff val="0"/>
            <a:alphaOff val="0"/>
          </a:schemeClr>
        </a:solidFill>
        <a:ln w="425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Recommender </a:t>
          </a:r>
        </a:p>
        <a:p>
          <a:pPr marL="0" lvl="0" indent="0" algn="ctr" defTabSz="666750">
            <a:lnSpc>
              <a:spcPct val="90000"/>
            </a:lnSpc>
            <a:spcBef>
              <a:spcPct val="0"/>
            </a:spcBef>
            <a:spcAft>
              <a:spcPct val="35000"/>
            </a:spcAft>
            <a:buNone/>
          </a:pPr>
          <a:r>
            <a:rPr lang="en-US" sz="1500" kern="1200" dirty="0"/>
            <a:t>System</a:t>
          </a:r>
        </a:p>
      </dsp:txBody>
      <dsp:txXfrm>
        <a:off x="2859485" y="195355"/>
        <a:ext cx="1508866" cy="936852"/>
      </dsp:txXfrm>
    </dsp:sp>
    <dsp:sp modelId="{6F3D33C9-89CD-4B74-9885-9A13FF0B9685}">
      <dsp:nvSpPr>
        <dsp:cNvPr id="0" name=""/>
        <dsp:cNvSpPr/>
      </dsp:nvSpPr>
      <dsp:spPr>
        <a:xfrm>
          <a:off x="1698500" y="1451715"/>
          <a:ext cx="1567160" cy="995146"/>
        </a:xfrm>
        <a:prstGeom prst="roundRect">
          <a:avLst>
            <a:gd name="adj" fmla="val 10000"/>
          </a:avLst>
        </a:prstGeom>
        <a:solidFill>
          <a:schemeClr val="dk2">
            <a:hueOff val="0"/>
            <a:satOff val="0"/>
            <a:lumOff val="0"/>
            <a:alphaOff val="0"/>
          </a:schemeClr>
        </a:solidFill>
        <a:ln w="425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4A402-49DA-40A7-BCAE-2B9D123C8A95}">
      <dsp:nvSpPr>
        <dsp:cNvPr id="0" name=""/>
        <dsp:cNvSpPr/>
      </dsp:nvSpPr>
      <dsp:spPr>
        <a:xfrm>
          <a:off x="1872629" y="1617137"/>
          <a:ext cx="1567160" cy="995146"/>
        </a:xfrm>
        <a:prstGeom prst="roundRect">
          <a:avLst>
            <a:gd name="adj" fmla="val 10000"/>
          </a:avLst>
        </a:prstGeom>
        <a:solidFill>
          <a:schemeClr val="lt2">
            <a:alpha val="90000"/>
            <a:hueOff val="0"/>
            <a:satOff val="0"/>
            <a:lumOff val="0"/>
            <a:alphaOff val="0"/>
          </a:schemeClr>
        </a:solidFill>
        <a:ln w="425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Collaborative</a:t>
          </a:r>
        </a:p>
        <a:p>
          <a:pPr marL="0" lvl="0" indent="0" algn="ctr" defTabSz="666750">
            <a:lnSpc>
              <a:spcPct val="90000"/>
            </a:lnSpc>
            <a:spcBef>
              <a:spcPct val="0"/>
            </a:spcBef>
            <a:spcAft>
              <a:spcPct val="35000"/>
            </a:spcAft>
            <a:buNone/>
          </a:pPr>
          <a:r>
            <a:rPr lang="en-US" sz="1500" kern="1200" dirty="0"/>
            <a:t>Filtering</a:t>
          </a:r>
        </a:p>
      </dsp:txBody>
      <dsp:txXfrm>
        <a:off x="1901776" y="1646284"/>
        <a:ext cx="1508866" cy="936852"/>
      </dsp:txXfrm>
    </dsp:sp>
    <dsp:sp modelId="{5FAC254C-EFA3-4669-9490-A1911103C459}">
      <dsp:nvSpPr>
        <dsp:cNvPr id="0" name=""/>
        <dsp:cNvSpPr/>
      </dsp:nvSpPr>
      <dsp:spPr>
        <a:xfrm>
          <a:off x="740791" y="2902644"/>
          <a:ext cx="1567160" cy="995146"/>
        </a:xfrm>
        <a:prstGeom prst="roundRect">
          <a:avLst>
            <a:gd name="adj" fmla="val 10000"/>
          </a:avLst>
        </a:prstGeom>
        <a:solidFill>
          <a:schemeClr val="dk2">
            <a:hueOff val="0"/>
            <a:satOff val="0"/>
            <a:lumOff val="0"/>
            <a:alphaOff val="0"/>
          </a:schemeClr>
        </a:solidFill>
        <a:ln w="425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EB88FD-6E11-43A0-9381-8A8C009A5CCD}">
      <dsp:nvSpPr>
        <dsp:cNvPr id="0" name=""/>
        <dsp:cNvSpPr/>
      </dsp:nvSpPr>
      <dsp:spPr>
        <a:xfrm>
          <a:off x="914920" y="3068066"/>
          <a:ext cx="1567160" cy="995146"/>
        </a:xfrm>
        <a:prstGeom prst="roundRect">
          <a:avLst>
            <a:gd name="adj" fmla="val 10000"/>
          </a:avLst>
        </a:prstGeom>
        <a:solidFill>
          <a:schemeClr val="lt2">
            <a:alpha val="90000"/>
            <a:hueOff val="0"/>
            <a:satOff val="0"/>
            <a:lumOff val="0"/>
            <a:alphaOff val="0"/>
          </a:schemeClr>
        </a:solidFill>
        <a:ln w="425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Model Based</a:t>
          </a:r>
        </a:p>
      </dsp:txBody>
      <dsp:txXfrm>
        <a:off x="944067" y="3097213"/>
        <a:ext cx="1508866" cy="936852"/>
      </dsp:txXfrm>
    </dsp:sp>
    <dsp:sp modelId="{4DAB64DC-7889-43FE-B566-2CE7C829F859}">
      <dsp:nvSpPr>
        <dsp:cNvPr id="0" name=""/>
        <dsp:cNvSpPr/>
      </dsp:nvSpPr>
      <dsp:spPr>
        <a:xfrm>
          <a:off x="2656209" y="2902644"/>
          <a:ext cx="1567160" cy="995146"/>
        </a:xfrm>
        <a:prstGeom prst="roundRect">
          <a:avLst>
            <a:gd name="adj" fmla="val 10000"/>
          </a:avLst>
        </a:prstGeom>
        <a:solidFill>
          <a:schemeClr val="dk2">
            <a:hueOff val="0"/>
            <a:satOff val="0"/>
            <a:lumOff val="0"/>
            <a:alphaOff val="0"/>
          </a:schemeClr>
        </a:solidFill>
        <a:ln w="425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4001CF-9A12-499D-9E78-F2AD99D73A47}">
      <dsp:nvSpPr>
        <dsp:cNvPr id="0" name=""/>
        <dsp:cNvSpPr/>
      </dsp:nvSpPr>
      <dsp:spPr>
        <a:xfrm>
          <a:off x="2830338" y="3068066"/>
          <a:ext cx="1567160" cy="995146"/>
        </a:xfrm>
        <a:prstGeom prst="roundRect">
          <a:avLst>
            <a:gd name="adj" fmla="val 10000"/>
          </a:avLst>
        </a:prstGeom>
        <a:solidFill>
          <a:schemeClr val="lt2">
            <a:alpha val="90000"/>
            <a:hueOff val="0"/>
            <a:satOff val="0"/>
            <a:lumOff val="0"/>
            <a:alphaOff val="0"/>
          </a:schemeClr>
        </a:solidFill>
        <a:ln w="425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Memory Based</a:t>
          </a:r>
        </a:p>
      </dsp:txBody>
      <dsp:txXfrm>
        <a:off x="2859485" y="3097213"/>
        <a:ext cx="1508866" cy="936852"/>
      </dsp:txXfrm>
    </dsp:sp>
    <dsp:sp modelId="{F8314B31-531B-4000-A9DB-C8A17475DD79}">
      <dsp:nvSpPr>
        <dsp:cNvPr id="0" name=""/>
        <dsp:cNvSpPr/>
      </dsp:nvSpPr>
      <dsp:spPr>
        <a:xfrm>
          <a:off x="3613918" y="1451715"/>
          <a:ext cx="1567160" cy="995146"/>
        </a:xfrm>
        <a:prstGeom prst="roundRect">
          <a:avLst>
            <a:gd name="adj" fmla="val 10000"/>
          </a:avLst>
        </a:prstGeom>
        <a:solidFill>
          <a:schemeClr val="dk2">
            <a:hueOff val="0"/>
            <a:satOff val="0"/>
            <a:lumOff val="0"/>
            <a:alphaOff val="0"/>
          </a:schemeClr>
        </a:solidFill>
        <a:ln w="425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85674-48EE-4F06-8565-37004B9FDB87}">
      <dsp:nvSpPr>
        <dsp:cNvPr id="0" name=""/>
        <dsp:cNvSpPr/>
      </dsp:nvSpPr>
      <dsp:spPr>
        <a:xfrm>
          <a:off x="3788047" y="1617137"/>
          <a:ext cx="1567160" cy="995146"/>
        </a:xfrm>
        <a:prstGeom prst="roundRect">
          <a:avLst>
            <a:gd name="adj" fmla="val 10000"/>
          </a:avLst>
        </a:prstGeom>
        <a:solidFill>
          <a:schemeClr val="lt2">
            <a:alpha val="90000"/>
            <a:hueOff val="0"/>
            <a:satOff val="0"/>
            <a:lumOff val="0"/>
            <a:alphaOff val="0"/>
          </a:schemeClr>
        </a:solidFill>
        <a:ln w="425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Content </a:t>
          </a:r>
        </a:p>
        <a:p>
          <a:pPr marL="0" lvl="0" indent="0" algn="ctr" defTabSz="666750">
            <a:lnSpc>
              <a:spcPct val="90000"/>
            </a:lnSpc>
            <a:spcBef>
              <a:spcPct val="0"/>
            </a:spcBef>
            <a:spcAft>
              <a:spcPct val="35000"/>
            </a:spcAft>
            <a:buNone/>
          </a:pPr>
          <a:r>
            <a:rPr lang="en-US" sz="1500" kern="1200" dirty="0"/>
            <a:t>Based</a:t>
          </a:r>
        </a:p>
      </dsp:txBody>
      <dsp:txXfrm>
        <a:off x="3817194" y="1646284"/>
        <a:ext cx="1508866" cy="9368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7E340D05-DE97-4437-95CD-45CBC0FFDCBA}" type="datetimeFigureOut">
              <a:rPr lang="en-US" smtClean="0"/>
              <a:t>6/10/2021</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34A14157-3570-4A48-AFE1-03A16DA55C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340D05-DE97-4437-95CD-45CBC0FFDCBA}"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4157-3570-4A48-AFE1-03A16DA55C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340D05-DE97-4437-95CD-45CBC0FFDCBA}"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4157-3570-4A48-AFE1-03A16DA55C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340D05-DE97-4437-95CD-45CBC0FFDCBA}"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4157-3570-4A48-AFE1-03A16DA55C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340D05-DE97-4437-95CD-45CBC0FFDCBA}"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4157-3570-4A48-AFE1-03A16DA55C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E340D05-DE97-4437-95CD-45CBC0FFDCBA}"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4157-3570-4A48-AFE1-03A16DA55C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E340D05-DE97-4437-95CD-45CBC0FFDCBA}" type="datetimeFigureOut">
              <a:rPr lang="en-US" smtClean="0"/>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14157-3570-4A48-AFE1-03A16DA55C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E340D05-DE97-4437-95CD-45CBC0FFDCBA}" type="datetimeFigureOut">
              <a:rPr lang="en-US" smtClean="0"/>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14157-3570-4A48-AFE1-03A16DA55C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7E340D05-DE97-4437-95CD-45CBC0FFDCBA}" type="datetimeFigureOut">
              <a:rPr lang="en-US" smtClean="0"/>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14157-3570-4A48-AFE1-03A16DA55C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E340D05-DE97-4437-95CD-45CBC0FFDCBA}"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4157-3570-4A48-AFE1-03A16DA55C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E340D05-DE97-4437-95CD-45CBC0FFDCBA}"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4157-3570-4A48-AFE1-03A16DA55CF5}"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E340D05-DE97-4437-95CD-45CBC0FFDCBA}" type="datetimeFigureOut">
              <a:rPr lang="en-US" smtClean="0"/>
              <a:t>6/10/2021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4A14157-3570-4A48-AFE1-03A16DA55C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a:solidFill>
                  <a:schemeClr val="tx1"/>
                </a:solidFill>
                <a:latin typeface="Times New Roman" pitchFamily="18" charset="0"/>
                <a:cs typeface="Times New Roman" pitchFamily="18" charset="0"/>
              </a:rPr>
              <a:t>        </a:t>
            </a:r>
            <a:r>
              <a:rPr lang="en-US" sz="4900" dirty="0">
                <a:solidFill>
                  <a:schemeClr val="tx1"/>
                </a:solidFill>
                <a:latin typeface="Times New Roman" pitchFamily="18" charset="0"/>
                <a:cs typeface="Times New Roman" pitchFamily="18" charset="0"/>
              </a:rPr>
              <a:t>Recommender System                </a:t>
            </a:r>
            <a:br>
              <a:rPr lang="en-US" sz="4900" dirty="0">
                <a:solidFill>
                  <a:schemeClr val="tx1"/>
                </a:solidFill>
                <a:latin typeface="Times New Roman" pitchFamily="18" charset="0"/>
                <a:cs typeface="Times New Roman" pitchFamily="18" charset="0"/>
              </a:rPr>
            </a:br>
            <a:br>
              <a:rPr lang="en-US" dirty="0">
                <a:solidFill>
                  <a:schemeClr val="tx1"/>
                </a:solidFill>
              </a:rPr>
            </a:br>
            <a:endParaRPr lang="en-US" dirty="0">
              <a:solidFill>
                <a:schemeClr val="tx1"/>
              </a:solidFill>
            </a:endParaRPr>
          </a:p>
        </p:txBody>
      </p:sp>
      <p:sp>
        <p:nvSpPr>
          <p:cNvPr id="3" name="Subtitle 2"/>
          <p:cNvSpPr>
            <a:spLocks noGrp="1"/>
          </p:cNvSpPr>
          <p:nvPr>
            <p:ph type="subTitle" idx="1"/>
          </p:nvPr>
        </p:nvSpPr>
        <p:spPr>
          <a:xfrm>
            <a:off x="5181600" y="3810000"/>
            <a:ext cx="3313176" cy="2209800"/>
          </a:xfrm>
        </p:spPr>
        <p:txBody>
          <a:bodyPr>
            <a:noAutofit/>
          </a:bodyPr>
          <a:lstStyle/>
          <a:p>
            <a:pPr algn="l"/>
            <a:r>
              <a:rPr lang="en-US" sz="2400" u="sng" dirty="0">
                <a:solidFill>
                  <a:schemeClr val="tx1"/>
                </a:solidFill>
                <a:latin typeface="Times New Roman" pitchFamily="18" charset="0"/>
                <a:cs typeface="Times New Roman" pitchFamily="18" charset="0"/>
              </a:rPr>
              <a:t>Team Members:</a:t>
            </a:r>
          </a:p>
          <a:p>
            <a:pPr algn="l"/>
            <a:r>
              <a:rPr lang="en-US" sz="2400" dirty="0" err="1">
                <a:solidFill>
                  <a:schemeClr val="tx1"/>
                </a:solidFill>
                <a:latin typeface="Times New Roman" pitchFamily="18" charset="0"/>
                <a:cs typeface="Times New Roman" pitchFamily="18" charset="0"/>
              </a:rPr>
              <a:t>Kunde</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Vidya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Sagar</a:t>
            </a:r>
            <a:endParaRPr lang="en-US" sz="2400" dirty="0">
              <a:solidFill>
                <a:schemeClr val="tx1"/>
              </a:solidFill>
              <a:latin typeface="Times New Roman" pitchFamily="18" charset="0"/>
              <a:cs typeface="Times New Roman" pitchFamily="18" charset="0"/>
            </a:endParaRPr>
          </a:p>
          <a:p>
            <a:pPr algn="l"/>
            <a:r>
              <a:rPr lang="en-US" sz="2400" dirty="0" err="1">
                <a:solidFill>
                  <a:schemeClr val="tx1"/>
                </a:solidFill>
                <a:latin typeface="Times New Roman" pitchFamily="18" charset="0"/>
                <a:cs typeface="Times New Roman" pitchFamily="18" charset="0"/>
              </a:rPr>
              <a:t>Pravin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Kundan</a:t>
            </a:r>
            <a:endParaRPr lang="en-US" sz="2400" dirty="0">
              <a:solidFill>
                <a:schemeClr val="tx1"/>
              </a:solidFill>
              <a:latin typeface="Times New Roman" pitchFamily="18" charset="0"/>
              <a:cs typeface="Times New Roman" pitchFamily="18" charset="0"/>
            </a:endParaRPr>
          </a:p>
          <a:p>
            <a:pPr algn="l"/>
            <a:r>
              <a:rPr lang="en-US" sz="2400" dirty="0">
                <a:solidFill>
                  <a:schemeClr val="tx1"/>
                </a:solidFill>
                <a:latin typeface="Times New Roman" pitchFamily="18" charset="0"/>
                <a:cs typeface="Times New Roman" pitchFamily="18" charset="0"/>
              </a:rPr>
              <a:t>P </a:t>
            </a:r>
            <a:r>
              <a:rPr lang="en-US" sz="2400" dirty="0" err="1">
                <a:solidFill>
                  <a:schemeClr val="tx1"/>
                </a:solidFill>
                <a:latin typeface="Times New Roman" pitchFamily="18" charset="0"/>
                <a:cs typeface="Times New Roman" pitchFamily="18" charset="0"/>
              </a:rPr>
              <a:t>Charith</a:t>
            </a:r>
            <a:endParaRPr lang="en-US" sz="2400" dirty="0">
              <a:solidFill>
                <a:schemeClr val="tx1"/>
              </a:solidFill>
              <a:latin typeface="Times New Roman" pitchFamily="18" charset="0"/>
              <a:cs typeface="Times New Roman" pitchFamily="18" charset="0"/>
            </a:endParaRPr>
          </a:p>
          <a:p>
            <a:pPr algn="l"/>
            <a:r>
              <a:rPr lang="en-US" sz="2400" dirty="0">
                <a:solidFill>
                  <a:schemeClr val="tx1"/>
                </a:solidFill>
                <a:latin typeface="Times New Roman" pitchFamily="18" charset="0"/>
                <a:cs typeface="Times New Roman" pitchFamily="18" charset="0"/>
              </a:rPr>
              <a:t>G M </a:t>
            </a:r>
            <a:r>
              <a:rPr lang="en-US" sz="2400" dirty="0" err="1">
                <a:solidFill>
                  <a:schemeClr val="tx1"/>
                </a:solidFill>
                <a:latin typeface="Times New Roman" pitchFamily="18" charset="0"/>
                <a:cs typeface="Times New Roman" pitchFamily="18" charset="0"/>
              </a:rPr>
              <a:t>Nithin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Sai</a:t>
            </a:r>
            <a:endParaRPr lang="en-US" sz="2400" dirty="0">
              <a:solidFill>
                <a:schemeClr val="tx1"/>
              </a:solidFill>
              <a:latin typeface="Times New Roman" pitchFamily="18" charset="0"/>
              <a:cs typeface="Times New Roman" pitchFamily="18" charset="0"/>
            </a:endParaRPr>
          </a:p>
          <a:p>
            <a:pPr algn="l"/>
            <a:r>
              <a:rPr lang="en-US" sz="2400" dirty="0">
                <a:solidFill>
                  <a:schemeClr val="tx1"/>
                </a:solidFill>
                <a:latin typeface="Times New Roman" pitchFamily="18" charset="0"/>
                <a:cs typeface="Times New Roman" pitchFamily="18" charset="0"/>
              </a:rPr>
              <a:t>Ravi </a:t>
            </a:r>
            <a:r>
              <a:rPr lang="en-US" sz="2400" dirty="0" err="1">
                <a:solidFill>
                  <a:schemeClr val="tx1"/>
                </a:solidFill>
                <a:latin typeface="Times New Roman" pitchFamily="18" charset="0"/>
                <a:cs typeface="Times New Roman" pitchFamily="18" charset="0"/>
              </a:rPr>
              <a:t>Kiran</a:t>
            </a:r>
            <a:r>
              <a:rPr lang="en-US" sz="2400" dirty="0">
                <a:solidFill>
                  <a:schemeClr val="tx1"/>
                </a:solidFill>
                <a:latin typeface="Times New Roman" pitchFamily="18" charset="0"/>
                <a:cs typeface="Times New Roman" pitchFamily="18" charset="0"/>
              </a:rPr>
              <a:t> </a:t>
            </a:r>
          </a:p>
        </p:txBody>
      </p:sp>
      <p:sp>
        <p:nvSpPr>
          <p:cNvPr id="4" name="TextBox 3"/>
          <p:cNvSpPr txBox="1"/>
          <p:nvPr/>
        </p:nvSpPr>
        <p:spPr>
          <a:xfrm>
            <a:off x="685800" y="4114800"/>
            <a:ext cx="4038600" cy="1569660"/>
          </a:xfrm>
          <a:prstGeom prst="rect">
            <a:avLst/>
          </a:prstGeom>
          <a:noFill/>
        </p:spPr>
        <p:txBody>
          <a:bodyPr wrap="square" rtlCol="0">
            <a:spAutoFit/>
          </a:bodyPr>
          <a:lstStyle/>
          <a:p>
            <a:r>
              <a:rPr lang="en-US" sz="2400" dirty="0" err="1">
                <a:latin typeface="Times New Roman" pitchFamily="18" charset="0"/>
                <a:cs typeface="Times New Roman" pitchFamily="18" charset="0"/>
              </a:rPr>
              <a:t>Innomatics</a:t>
            </a:r>
            <a:r>
              <a:rPr lang="en-US" sz="2400" dirty="0">
                <a:latin typeface="Times New Roman" pitchFamily="18" charset="0"/>
                <a:cs typeface="Times New Roman" pitchFamily="18" charset="0"/>
              </a:rPr>
              <a:t> Research Labs</a:t>
            </a:r>
          </a:p>
          <a:p>
            <a:r>
              <a:rPr lang="en-US" sz="2400" dirty="0">
                <a:latin typeface="Times New Roman" pitchFamily="18" charset="0"/>
                <a:cs typeface="Times New Roman" pitchFamily="18" charset="0"/>
              </a:rPr>
              <a:t>Guide: </a:t>
            </a:r>
            <a:r>
              <a:rPr lang="en-US" sz="2400" dirty="0" err="1">
                <a:latin typeface="Times New Roman" pitchFamily="18" charset="0"/>
                <a:cs typeface="Times New Roman" pitchFamily="18" charset="0"/>
              </a:rPr>
              <a:t>Kanav</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Bansal</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Mentor: </a:t>
            </a:r>
            <a:r>
              <a:rPr lang="en-US" sz="2400" dirty="0" err="1">
                <a:latin typeface="Times New Roman" pitchFamily="18" charset="0"/>
                <a:cs typeface="Times New Roman" pitchFamily="18" charset="0"/>
              </a:rPr>
              <a:t>Akhila</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Batch No: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ld-start-problem-l.jpg"/>
          <p:cNvPicPr>
            <a:picLocks noChangeAspect="1"/>
          </p:cNvPicPr>
          <p:nvPr/>
        </p:nvPicPr>
        <p:blipFill>
          <a:blip r:embed="rId2"/>
          <a:srcRect l="4167" t="4074" r="3333" b="4074"/>
          <a:stretch>
            <a:fillRect/>
          </a:stretch>
        </p:blipFill>
        <p:spPr>
          <a:xfrm>
            <a:off x="381000" y="1066800"/>
            <a:ext cx="8458200" cy="472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C9AD-CBE8-4A8D-A65F-367096778D72}"/>
              </a:ext>
            </a:extLst>
          </p:cNvPr>
          <p:cNvSpPr>
            <a:spLocks noGrp="1"/>
          </p:cNvSpPr>
          <p:nvPr>
            <p:ph type="title"/>
          </p:nvPr>
        </p:nvSpPr>
        <p:spPr>
          <a:xfrm>
            <a:off x="443025" y="1471738"/>
            <a:ext cx="8183880" cy="4954730"/>
          </a:xfrm>
        </p:spPr>
        <p:txBody>
          <a:bodyPr vert="horz" lIns="91440" tIns="45720" rIns="91440" bIns="45720" anchor="b">
            <a:normAutofit fontScale="90000"/>
          </a:bodyPr>
          <a:lstStyle/>
          <a:p>
            <a:br>
              <a:rPr lang="en-GB" sz="2000" b="0" dirty="0">
                <a:solidFill>
                  <a:schemeClr val="tx1"/>
                </a:solidFill>
                <a:ea typeface="+mj-lt"/>
                <a:cs typeface="+mj-lt"/>
              </a:rPr>
            </a:br>
            <a:br>
              <a:rPr lang="en-GB" sz="2000" b="0" dirty="0">
                <a:ea typeface="+mj-lt"/>
                <a:cs typeface="+mj-lt"/>
              </a:rPr>
            </a:br>
            <a:r>
              <a:rPr lang="en-GB" sz="2000" b="0" dirty="0">
                <a:solidFill>
                  <a:schemeClr val="tx1"/>
                </a:solidFill>
                <a:ea typeface="+mj-lt"/>
                <a:cs typeface="+mj-lt"/>
              </a:rPr>
              <a:t> </a:t>
            </a:r>
            <a:br>
              <a:rPr lang="en-GB" sz="2000" b="0" dirty="0">
                <a:ea typeface="+mj-lt"/>
                <a:cs typeface="+mj-lt"/>
              </a:rPr>
            </a:br>
            <a:r>
              <a:rPr lang="en-GB" sz="2000" b="0" dirty="0">
                <a:solidFill>
                  <a:schemeClr val="tx1"/>
                </a:solidFill>
                <a:ea typeface="+mj-lt"/>
                <a:cs typeface="+mj-lt"/>
              </a:rPr>
              <a:t>For cold start problem, Recommender systems make use of  two different types of feedback (input). The most convenient is the high quality explicit feedback, that consists of an explicit preference given by a user for a given item. Often explicit feedback is collected via a star rating system.</a:t>
            </a:r>
            <a:br>
              <a:rPr lang="en-GB" sz="2000" b="0" dirty="0">
                <a:solidFill>
                  <a:schemeClr val="tx1"/>
                </a:solidFill>
                <a:ea typeface="+mj-lt"/>
                <a:cs typeface="+mj-lt"/>
              </a:rPr>
            </a:br>
            <a:br>
              <a:rPr lang="en-GB" sz="2000" b="0" dirty="0">
                <a:ea typeface="+mj-lt"/>
                <a:cs typeface="+mj-lt"/>
              </a:rPr>
            </a:br>
            <a:r>
              <a:rPr lang="en-GB" sz="2000" b="0" dirty="0">
                <a:solidFill>
                  <a:schemeClr val="tx1"/>
                </a:solidFill>
                <a:ea typeface="+mj-lt"/>
                <a:cs typeface="+mj-lt"/>
              </a:rPr>
              <a:t> However, this kind of (precious) feedback is not always available (only few user give explicit feedback for items they have purchased) so recommender systems have to infer user preferences from the far more abundant implicit feedback.</a:t>
            </a:r>
            <a:br>
              <a:rPr lang="en-GB" sz="2000" b="0" dirty="0">
                <a:solidFill>
                  <a:schemeClr val="tx1"/>
                </a:solidFill>
                <a:ea typeface="+mj-lt"/>
                <a:cs typeface="+mj-lt"/>
              </a:rPr>
            </a:br>
            <a:br>
              <a:rPr lang="en-GB" sz="2000" b="0" dirty="0">
                <a:solidFill>
                  <a:schemeClr val="tx1"/>
                </a:solidFill>
                <a:ea typeface="+mj-lt"/>
                <a:cs typeface="+mj-lt"/>
              </a:rPr>
            </a:br>
            <a:br>
              <a:rPr lang="en-GB" sz="2000" b="0" dirty="0">
                <a:solidFill>
                  <a:schemeClr val="tx1"/>
                </a:solidFill>
                <a:ea typeface="+mj-lt"/>
                <a:cs typeface="+mj-lt"/>
              </a:rPr>
            </a:br>
            <a:br>
              <a:rPr lang="en-GB" sz="2000" b="0" dirty="0">
                <a:solidFill>
                  <a:schemeClr val="tx1"/>
                </a:solidFill>
                <a:ea typeface="+mj-lt"/>
                <a:cs typeface="+mj-lt"/>
              </a:rPr>
            </a:br>
            <a:br>
              <a:rPr lang="en-GB" sz="2000" b="0" dirty="0">
                <a:ea typeface="+mj-lt"/>
                <a:cs typeface="+mj-lt"/>
              </a:rPr>
            </a:br>
            <a:r>
              <a:rPr lang="en-GB" sz="2000" b="0" dirty="0">
                <a:solidFill>
                  <a:schemeClr val="tx1"/>
                </a:solidFill>
                <a:ea typeface="+mj-lt"/>
                <a:cs typeface="+mj-lt"/>
              </a:rPr>
              <a:t> </a:t>
            </a:r>
            <a:endParaRPr lang="en-GB" sz="2000" b="0" dirty="0">
              <a:solidFill>
                <a:schemeClr val="tx1"/>
              </a:solidFill>
              <a:ea typeface="Verdana"/>
            </a:endParaRPr>
          </a:p>
        </p:txBody>
      </p:sp>
      <p:sp>
        <p:nvSpPr>
          <p:cNvPr id="3" name="TextBox 2">
            <a:extLst>
              <a:ext uri="{FF2B5EF4-FFF2-40B4-BE49-F238E27FC236}">
                <a16:creationId xmlns:a16="http://schemas.microsoft.com/office/drawing/2014/main" id="{67648BE8-A51D-4CE3-AAF0-6860257158BF}"/>
              </a:ext>
            </a:extLst>
          </p:cNvPr>
          <p:cNvSpPr txBox="1"/>
          <p:nvPr/>
        </p:nvSpPr>
        <p:spPr>
          <a:xfrm>
            <a:off x="2152234" y="794609"/>
            <a:ext cx="53386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SOLUTION TO COLD START PROBLEM : </a:t>
            </a:r>
            <a:br>
              <a:rPr lang="en-GB" dirty="0"/>
            </a:br>
            <a:r>
              <a:rPr lang="en-GB" dirty="0"/>
              <a:t>IMPLICIT AND EXPLICIT FEEDBACK  </a:t>
            </a:r>
            <a:endParaRPr lang="en-US" dirty="0"/>
          </a:p>
        </p:txBody>
      </p:sp>
    </p:spTree>
    <p:extLst>
      <p:ext uri="{BB962C8B-B14F-4D97-AF65-F5344CB8AC3E}">
        <p14:creationId xmlns:p14="http://schemas.microsoft.com/office/powerpoint/2010/main" val="388160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C9AD-CBE8-4A8D-A65F-367096778D72}"/>
              </a:ext>
            </a:extLst>
          </p:cNvPr>
          <p:cNvSpPr>
            <a:spLocks noGrp="1"/>
          </p:cNvSpPr>
          <p:nvPr>
            <p:ph type="title"/>
          </p:nvPr>
        </p:nvSpPr>
        <p:spPr>
          <a:xfrm>
            <a:off x="443025" y="473485"/>
            <a:ext cx="8183880" cy="5952983"/>
          </a:xfrm>
        </p:spPr>
        <p:txBody>
          <a:bodyPr vert="horz" lIns="91440" tIns="45720" rIns="91440" bIns="45720" anchor="b">
            <a:normAutofit/>
          </a:bodyPr>
          <a:lstStyle/>
          <a:p>
            <a:r>
              <a:rPr lang="en-GB" sz="2000" b="0" dirty="0">
                <a:solidFill>
                  <a:schemeClr val="tx1"/>
                </a:solidFill>
                <a:ea typeface="Verdana"/>
              </a:rPr>
              <a:t>In an implicit model, once the user has given consent to collecting usage data, no additional explicit feedback action (e.g. ratings) is required on the user's side.</a:t>
            </a:r>
            <a:endParaRPr lang="en-US" sz="2000" b="0" dirty="0">
              <a:solidFill>
                <a:schemeClr val="tx1"/>
              </a:solidFill>
              <a:ea typeface="+mj-lt"/>
              <a:cs typeface="+mj-lt"/>
            </a:endParaRPr>
          </a:p>
          <a:p>
            <a:endParaRPr lang="en-GB" sz="2000" b="0" dirty="0">
              <a:ea typeface="+mj-lt"/>
              <a:cs typeface="+mj-lt"/>
            </a:endParaRPr>
          </a:p>
          <a:p>
            <a:r>
              <a:rPr lang="en-GB" sz="2000" b="0" dirty="0">
                <a:solidFill>
                  <a:schemeClr val="tx1"/>
                </a:solidFill>
                <a:ea typeface="Verdana"/>
              </a:rPr>
              <a:t>Implicit feedback includes purchase history, browsing history, search patterns, etc. For example, a user that purchased many books by the same author probably likes that author.</a:t>
            </a:r>
            <a:endParaRPr lang="en-GB" sz="2000" b="0" dirty="0">
              <a:solidFill>
                <a:schemeClr val="tx1"/>
              </a:solidFill>
              <a:ea typeface="+mj-lt"/>
              <a:cs typeface="+mj-lt"/>
            </a:endParaRPr>
          </a:p>
          <a:p>
            <a:br>
              <a:rPr lang="en-GB" sz="2000" b="0" dirty="0">
                <a:solidFill>
                  <a:schemeClr val="tx1"/>
                </a:solidFill>
                <a:ea typeface="Verdana"/>
              </a:rPr>
            </a:br>
            <a:br>
              <a:rPr lang="en-GB" sz="2000" b="0" dirty="0">
                <a:solidFill>
                  <a:schemeClr val="tx1"/>
                </a:solidFill>
                <a:ea typeface="Verdana"/>
              </a:rPr>
            </a:br>
            <a:br>
              <a:rPr lang="en-GB" sz="2000" b="0" dirty="0">
                <a:solidFill>
                  <a:schemeClr val="tx1"/>
                </a:solidFill>
                <a:ea typeface="Verdana"/>
              </a:rPr>
            </a:br>
            <a:br>
              <a:rPr lang="en-GB" sz="2000" b="0" dirty="0">
                <a:solidFill>
                  <a:schemeClr val="tx1"/>
                </a:solidFill>
                <a:ea typeface="Verdana"/>
              </a:rPr>
            </a:br>
            <a:br>
              <a:rPr lang="en-GB" sz="2000" b="0" dirty="0">
                <a:solidFill>
                  <a:schemeClr val="tx1"/>
                </a:solidFill>
                <a:ea typeface="Verdana"/>
              </a:rPr>
            </a:br>
            <a:endParaRPr lang="en-GB" sz="2000" b="0" dirty="0">
              <a:solidFill>
                <a:schemeClr val="tx1"/>
              </a:solidFill>
              <a:ea typeface="Verdana"/>
            </a:endParaRPr>
          </a:p>
        </p:txBody>
      </p:sp>
    </p:spTree>
    <p:extLst>
      <p:ext uri="{BB962C8B-B14F-4D97-AF65-F5344CB8AC3E}">
        <p14:creationId xmlns:p14="http://schemas.microsoft.com/office/powerpoint/2010/main" val="307357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chart&#10;&#10;Description automatically generated">
            <a:extLst>
              <a:ext uri="{FF2B5EF4-FFF2-40B4-BE49-F238E27FC236}">
                <a16:creationId xmlns:a16="http://schemas.microsoft.com/office/drawing/2014/main" id="{1396B41B-C1D7-4F92-9BC1-9F0084B61CF9}"/>
              </a:ext>
            </a:extLst>
          </p:cNvPr>
          <p:cNvPicPr>
            <a:picLocks noChangeAspect="1"/>
          </p:cNvPicPr>
          <p:nvPr/>
        </p:nvPicPr>
        <p:blipFill>
          <a:blip r:embed="rId2"/>
          <a:stretch>
            <a:fillRect/>
          </a:stretch>
        </p:blipFill>
        <p:spPr>
          <a:xfrm>
            <a:off x="485152" y="517486"/>
            <a:ext cx="8183679" cy="5373814"/>
          </a:xfrm>
          <a:prstGeom prst="rect">
            <a:avLst/>
          </a:prstGeom>
        </p:spPr>
      </p:pic>
    </p:spTree>
    <p:extLst>
      <p:ext uri="{BB962C8B-B14F-4D97-AF65-F5344CB8AC3E}">
        <p14:creationId xmlns:p14="http://schemas.microsoft.com/office/powerpoint/2010/main" val="1446512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762000"/>
            <a:ext cx="3348994" cy="461665"/>
          </a:xfrm>
          <a:prstGeom prst="rect">
            <a:avLst/>
          </a:prstGeom>
          <a:noFill/>
        </p:spPr>
        <p:txBody>
          <a:bodyPr wrap="none" rtlCol="0">
            <a:spAutoFit/>
          </a:bodyPr>
          <a:lstStyle/>
          <a:p>
            <a:r>
              <a:rPr lang="en-US" sz="2400" b="1" dirty="0"/>
              <a:t>Expected Timeline</a:t>
            </a:r>
          </a:p>
        </p:txBody>
      </p:sp>
      <p:graphicFrame>
        <p:nvGraphicFramePr>
          <p:cNvPr id="3" name="Table 2"/>
          <p:cNvGraphicFramePr>
            <a:graphicFrameLocks noGrp="1"/>
          </p:cNvGraphicFramePr>
          <p:nvPr/>
        </p:nvGraphicFramePr>
        <p:xfrm>
          <a:off x="609600" y="1905000"/>
          <a:ext cx="7848600" cy="3657599"/>
        </p:xfrm>
        <a:graphic>
          <a:graphicData uri="http://schemas.openxmlformats.org/drawingml/2006/table">
            <a:tbl>
              <a:tblPr firstRow="1" bandRow="1">
                <a:tableStyleId>{073A0DAA-6AF3-43AB-8588-CEC1D06C72B9}</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462747">
                <a:tc>
                  <a:txBody>
                    <a:bodyPr/>
                    <a:lstStyle/>
                    <a:p>
                      <a:pPr algn="ctr"/>
                      <a:r>
                        <a:rPr lang="en-US" sz="2400" dirty="0">
                          <a:latin typeface="Times New Roman" pitchFamily="18" charset="0"/>
                          <a:cs typeface="Times New Roman" pitchFamily="18" charset="0"/>
                        </a:rPr>
                        <a:t>Project Division</a:t>
                      </a:r>
                    </a:p>
                  </a:txBody>
                  <a:tcPr/>
                </a:tc>
                <a:tc>
                  <a:txBody>
                    <a:bodyPr/>
                    <a:lstStyle/>
                    <a:p>
                      <a:pPr algn="ctr"/>
                      <a:r>
                        <a:rPr lang="en-US" sz="2400" dirty="0">
                          <a:latin typeface="Times New Roman" pitchFamily="18" charset="0"/>
                          <a:cs typeface="Times New Roman" pitchFamily="18" charset="0"/>
                        </a:rPr>
                        <a:t>Expected Submission</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798713">
                <a:tc>
                  <a:txBody>
                    <a:bodyPr/>
                    <a:lstStyle/>
                    <a:p>
                      <a:pPr algn="ctr"/>
                      <a:r>
                        <a:rPr lang="en-US" sz="2000" dirty="0">
                          <a:latin typeface="Times New Roman" pitchFamily="18" charset="0"/>
                          <a:cs typeface="Times New Roman" pitchFamily="18" charset="0"/>
                        </a:rPr>
                        <a:t>Mid Project</a:t>
                      </a:r>
                      <a:r>
                        <a:rPr lang="en-US" sz="2000" baseline="0" dirty="0">
                          <a:latin typeface="Times New Roman" pitchFamily="18" charset="0"/>
                          <a:cs typeface="Times New Roman" pitchFamily="18" charset="0"/>
                        </a:rPr>
                        <a:t> </a:t>
                      </a:r>
                    </a:p>
                    <a:p>
                      <a:pPr algn="ctr"/>
                      <a:r>
                        <a:rPr lang="en-US" sz="2000" baseline="0" dirty="0">
                          <a:latin typeface="Times New Roman" pitchFamily="18" charset="0"/>
                          <a:cs typeface="Times New Roman" pitchFamily="18" charset="0"/>
                        </a:rPr>
                        <a:t>Presentation -1</a:t>
                      </a:r>
                      <a:endParaRPr lang="en-US"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10</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June,2021</a:t>
                      </a:r>
                    </a:p>
                  </a:txBody>
                  <a:tcPr/>
                </a:tc>
                <a:extLst>
                  <a:ext uri="{0D108BD9-81ED-4DB2-BD59-A6C34878D82A}">
                    <a16:rowId xmlns:a16="http://schemas.microsoft.com/office/drawing/2014/main" val="10001"/>
                  </a:ext>
                </a:extLst>
              </a:tr>
              <a:tr h="798713">
                <a:tc>
                  <a:txBody>
                    <a:bodyPr/>
                    <a:lstStyle/>
                    <a:p>
                      <a:pPr algn="ctr"/>
                      <a:r>
                        <a:rPr lang="en-US" sz="2000" dirty="0">
                          <a:latin typeface="Times New Roman" pitchFamily="18" charset="0"/>
                          <a:cs typeface="Times New Roman" pitchFamily="18" charset="0"/>
                        </a:rPr>
                        <a:t>Mid Project</a:t>
                      </a:r>
                    </a:p>
                    <a:p>
                      <a:pPr algn="ctr"/>
                      <a:r>
                        <a:rPr lang="en-US" sz="2000" dirty="0">
                          <a:latin typeface="Times New Roman" pitchFamily="18" charset="0"/>
                          <a:cs typeface="Times New Roman" pitchFamily="18" charset="0"/>
                        </a:rPr>
                        <a:t> Presentation - 2</a:t>
                      </a:r>
                    </a:p>
                  </a:txBody>
                  <a:tcPr/>
                </a:tc>
                <a:tc>
                  <a:txBody>
                    <a:bodyPr/>
                    <a:lstStyle/>
                    <a:p>
                      <a:pPr algn="ctr"/>
                      <a:r>
                        <a:rPr lang="en-US" sz="2000" dirty="0">
                          <a:latin typeface="Times New Roman" pitchFamily="18" charset="0"/>
                          <a:cs typeface="Times New Roman" pitchFamily="18" charset="0"/>
                        </a:rPr>
                        <a:t>14</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June,</a:t>
                      </a:r>
                      <a:r>
                        <a:rPr lang="en-US" sz="2000" baseline="0" dirty="0">
                          <a:latin typeface="Times New Roman" pitchFamily="18" charset="0"/>
                          <a:cs typeface="Times New Roman" pitchFamily="18" charset="0"/>
                        </a:rPr>
                        <a:t> 2021</a:t>
                      </a:r>
                    </a:p>
                    <a:p>
                      <a:pPr algn="ctr"/>
                      <a:r>
                        <a:rPr lang="en-US" sz="2000" baseline="0" dirty="0">
                          <a:latin typeface="Times New Roman" pitchFamily="18" charset="0"/>
                          <a:cs typeface="Times New Roman" pitchFamily="18" charset="0"/>
                        </a:rPr>
                        <a:t>(Duration: 4days)</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798713">
                <a:tc>
                  <a:txBody>
                    <a:bodyPr/>
                    <a:lstStyle/>
                    <a:p>
                      <a:pPr algn="ctr"/>
                      <a:r>
                        <a:rPr lang="en-US" sz="2000" dirty="0">
                          <a:latin typeface="Times New Roman" pitchFamily="18" charset="0"/>
                          <a:cs typeface="Times New Roman" pitchFamily="18" charset="0"/>
                        </a:rPr>
                        <a:t>Mid Project</a:t>
                      </a:r>
                    </a:p>
                    <a:p>
                      <a:pPr algn="ctr"/>
                      <a:r>
                        <a:rPr lang="en-US" sz="2000" dirty="0">
                          <a:latin typeface="Times New Roman" pitchFamily="18" charset="0"/>
                          <a:cs typeface="Times New Roman" pitchFamily="18" charset="0"/>
                        </a:rPr>
                        <a:t>Presentation</a:t>
                      </a:r>
                      <a:r>
                        <a:rPr lang="en-US" sz="2000" baseline="0" dirty="0">
                          <a:latin typeface="Times New Roman" pitchFamily="18" charset="0"/>
                          <a:cs typeface="Times New Roman" pitchFamily="18" charset="0"/>
                        </a:rPr>
                        <a:t> - 3</a:t>
                      </a:r>
                      <a:endParaRPr lang="en-US"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21</a:t>
                      </a:r>
                      <a:r>
                        <a:rPr lang="en-US" sz="2000" baseline="30000" dirty="0">
                          <a:latin typeface="Times New Roman" pitchFamily="18" charset="0"/>
                          <a:cs typeface="Times New Roman" pitchFamily="18" charset="0"/>
                        </a:rPr>
                        <a:t>st</a:t>
                      </a:r>
                      <a:r>
                        <a:rPr lang="en-US" sz="2000" baseline="0" dirty="0">
                          <a:latin typeface="Times New Roman" pitchFamily="18" charset="0"/>
                          <a:cs typeface="Times New Roman" pitchFamily="18" charset="0"/>
                        </a:rPr>
                        <a:t> June , 2021</a:t>
                      </a:r>
                    </a:p>
                    <a:p>
                      <a:pPr algn="ctr"/>
                      <a:r>
                        <a:rPr lang="en-US" sz="2000" baseline="0" dirty="0">
                          <a:latin typeface="Times New Roman" pitchFamily="18" charset="0"/>
                          <a:cs typeface="Times New Roman" pitchFamily="18" charset="0"/>
                        </a:rPr>
                        <a:t>(Duration :7days)</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798713">
                <a:tc>
                  <a:txBody>
                    <a:bodyPr/>
                    <a:lstStyle/>
                    <a:p>
                      <a:pPr algn="ctr"/>
                      <a:r>
                        <a:rPr lang="en-US" sz="2000" dirty="0">
                          <a:latin typeface="Times New Roman" pitchFamily="18" charset="0"/>
                          <a:cs typeface="Times New Roman" pitchFamily="18" charset="0"/>
                        </a:rPr>
                        <a:t>Final Presentation</a:t>
                      </a:r>
                    </a:p>
                  </a:txBody>
                  <a:tcPr/>
                </a:tc>
                <a:tc>
                  <a:txBody>
                    <a:bodyPr/>
                    <a:lstStyle/>
                    <a:p>
                      <a:pPr algn="ctr"/>
                      <a:r>
                        <a:rPr lang="en-US" sz="2000" dirty="0">
                          <a:latin typeface="Times New Roman" pitchFamily="18" charset="0"/>
                          <a:cs typeface="Times New Roman" pitchFamily="18" charset="0"/>
                        </a:rPr>
                        <a:t>26</a:t>
                      </a:r>
                      <a:r>
                        <a:rPr lang="en-US" sz="2000" baseline="30000" dirty="0">
                          <a:latin typeface="Times New Roman" pitchFamily="18" charset="0"/>
                          <a:cs typeface="Times New Roman" pitchFamily="18" charset="0"/>
                        </a:rPr>
                        <a:t>th</a:t>
                      </a:r>
                      <a:r>
                        <a:rPr lang="en-US" sz="2000" baseline="0" dirty="0">
                          <a:latin typeface="Times New Roman" pitchFamily="18" charset="0"/>
                          <a:cs typeface="Times New Roman" pitchFamily="18" charset="0"/>
                        </a:rPr>
                        <a:t> June,2021</a:t>
                      </a:r>
                    </a:p>
                    <a:p>
                      <a:pPr algn="ctr"/>
                      <a:r>
                        <a:rPr lang="en-US" sz="2000" baseline="0" dirty="0">
                          <a:latin typeface="Times New Roman" pitchFamily="18" charset="0"/>
                          <a:cs typeface="Times New Roman" pitchFamily="18" charset="0"/>
                        </a:rPr>
                        <a:t>(Duration : 5days)</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9033664" cy="707886"/>
          </a:xfrm>
          <a:prstGeom prst="rect">
            <a:avLst/>
          </a:prstGeom>
          <a:noFill/>
        </p:spPr>
        <p:txBody>
          <a:bodyPr wrap="square" rtlCol="0">
            <a:spAutoFit/>
          </a:bodyPr>
          <a:lstStyle/>
          <a:p>
            <a:r>
              <a:rPr lang="en-US" sz="2000" dirty="0">
                <a:latin typeface="Times New Roman" pitchFamily="18" charset="0"/>
                <a:cs typeface="Times New Roman" pitchFamily="18" charset="0"/>
              </a:rPr>
              <a:t>Ever Thought, How Applications like </a:t>
            </a:r>
            <a:r>
              <a:rPr lang="en-US" sz="2000" dirty="0" err="1">
                <a:latin typeface="Times New Roman" pitchFamily="18" charset="0"/>
                <a:cs typeface="Times New Roman" pitchFamily="18" charset="0"/>
              </a:rPr>
              <a:t>Netflix,Youtube,Amazon,spotify</a:t>
            </a:r>
            <a:r>
              <a:rPr lang="en-US" sz="2000" dirty="0">
                <a:latin typeface="Times New Roman" pitchFamily="18" charset="0"/>
                <a:cs typeface="Times New Roman" pitchFamily="18" charset="0"/>
              </a:rPr>
              <a:t>  provide us Relevant stuff of what we are searching for??? It’s because of  …….</a:t>
            </a:r>
          </a:p>
        </p:txBody>
      </p:sp>
      <p:sp>
        <p:nvSpPr>
          <p:cNvPr id="3" name="TextBox 2"/>
          <p:cNvSpPr txBox="1"/>
          <p:nvPr/>
        </p:nvSpPr>
        <p:spPr>
          <a:xfrm>
            <a:off x="2362200" y="1828800"/>
            <a:ext cx="3738459" cy="523220"/>
          </a:xfrm>
          <a:prstGeom prst="rect">
            <a:avLst/>
          </a:prstGeom>
          <a:noFill/>
        </p:spPr>
        <p:txBody>
          <a:bodyPr wrap="none" rtlCol="0">
            <a:spAutoFit/>
          </a:bodyPr>
          <a:lstStyle/>
          <a:p>
            <a:pPr algn="ctr"/>
            <a:r>
              <a:rPr lang="en-US" sz="2800" b="1" dirty="0">
                <a:latin typeface="Times New Roman" pitchFamily="18" charset="0"/>
                <a:cs typeface="Times New Roman" pitchFamily="18" charset="0"/>
              </a:rPr>
              <a:t>Recommender Systems</a:t>
            </a:r>
          </a:p>
        </p:txBody>
      </p:sp>
      <p:sp>
        <p:nvSpPr>
          <p:cNvPr id="4" name="TextBox 3"/>
          <p:cNvSpPr txBox="1"/>
          <p:nvPr/>
        </p:nvSpPr>
        <p:spPr>
          <a:xfrm>
            <a:off x="533400" y="2819400"/>
            <a:ext cx="8077199" cy="3016210"/>
          </a:xfrm>
          <a:prstGeom prst="rect">
            <a:avLst/>
          </a:prstGeom>
          <a:noFill/>
        </p:spPr>
        <p:txBody>
          <a:bodyPr wrap="square" rtlCol="0">
            <a:spAutoFit/>
          </a:bodyPr>
          <a:lstStyle/>
          <a:p>
            <a:r>
              <a:rPr lang="en-US" sz="2200" dirty="0">
                <a:latin typeface="Times New Roman" pitchFamily="18" charset="0"/>
                <a:cs typeface="Times New Roman" pitchFamily="18" charset="0"/>
              </a:rPr>
              <a:t>The goal of a </a:t>
            </a:r>
            <a:r>
              <a:rPr lang="en-US" sz="2200" b="1" dirty="0">
                <a:latin typeface="Times New Roman" pitchFamily="18" charset="0"/>
                <a:cs typeface="Times New Roman" pitchFamily="18" charset="0"/>
              </a:rPr>
              <a:t>recommender system</a:t>
            </a:r>
            <a:r>
              <a:rPr lang="en-US" sz="2200" dirty="0">
                <a:latin typeface="Times New Roman" pitchFamily="18" charset="0"/>
                <a:cs typeface="Times New Roman" pitchFamily="18" charset="0"/>
              </a:rPr>
              <a:t> is to generate meaningful recommendations to a collection of users for items or products that might interest them.</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Suggestions for books on Amazon, or movies on Netflix, are real-world examples of the operation of industry strength </a:t>
            </a:r>
            <a:r>
              <a:rPr lang="en-US" sz="2200" b="1" dirty="0">
                <a:latin typeface="Times New Roman" pitchFamily="18" charset="0"/>
                <a:cs typeface="Times New Roman" pitchFamily="18" charset="0"/>
              </a:rPr>
              <a:t>recommender system</a:t>
            </a:r>
            <a:endParaRPr lang="en-US" sz="2200" dirty="0">
              <a:latin typeface="Times New Roman" pitchFamily="18" charset="0"/>
              <a:cs typeface="Times New Roman" pitchFamily="18" charset="0"/>
            </a:endParaRPr>
          </a:p>
          <a:p>
            <a:br>
              <a:rPr lang="en-US"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457200" y="685800"/>
            <a:ext cx="4371758" cy="400110"/>
          </a:xfrm>
          <a:prstGeom prst="rect">
            <a:avLst/>
          </a:prstGeom>
          <a:noFill/>
        </p:spPr>
        <p:txBody>
          <a:bodyPr wrap="square" rtlCol="0">
            <a:spAutoFit/>
          </a:bodyPr>
          <a:lstStyle/>
          <a:p>
            <a:r>
              <a:rPr lang="en-US" sz="2000" u="sng" dirty="0">
                <a:latin typeface="Times New Roman" pitchFamily="18" charset="0"/>
                <a:cs typeface="Times New Roman" pitchFamily="18" charset="0"/>
              </a:rPr>
              <a:t>Types</a:t>
            </a:r>
            <a:r>
              <a:rPr lang="en-US" sz="2000" dirty="0">
                <a:latin typeface="Times New Roman" pitchFamily="18" charset="0"/>
                <a:cs typeface="Times New Roman" pitchFamily="18" charset="0"/>
              </a:rPr>
              <a:t> of </a:t>
            </a:r>
            <a:r>
              <a:rPr lang="en-US" sz="2000" u="sng" dirty="0">
                <a:latin typeface="Times New Roman" pitchFamily="18" charset="0"/>
                <a:cs typeface="Times New Roman" pitchFamily="18" charset="0"/>
              </a:rPr>
              <a:t>Recommender</a:t>
            </a:r>
            <a:r>
              <a:rPr lang="en-US" sz="2000" dirty="0">
                <a:latin typeface="Times New Roman" pitchFamily="18" charset="0"/>
                <a:cs typeface="Times New Roman" pitchFamily="18" charset="0"/>
              </a:rPr>
              <a:t> </a:t>
            </a:r>
            <a:r>
              <a:rPr lang="en-US" sz="2000" u="sng" dirty="0">
                <a:latin typeface="Times New Roman" pitchFamily="18" charset="0"/>
                <a:cs typeface="Times New Roman" pitchFamily="18" charset="0"/>
              </a:rPr>
              <a:t>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685800"/>
            <a:ext cx="3853366" cy="830997"/>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Content Based Recommendations</a:t>
            </a:r>
          </a:p>
        </p:txBody>
      </p:sp>
      <p:pic>
        <p:nvPicPr>
          <p:cNvPr id="3" name="Picture 2" descr="content-based-filtering-1-1024.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tmbased.png"/>
          <p:cNvPicPr>
            <a:picLocks noChangeAspect="1"/>
          </p:cNvPicPr>
          <p:nvPr/>
        </p:nvPicPr>
        <p:blipFill>
          <a:blip r:embed="rId2"/>
          <a:stretch>
            <a:fillRect/>
          </a:stretch>
        </p:blipFill>
        <p:spPr>
          <a:xfrm>
            <a:off x="381000" y="533400"/>
            <a:ext cx="8382000" cy="4953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21-06-09-17-12-11-181_com.google.android.youtube.jpg"/>
          <p:cNvPicPr>
            <a:picLocks noChangeAspect="1"/>
          </p:cNvPicPr>
          <p:nvPr/>
        </p:nvPicPr>
        <p:blipFill>
          <a:blip r:embed="rId2" cstate="print"/>
          <a:srcRect l="11666" t="4861" r="13333"/>
          <a:stretch>
            <a:fillRect/>
          </a:stretch>
        </p:blipFill>
        <p:spPr>
          <a:xfrm>
            <a:off x="947437" y="2333206"/>
            <a:ext cx="6858000" cy="4015154"/>
          </a:xfrm>
          <a:prstGeom prst="rect">
            <a:avLst/>
          </a:prstGeom>
        </p:spPr>
      </p:pic>
      <p:sp>
        <p:nvSpPr>
          <p:cNvPr id="3" name="TextBox 2">
            <a:extLst>
              <a:ext uri="{FF2B5EF4-FFF2-40B4-BE49-F238E27FC236}">
                <a16:creationId xmlns:a16="http://schemas.microsoft.com/office/drawing/2014/main" id="{AEE32C6A-D3F4-489B-8F29-0EC0C93A4E31}"/>
              </a:ext>
            </a:extLst>
          </p:cNvPr>
          <p:cNvSpPr txBox="1"/>
          <p:nvPr/>
        </p:nvSpPr>
        <p:spPr>
          <a:xfrm>
            <a:off x="2940853" y="1243823"/>
            <a:ext cx="36016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Verdana"/>
              </a:rPr>
              <a:t>CONTENT BASED FORMULA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38200"/>
            <a:ext cx="8382000" cy="2616101"/>
          </a:xfrm>
          <a:prstGeom prst="rect">
            <a:avLst/>
          </a:prstGeom>
          <a:noFill/>
        </p:spPr>
        <p:txBody>
          <a:bodyPr wrap="square" rtlCol="0">
            <a:spAutoFit/>
          </a:bodyPr>
          <a:lstStyle/>
          <a:p>
            <a:r>
              <a:rPr lang="en-US" dirty="0"/>
              <a:t>                     </a:t>
            </a:r>
            <a:r>
              <a:rPr lang="en-US" sz="2800" dirty="0">
                <a:latin typeface="Times New Roman" pitchFamily="18" charset="0"/>
                <a:cs typeface="Times New Roman" pitchFamily="18" charset="0"/>
              </a:rPr>
              <a:t>Using Music Album Information</a:t>
            </a:r>
          </a:p>
          <a:p>
            <a:endParaRPr lang="en-US" dirty="0"/>
          </a:p>
          <a:p>
            <a:r>
              <a:rPr lang="en-US" sz="2600" dirty="0">
                <a:latin typeface="Times New Roman" pitchFamily="18" charset="0"/>
                <a:cs typeface="Times New Roman" pitchFamily="18" charset="0"/>
              </a:rPr>
              <a:t>Amy liked songs of </a:t>
            </a:r>
            <a:r>
              <a:rPr lang="en-US" sz="2600" dirty="0" err="1">
                <a:latin typeface="Times New Roman" pitchFamily="18" charset="0"/>
                <a:cs typeface="Times New Roman" pitchFamily="18" charset="0"/>
              </a:rPr>
              <a:t>Bahubali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ConsiderRecommendations</a:t>
            </a:r>
            <a:r>
              <a:rPr lang="en-US" sz="2600" dirty="0">
                <a:latin typeface="Times New Roman" pitchFamily="18" charset="0"/>
                <a:cs typeface="Times New Roman" pitchFamily="18" charset="0"/>
              </a:rPr>
              <a:t> </a:t>
            </a:r>
          </a:p>
          <a:p>
            <a:endParaRPr lang="en-US" dirty="0"/>
          </a:p>
          <a:p>
            <a:r>
              <a:rPr lang="en-US" dirty="0">
                <a:latin typeface="Times New Roman" pitchFamily="18" charset="0"/>
                <a:cs typeface="Times New Roman" pitchFamily="18" charset="0"/>
              </a:rPr>
              <a:t>     Hero of the Movie is </a:t>
            </a:r>
            <a:r>
              <a:rPr lang="en-US" dirty="0" err="1">
                <a:latin typeface="Times New Roman" pitchFamily="18" charset="0"/>
                <a:cs typeface="Times New Roman" pitchFamily="18" charset="0"/>
              </a:rPr>
              <a:t>Prabhas</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Wingdings" pitchFamily="2" charset="2"/>
              </a:rPr>
              <a: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Mirchi</a:t>
            </a:r>
            <a:r>
              <a:rPr lang="en-US" dirty="0">
                <a:latin typeface="Times New Roman" pitchFamily="18" charset="0"/>
                <a:cs typeface="Times New Roman" pitchFamily="18" charset="0"/>
              </a:rPr>
              <a:t> Movie Songs</a:t>
            </a:r>
          </a:p>
          <a:p>
            <a:endParaRPr lang="en-US" dirty="0"/>
          </a:p>
          <a:p>
            <a:endParaRPr lang="en-US" dirty="0"/>
          </a:p>
          <a:p>
            <a:endParaRPr lang="en-US" dirty="0"/>
          </a:p>
        </p:txBody>
      </p:sp>
      <p:sp>
        <p:nvSpPr>
          <p:cNvPr id="3" name="TextBox 2"/>
          <p:cNvSpPr txBox="1"/>
          <p:nvPr/>
        </p:nvSpPr>
        <p:spPr>
          <a:xfrm>
            <a:off x="685800" y="2895600"/>
            <a:ext cx="7031950" cy="400110"/>
          </a:xfrm>
          <a:prstGeom prst="rect">
            <a:avLst/>
          </a:prstGeom>
          <a:noFill/>
        </p:spPr>
        <p:txBody>
          <a:bodyPr wrap="square" rtlCol="0">
            <a:spAutoFit/>
          </a:bodyPr>
          <a:lstStyle/>
          <a:p>
            <a:r>
              <a:rPr lang="en-US" sz="2000" dirty="0">
                <a:latin typeface="Times New Roman" pitchFamily="18" charset="0"/>
                <a:cs typeface="Times New Roman" pitchFamily="18" charset="0"/>
              </a:rPr>
              <a:t>Classified in the genre of romantic     </a:t>
            </a:r>
            <a:r>
              <a:rPr lang="en-US" sz="2000" dirty="0">
                <a:latin typeface="Times New Roman" pitchFamily="18" charset="0"/>
                <a:cs typeface="Times New Roman" pitchFamily="18" charset="0"/>
                <a:sym typeface="Wingdings" pitchFamily="2" charset="2"/>
              </a:rPr>
              <a:t></a:t>
            </a:r>
            <a:r>
              <a:rPr lang="en-US" sz="2000" dirty="0">
                <a:latin typeface="Times New Roman" pitchFamily="18" charset="0"/>
                <a:cs typeface="Times New Roman" pitchFamily="18" charset="0"/>
              </a:rPr>
              <a:t>              *Romantic Songs</a:t>
            </a:r>
          </a:p>
        </p:txBody>
      </p:sp>
      <p:sp>
        <p:nvSpPr>
          <p:cNvPr id="4" name="TextBox 3"/>
          <p:cNvSpPr txBox="1"/>
          <p:nvPr/>
        </p:nvSpPr>
        <p:spPr>
          <a:xfrm>
            <a:off x="609600" y="3657600"/>
            <a:ext cx="7772400" cy="400110"/>
          </a:xfrm>
          <a:prstGeom prst="rect">
            <a:avLst/>
          </a:prstGeom>
          <a:noFill/>
        </p:spPr>
        <p:txBody>
          <a:bodyPr wrap="square" rtlCol="0">
            <a:spAutoFit/>
          </a:bodyPr>
          <a:lstStyle/>
          <a:p>
            <a:r>
              <a:rPr lang="en-US" sz="2000" dirty="0">
                <a:latin typeface="Times New Roman" pitchFamily="18" charset="0"/>
                <a:cs typeface="Times New Roman" pitchFamily="18" charset="0"/>
              </a:rPr>
              <a:t> Music Director is MM </a:t>
            </a:r>
            <a:r>
              <a:rPr lang="en-US" sz="2000" dirty="0" err="1">
                <a:latin typeface="Times New Roman" pitchFamily="18" charset="0"/>
                <a:cs typeface="Times New Roman" pitchFamily="18" charset="0"/>
              </a:rPr>
              <a:t>Keeravani</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Wingdings" pitchFamily="2" charset="2"/>
              </a:rPr>
              <a:t>              * MM </a:t>
            </a:r>
            <a:r>
              <a:rPr lang="en-US" sz="2000" dirty="0" err="1">
                <a:latin typeface="Times New Roman" pitchFamily="18" charset="0"/>
                <a:cs typeface="Times New Roman" pitchFamily="18" charset="0"/>
                <a:sym typeface="Wingdings" pitchFamily="2" charset="2"/>
              </a:rPr>
              <a:t>Keeravani</a:t>
            </a:r>
            <a:r>
              <a:rPr lang="en-US" sz="2000" dirty="0">
                <a:latin typeface="Times New Roman" pitchFamily="18" charset="0"/>
                <a:cs typeface="Times New Roman" pitchFamily="18" charset="0"/>
                <a:sym typeface="Wingdings" pitchFamily="2" charset="2"/>
              </a:rPr>
              <a:t> Songs</a:t>
            </a:r>
            <a:endParaRPr lang="en-US" sz="2000" dirty="0">
              <a:latin typeface="Times New Roman" pitchFamily="18" charset="0"/>
              <a:cs typeface="Times New Roman" pitchFamily="18" charset="0"/>
            </a:endParaRPr>
          </a:p>
        </p:txBody>
      </p:sp>
      <p:cxnSp>
        <p:nvCxnSpPr>
          <p:cNvPr id="6" name="Straight Connector 5"/>
          <p:cNvCxnSpPr/>
          <p:nvPr/>
        </p:nvCxnSpPr>
        <p:spPr>
          <a:xfrm>
            <a:off x="381000" y="1447800"/>
            <a:ext cx="8458200" cy="1588"/>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295400" y="4495800"/>
            <a:ext cx="6543586" cy="461665"/>
          </a:xfrm>
          <a:prstGeom prst="rect">
            <a:avLst/>
          </a:prstGeom>
          <a:noFill/>
        </p:spPr>
        <p:txBody>
          <a:bodyPr wrap="none" rtlCol="0">
            <a:spAutoFit/>
          </a:bodyPr>
          <a:lstStyle/>
          <a:p>
            <a:r>
              <a:rPr lang="en-US" sz="2400" b="1" dirty="0">
                <a:latin typeface="Times New Roman" pitchFamily="18" charset="0"/>
                <a:cs typeface="Times New Roman" pitchFamily="18" charset="0"/>
              </a:rPr>
              <a:t>This Technique is called Content Based Filtering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_20210609_173424.jpg"/>
          <p:cNvPicPr>
            <a:picLocks noChangeAspect="1"/>
          </p:cNvPicPr>
          <p:nvPr/>
        </p:nvPicPr>
        <p:blipFill>
          <a:blip r:embed="rId2"/>
          <a:stretch>
            <a:fillRect/>
          </a:stretch>
        </p:blipFill>
        <p:spPr>
          <a:xfrm>
            <a:off x="304800" y="1433492"/>
            <a:ext cx="8534400" cy="2668982"/>
          </a:xfrm>
          <a:prstGeom prst="rect">
            <a:avLst/>
          </a:prstGeom>
        </p:spPr>
      </p:pic>
      <p:pic>
        <p:nvPicPr>
          <p:cNvPr id="3" name="Picture 2" descr="IMG_20210609_173440.jpg"/>
          <p:cNvPicPr>
            <a:picLocks noChangeAspect="1"/>
          </p:cNvPicPr>
          <p:nvPr/>
        </p:nvPicPr>
        <p:blipFill>
          <a:blip r:embed="rId3"/>
          <a:srcRect r="1786" b="5882"/>
          <a:stretch>
            <a:fillRect/>
          </a:stretch>
        </p:blipFill>
        <p:spPr>
          <a:xfrm>
            <a:off x="384660" y="4099493"/>
            <a:ext cx="8382000" cy="2438400"/>
          </a:xfrm>
          <a:prstGeom prst="rect">
            <a:avLst/>
          </a:prstGeom>
        </p:spPr>
      </p:pic>
      <p:sp>
        <p:nvSpPr>
          <p:cNvPr id="4" name="TextBox 3">
            <a:extLst>
              <a:ext uri="{FF2B5EF4-FFF2-40B4-BE49-F238E27FC236}">
                <a16:creationId xmlns:a16="http://schemas.microsoft.com/office/drawing/2014/main" id="{EFF828E4-819D-43DD-9947-6E231267ABD9}"/>
              </a:ext>
            </a:extLst>
          </p:cNvPr>
          <p:cNvSpPr txBox="1"/>
          <p:nvPr/>
        </p:nvSpPr>
        <p:spPr>
          <a:xfrm>
            <a:off x="2591465" y="614923"/>
            <a:ext cx="47995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COLLABORATIVE FILTERING FORMULA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ypes_of_Rec_sys.png"/>
          <p:cNvPicPr>
            <a:picLocks noChangeAspect="1"/>
          </p:cNvPicPr>
          <p:nvPr/>
        </p:nvPicPr>
        <p:blipFill>
          <a:blip r:embed="rId2"/>
          <a:stretch>
            <a:fillRect/>
          </a:stretch>
        </p:blipFill>
        <p:spPr>
          <a:xfrm>
            <a:off x="304800" y="1143000"/>
            <a:ext cx="8534400" cy="5029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186</TotalTime>
  <Words>180</Words>
  <Application>Microsoft Office PowerPoint</Application>
  <PresentationFormat>On-screen Show (4:3)</PresentationFormat>
  <Paragraphs>53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Aspect</vt:lpstr>
      <vt:lpstr>        Recommender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For cold start problem, Recommender systems make use of  two different types of feedback (input). The most convenient is the high quality explicit feedback, that consists of an explicit preference given by a user for a given item. Often explicit feedback is collected via a star rating system.   However, this kind of (precious) feedback is not always available (only few user give explicit feedback for items they have purchased) so recommender systems have to infer user preferences from the far more abundant implicit feedback.      </vt:lpstr>
      <vt:lpstr>In an implicit model, once the user has given consent to collecting usage data, no additional explicit feedback action (e.g. ratings) is required on the user's side.  Implicit feedback includes purchase history, browsing history, search patterns, etc. For example, a user that purchased many books by the same author probably likes that author.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dc:title>
  <dc:creator>Admin</dc:creator>
  <cp:lastModifiedBy>Admin</cp:lastModifiedBy>
  <cp:revision>93</cp:revision>
  <dcterms:created xsi:type="dcterms:W3CDTF">2021-06-09T10:45:47Z</dcterms:created>
  <dcterms:modified xsi:type="dcterms:W3CDTF">2021-06-10T07:33:41Z</dcterms:modified>
</cp:coreProperties>
</file>