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>
      <p:cViewPr varScale="1">
        <p:scale>
          <a:sx n="123" d="100"/>
          <a:sy n="123" d="100"/>
        </p:scale>
        <p:origin x="61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F133B-A99A-4A53-A6E7-795908943FE6}" type="datetimeFigureOut">
              <a:rPr lang="en-IN" smtClean="0"/>
              <a:t>10-06-2019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7F5D9-87D8-415C-9CCF-A76CDE9EF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3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5" y="4051399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By Team 8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059832" y="3075806"/>
            <a:ext cx="55081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sz="3200" dirty="0"/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PLANT SEEDLINGS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hape 505">
            <a:extLst>
              <a:ext uri="{FF2B5EF4-FFF2-40B4-BE49-F238E27FC236}">
                <a16:creationId xmlns:a16="http://schemas.microsoft.com/office/drawing/2014/main" id="{CA79D1CE-AE77-437A-8E01-5CF6B33CC819}"/>
              </a:ext>
            </a:extLst>
          </p:cNvPr>
          <p:cNvGrpSpPr/>
          <p:nvPr/>
        </p:nvGrpSpPr>
        <p:grpSpPr>
          <a:xfrm>
            <a:off x="3851920" y="1237624"/>
            <a:ext cx="1197664" cy="1126776"/>
            <a:chOff x="5972700" y="2330200"/>
            <a:chExt cx="411625" cy="387275"/>
          </a:xfrm>
        </p:grpSpPr>
        <p:sp>
          <p:nvSpPr>
            <p:cNvPr id="8" name="Shape 506">
              <a:extLst>
                <a:ext uri="{FF2B5EF4-FFF2-40B4-BE49-F238E27FC236}">
                  <a16:creationId xmlns:a16="http://schemas.microsoft.com/office/drawing/2014/main" id="{ACA3B62C-FDA8-4423-9B53-8F0F8BE86A66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507">
              <a:extLst>
                <a:ext uri="{FF2B5EF4-FFF2-40B4-BE49-F238E27FC236}">
                  <a16:creationId xmlns:a16="http://schemas.microsoft.com/office/drawing/2014/main" id="{1C644257-46B7-4B1E-9E7F-59638C035A2B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" name="Shape 503">
            <a:extLst>
              <a:ext uri="{FF2B5EF4-FFF2-40B4-BE49-F238E27FC236}">
                <a16:creationId xmlns:a16="http://schemas.microsoft.com/office/drawing/2014/main" id="{D4C9E201-FC52-40B2-AC57-5EF1EFF0E0C5}"/>
              </a:ext>
            </a:extLst>
          </p:cNvPr>
          <p:cNvSpPr txBox="1">
            <a:spLocks/>
          </p:cNvSpPr>
          <p:nvPr/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" sz="6000" dirty="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11" name="Shape 504">
            <a:extLst>
              <a:ext uri="{FF2B5EF4-FFF2-40B4-BE49-F238E27FC236}">
                <a16:creationId xmlns:a16="http://schemas.microsoft.com/office/drawing/2014/main" id="{923829F4-2BF9-4C9C-BD54-F7454E7C6135}"/>
              </a:ext>
            </a:extLst>
          </p:cNvPr>
          <p:cNvSpPr txBox="1">
            <a:spLocks/>
          </p:cNvSpPr>
          <p:nvPr/>
        </p:nvSpPr>
        <p:spPr>
          <a:xfrm>
            <a:off x="1275150" y="3230000"/>
            <a:ext cx="6593700" cy="1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itchFamily="34" charset="0"/>
              <a:buNone/>
            </a:pPr>
            <a:r>
              <a:rPr lang="en" sz="2000" b="1"/>
              <a:t>Any questions?</a:t>
            </a:r>
          </a:p>
          <a:p>
            <a:pPr algn="ctr">
              <a:spcBef>
                <a:spcPts val="0"/>
              </a:spcBef>
              <a:buFont typeface="Arial" pitchFamily="34" charset="0"/>
              <a:buNone/>
            </a:pPr>
            <a:endParaRPr lang="en" sz="2000" b="1"/>
          </a:p>
          <a:p>
            <a:pPr algn="ctr">
              <a:spcBef>
                <a:spcPts val="0"/>
              </a:spcBef>
              <a:buFont typeface="Arial" pitchFamily="34" charset="0"/>
              <a:buNone/>
            </a:pPr>
            <a:endParaRPr lang="en" sz="2000" b="1" dirty="0"/>
          </a:p>
        </p:txBody>
      </p:sp>
    </p:spTree>
    <p:extLst>
      <p:ext uri="{BB962C8B-B14F-4D97-AF65-F5344CB8AC3E}">
        <p14:creationId xmlns:p14="http://schemas.microsoft.com/office/powerpoint/2010/main" val="79073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F717EF-0EC0-437C-8380-708A3AB44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53402"/>
              </p:ext>
            </p:extLst>
          </p:nvPr>
        </p:nvGraphicFramePr>
        <p:xfrm>
          <a:off x="1403648" y="1059582"/>
          <a:ext cx="5832648" cy="37124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52229">
                  <a:extLst>
                    <a:ext uri="{9D8B030D-6E8A-4147-A177-3AD203B41FA5}">
                      <a16:colId xmlns:a16="http://schemas.microsoft.com/office/drawing/2014/main" val="2067448125"/>
                    </a:ext>
                  </a:extLst>
                </a:gridCol>
                <a:gridCol w="2980419">
                  <a:extLst>
                    <a:ext uri="{9D8B030D-6E8A-4147-A177-3AD203B41FA5}">
                      <a16:colId xmlns:a16="http://schemas.microsoft.com/office/drawing/2014/main" val="4072814479"/>
                    </a:ext>
                  </a:extLst>
                </a:gridCol>
              </a:tblGrid>
              <a:tr h="320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Team Members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73686"/>
                  </a:ext>
                </a:extLst>
              </a:tr>
              <a:tr h="325551">
                <a:tc>
                  <a:txBody>
                    <a:bodyPr/>
                    <a:lstStyle/>
                    <a:p>
                      <a:r>
                        <a:rPr lang="en-US" dirty="0"/>
                        <a:t>K. Shiva 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ML/AI Manager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41554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r>
                        <a:rPr lang="en-US" dirty="0"/>
                        <a:t>G. Vinay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Business 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21575"/>
                  </a:ext>
                </a:extLst>
              </a:tr>
              <a:tr h="325551">
                <a:tc>
                  <a:txBody>
                    <a:bodyPr/>
                    <a:lstStyle/>
                    <a:p>
                      <a:r>
                        <a:rPr lang="en-US" dirty="0"/>
                        <a:t>P. </a:t>
                      </a:r>
                      <a:r>
                        <a:rPr lang="en-US" dirty="0" err="1"/>
                        <a:t>Charithesh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ML/AI Manager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6534"/>
                  </a:ext>
                </a:extLst>
              </a:tr>
              <a:tr h="3255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D. N. S. V. Sreeja.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Sales specialist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83129"/>
                  </a:ext>
                </a:extLst>
              </a:tr>
              <a:tr h="325551">
                <a:tc>
                  <a:txBody>
                    <a:bodyPr/>
                    <a:lstStyle/>
                    <a:p>
                      <a:r>
                        <a:rPr lang="en-US" dirty="0"/>
                        <a:t> P. Rahul Sai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Application Architect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1235"/>
                  </a:ext>
                </a:extLst>
              </a:tr>
              <a:tr h="325551">
                <a:tc>
                  <a:txBody>
                    <a:bodyPr/>
                    <a:lstStyle/>
                    <a:p>
                      <a:r>
                        <a:rPr lang="en-US" dirty="0"/>
                        <a:t>T. Shiva Sai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 Specialist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22111"/>
                  </a:ext>
                </a:extLst>
              </a:tr>
              <a:tr h="3255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K. Preethi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Research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89960"/>
                  </a:ext>
                </a:extLst>
              </a:tr>
              <a:tr h="325551">
                <a:tc>
                  <a:txBody>
                    <a:bodyPr/>
                    <a:lstStyle/>
                    <a:p>
                      <a:pPr marL="342900" indent="-342900">
                        <a:buAutoNum type="alphaUcPeriod"/>
                      </a:pPr>
                      <a:r>
                        <a:rPr lang="en-US" dirty="0" err="1"/>
                        <a:t>Spandana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Research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1134"/>
                  </a:ext>
                </a:extLst>
              </a:tr>
              <a:tr h="325551">
                <a:tc>
                  <a:txBody>
                    <a:bodyPr/>
                    <a:lstStyle/>
                    <a:p>
                      <a:r>
                        <a:rPr lang="en-US" dirty="0" err="1"/>
                        <a:t>S.P.Shanmukhi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Research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3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A212-9E4F-411D-8255-97E77C42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by the clients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AAFA8-C1CA-4EA9-B543-F17A0DB8B8D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8" y="1491630"/>
            <a:ext cx="5364088" cy="2995737"/>
          </a:xfrm>
        </p:spPr>
        <p:txBody>
          <a:bodyPr/>
          <a:lstStyle/>
          <a:p>
            <a:pPr marL="422910" indent="-285750">
              <a:buFont typeface="Wingdings" panose="05000000000000000000" pitchFamily="2" charset="2"/>
              <a:buChar char="q"/>
            </a:pPr>
            <a:r>
              <a:rPr lang="en-US" sz="1600" dirty="0"/>
              <a:t>In seed identification the particular seed in question must be identified up to the species level.</a:t>
            </a:r>
          </a:p>
          <a:p>
            <a:pPr marL="422910" indent="-285750">
              <a:buFont typeface="Wingdings" panose="05000000000000000000" pitchFamily="2" charset="2"/>
              <a:buChar char="q"/>
            </a:pPr>
            <a:r>
              <a:rPr lang="en-US" sz="1600" dirty="0"/>
              <a:t>The size, shape and color of seeds.</a:t>
            </a:r>
          </a:p>
          <a:p>
            <a:pPr marL="422910" indent="-285750">
              <a:buFont typeface="Wingdings" panose="05000000000000000000" pitchFamily="2" charset="2"/>
              <a:buChar char="q"/>
            </a:pPr>
            <a:r>
              <a:rPr lang="en-US" sz="1600" dirty="0"/>
              <a:t>The shape and position of the attachment scar</a:t>
            </a:r>
          </a:p>
          <a:p>
            <a:pPr marL="422910" indent="-285750">
              <a:buFont typeface="Wingdings" panose="05000000000000000000" pitchFamily="2" charset="2"/>
              <a:buChar char="q"/>
            </a:pPr>
            <a:r>
              <a:rPr lang="en-US" sz="1600" dirty="0"/>
              <a:t>The presence of wings, hair or scale, spines etc.</a:t>
            </a:r>
          </a:p>
          <a:p>
            <a:pPr marL="422910" indent="-285750">
              <a:buFont typeface="Wingdings" panose="05000000000000000000" pitchFamily="2" charset="2"/>
              <a:buChar char="q"/>
            </a:pPr>
            <a:r>
              <a:rPr lang="en-US" sz="1600" dirty="0"/>
              <a:t>The internal structure, position and size of the embryo presence  or absence of the endosperm</a:t>
            </a:r>
          </a:p>
          <a:p>
            <a:pPr marL="137160"/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1A3D1-D497-4C09-A9F6-F4F6835B5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275606"/>
            <a:ext cx="1944216" cy="27605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8235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51BB86-10CD-424F-BB04-6E5B61564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19622"/>
            <a:ext cx="3911714" cy="2933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96D53-781A-4244-8B11-85FC4976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Technology used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18299-9EB7-45B6-A9A5-905F85F21D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1073881"/>
            <a:ext cx="5076056" cy="2995737"/>
          </a:xfrm>
        </p:spPr>
        <p:txBody>
          <a:bodyPr/>
          <a:lstStyle/>
          <a:p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 an open-source neural-network library written in Python 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contains numerous implementations of commonly used neural-network building blocks such as layers, objectives, activation functions, optimizers, and a host of tools to make working with image and text data easier.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Tensor Flow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Tensor Flow is an end-to-end open source platform for machine learning. It has a comprehensive, flexible ecosystem of tools, libraries and community resources that lets researchers push the state-of-the-art in ML and developers easily build and deploy ML powered applications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90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C636-25BF-4796-8EDF-A5AE6860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TECHNIQUE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3204-72E7-498E-A7F7-064C967A8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CONVOLUTIONAL NEURAL NETWORKS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C6E0-2800-4946-BCA1-3625D71347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1491630"/>
            <a:ext cx="8496944" cy="299573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Convolutional neural networks have been one of the most influential innovations in the field of computer vision. They have performed a lot better than traditional computer vision and have produced state-of-the-art results. These neural networks have proven to be successful in many different real-life case studies.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36ECD-1828-4BF5-908B-E3C4D943E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55726"/>
            <a:ext cx="7596336" cy="2616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512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A804-0BD1-4502-8C30-6D1E2EC0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SWOT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B2E7B-4930-471F-87A3-453D6694E2E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9512" y="1275606"/>
            <a:ext cx="5616624" cy="2995737"/>
          </a:xfrm>
        </p:spPr>
        <p:txBody>
          <a:bodyPr/>
          <a:lstStyle/>
          <a:p>
            <a:r>
              <a:rPr lang="en-IN" b="1" dirty="0"/>
              <a:t>Strength: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Able to classify 12 different types of species.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Simple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92% accuracy</a:t>
            </a:r>
          </a:p>
          <a:p>
            <a:r>
              <a:rPr lang="en-IN" b="1" dirty="0"/>
              <a:t>Weakness: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Not 100% accurate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Limited Datasets for training the model</a:t>
            </a:r>
          </a:p>
          <a:p>
            <a:r>
              <a:rPr lang="en-IN" b="1" dirty="0"/>
              <a:t>Opportunities: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We can eliminate weeds in a crop.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We can predict any plant and know what kind of species   and it’s threats</a:t>
            </a:r>
          </a:p>
          <a:p>
            <a:r>
              <a:rPr lang="en-IN" b="1" dirty="0"/>
              <a:t>Threats: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It can be easily plagiarized.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4E246-CFC0-4181-9407-AD16801C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64" y="1203598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2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4B49-CD7F-40F3-B7AA-3872DCD7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D8122-ED57-42EB-B96F-EC82F30486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7504" y="1419622"/>
            <a:ext cx="5076056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It is more efficient in terms of memory  and complexity.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It automatically detects the important features without any human supervision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It is computationally efficient</a:t>
            </a:r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5B5B6-4577-48E1-9A43-A3C3A31D6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56" y="874902"/>
            <a:ext cx="4302888" cy="4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1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0D2A-88A8-4D02-822A-C4301A56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C4E10-7FE9-4B1A-87E4-BC2F15BE415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7504" y="1419623"/>
            <a:ext cx="4824536" cy="16561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Used to detect weeds in a farm.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Specific extinct species of plants can </a:t>
            </a:r>
          </a:p>
          <a:p>
            <a:r>
              <a:rPr lang="en-US" sz="1800" dirty="0"/>
              <a:t>be detected and can be preserve.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Can be used for scientific research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9306D-E589-4F1E-ACE0-1F05CD81CF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71508"/>
            <a:ext cx="3962400" cy="3962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3211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0E39-D59A-4903-B9B2-07CCD449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2440A-9200-43C0-8165-0B5A2A4808B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80528" y="987574"/>
            <a:ext cx="5328592" cy="2995737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During the work in this doctoral thesis, several     experiments were performed using image processing and machine learning algorithms for the purpose of plant species recognition and weed detection.</a:t>
            </a:r>
          </a:p>
          <a:p>
            <a:pPr>
              <a:buFont typeface="Wingdings" pitchFamily="2" charset="2"/>
              <a:buChar char="v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proposed architecture resolves two major      challenges:</a:t>
            </a:r>
          </a:p>
          <a:p>
            <a:pPr>
              <a:buFont typeface="Wingdings" pitchFamily="2" charset="2"/>
              <a:buChar char="v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need for larger datasets for obtaining models with higher level of generalization.</a:t>
            </a:r>
          </a:p>
          <a:p>
            <a:pPr>
              <a:buFont typeface="Wingdings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need for high-end hardware processing            configurations to train the weed detection models</a:t>
            </a:r>
            <a:endParaRPr lang="en-US" sz="1800" dirty="0"/>
          </a:p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5FC25-8AA2-4F6F-AF59-326944B9D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203598"/>
            <a:ext cx="3366120" cy="33661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1592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484</Words>
  <Application>Microsoft Office PowerPoint</Application>
  <PresentationFormat>On-screen Show (16:9)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Times New Roman</vt:lpstr>
      <vt:lpstr>Wingdings</vt:lpstr>
      <vt:lpstr>Office Theme</vt:lpstr>
      <vt:lpstr>Custom Design</vt:lpstr>
      <vt:lpstr>PowerPoint Presentation</vt:lpstr>
      <vt:lpstr>Team Members</vt:lpstr>
      <vt:lpstr>Problems faced by the clients</vt:lpstr>
      <vt:lpstr> Technology used</vt:lpstr>
      <vt:lpstr>TECHNIQUE USED</vt:lpstr>
      <vt:lpstr>SWOT ANALYSIS</vt:lpstr>
      <vt:lpstr>ADVANTAGES</vt:lpstr>
      <vt:lpstr>APPLICATIONS</vt:lpstr>
      <vt:lpstr>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PUPPIREDDY CHARITHESH</cp:lastModifiedBy>
  <cp:revision>38</cp:revision>
  <dcterms:created xsi:type="dcterms:W3CDTF">2014-04-01T16:27:38Z</dcterms:created>
  <dcterms:modified xsi:type="dcterms:W3CDTF">2019-06-10T07:59:57Z</dcterms:modified>
</cp:coreProperties>
</file>