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56" r:id="rId4"/>
    <p:sldId id="2147471676" r:id="rId5"/>
    <p:sldId id="2147471685" r:id="rId6"/>
    <p:sldId id="21474716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F7E85-098E-4DE9-B45D-F659B57C6978}" v="1" dt="2024-01-19T15:10:24.096"/>
    <p1510:client id="{ECE46685-EF93-6067-C46E-FBCE9B1D8AB4}" v="4" dt="2024-01-19T10:53:56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i, Kenichiro" userId="e5329e70-ccf7-4ad7-8de9-bb26d190c4d6" providerId="ADAL" clId="{828F7E85-098E-4DE9-B45D-F659B57C6978}"/>
    <pc:docChg chg="undo custSel addSld delSld modSld sldOrd">
      <pc:chgData name="Imai, Kenichiro" userId="e5329e70-ccf7-4ad7-8de9-bb26d190c4d6" providerId="ADAL" clId="{828F7E85-098E-4DE9-B45D-F659B57C6978}" dt="2024-01-19T15:10:24.097" v="1056" actId="20577"/>
      <pc:docMkLst>
        <pc:docMk/>
      </pc:docMkLst>
      <pc:sldChg chg="modSp mod">
        <pc:chgData name="Imai, Kenichiro" userId="e5329e70-ccf7-4ad7-8de9-bb26d190c4d6" providerId="ADAL" clId="{828F7E85-098E-4DE9-B45D-F659B57C6978}" dt="2024-01-19T15:10:24.097" v="1056" actId="20577"/>
        <pc:sldMkLst>
          <pc:docMk/>
          <pc:sldMk cId="3129296248" sldId="256"/>
        </pc:sldMkLst>
        <pc:spChg chg="mod">
          <ac:chgData name="Imai, Kenichiro" userId="e5329e70-ccf7-4ad7-8de9-bb26d190c4d6" providerId="ADAL" clId="{828F7E85-098E-4DE9-B45D-F659B57C6978}" dt="2024-01-19T15:10:24.097" v="1056" actId="20577"/>
          <ac:spMkLst>
            <pc:docMk/>
            <pc:sldMk cId="3129296248" sldId="256"/>
            <ac:spMk id="5" creationId="{5D643CD5-811E-4DD0-5F46-7570D28AFB4E}"/>
          </ac:spMkLst>
        </pc:spChg>
      </pc:sldChg>
      <pc:sldChg chg="modSp mod">
        <pc:chgData name="Imai, Kenichiro" userId="e5329e70-ccf7-4ad7-8de9-bb26d190c4d6" providerId="ADAL" clId="{828F7E85-098E-4DE9-B45D-F659B57C6978}" dt="2024-01-12T09:16:43.007" v="911" actId="207"/>
        <pc:sldMkLst>
          <pc:docMk/>
          <pc:sldMk cId="1190952079" sldId="257"/>
        </pc:sldMkLst>
        <pc:spChg chg="mod">
          <ac:chgData name="Imai, Kenichiro" userId="e5329e70-ccf7-4ad7-8de9-bb26d190c4d6" providerId="ADAL" clId="{828F7E85-098E-4DE9-B45D-F659B57C6978}" dt="2024-01-12T09:16:43.007" v="911" actId="207"/>
          <ac:spMkLst>
            <pc:docMk/>
            <pc:sldMk cId="1190952079" sldId="257"/>
            <ac:spMk id="5" creationId="{5D643CD5-811E-4DD0-5F46-7570D28AFB4E}"/>
          </ac:spMkLst>
        </pc:spChg>
      </pc:sldChg>
      <pc:sldChg chg="addSp delSp modSp add del mod ord modShow">
        <pc:chgData name="Imai, Kenichiro" userId="e5329e70-ccf7-4ad7-8de9-bb26d190c4d6" providerId="ADAL" clId="{828F7E85-098E-4DE9-B45D-F659B57C6978}" dt="2024-01-15T14:37:01.218" v="1013" actId="14100"/>
        <pc:sldMkLst>
          <pc:docMk/>
          <pc:sldMk cId="2094434637" sldId="2147471676"/>
        </pc:sldMkLst>
        <pc:spChg chg="add del mod">
          <ac:chgData name="Imai, Kenichiro" userId="e5329e70-ccf7-4ad7-8de9-bb26d190c4d6" providerId="ADAL" clId="{828F7E85-098E-4DE9-B45D-F659B57C6978}" dt="2024-01-15T14:37:01.218" v="1013" actId="14100"/>
          <ac:spMkLst>
            <pc:docMk/>
            <pc:sldMk cId="2094434637" sldId="2147471676"/>
            <ac:spMk id="7" creationId="{52033A6B-AA02-400E-AFC9-3229A8D6EB13}"/>
          </ac:spMkLst>
        </pc:spChg>
      </pc:sldChg>
      <pc:sldChg chg="addSp modSp add del mod">
        <pc:chgData name="Imai, Kenichiro" userId="e5329e70-ccf7-4ad7-8de9-bb26d190c4d6" providerId="ADAL" clId="{828F7E85-098E-4DE9-B45D-F659B57C6978}" dt="2024-01-15T14:37:38.426" v="1021" actId="20577"/>
        <pc:sldMkLst>
          <pc:docMk/>
          <pc:sldMk cId="923344545" sldId="2147471677"/>
        </pc:sldMkLst>
        <pc:spChg chg="add mod">
          <ac:chgData name="Imai, Kenichiro" userId="e5329e70-ccf7-4ad7-8de9-bb26d190c4d6" providerId="ADAL" clId="{828F7E85-098E-4DE9-B45D-F659B57C6978}" dt="2024-01-15T14:36:32.193" v="1007" actId="1038"/>
          <ac:spMkLst>
            <pc:docMk/>
            <pc:sldMk cId="923344545" sldId="2147471677"/>
            <ac:spMk id="3" creationId="{CE03BAD3-EB57-2BEA-FC45-C0B5F64EDEE1}"/>
          </ac:spMkLst>
        </pc:spChg>
        <pc:spChg chg="mod">
          <ac:chgData name="Imai, Kenichiro" userId="e5329e70-ccf7-4ad7-8de9-bb26d190c4d6" providerId="ADAL" clId="{828F7E85-098E-4DE9-B45D-F659B57C6978}" dt="2024-01-15T14:37:38.426" v="1021" actId="20577"/>
          <ac:spMkLst>
            <pc:docMk/>
            <pc:sldMk cId="923344545" sldId="2147471677"/>
            <ac:spMk id="11" creationId="{43F74BB4-897E-4A84-86FF-0A3F98CF1EDA}"/>
          </ac:spMkLst>
        </pc:spChg>
      </pc:sldChg>
      <pc:sldChg chg="addSp delSp modSp add del mod ord">
        <pc:chgData name="Imai, Kenichiro" userId="e5329e70-ccf7-4ad7-8de9-bb26d190c4d6" providerId="ADAL" clId="{828F7E85-098E-4DE9-B45D-F659B57C6978}" dt="2024-01-17T18:30:19.106" v="1055" actId="1037"/>
        <pc:sldMkLst>
          <pc:docMk/>
          <pc:sldMk cId="578160619" sldId="2147471685"/>
        </pc:sldMkLst>
        <pc:spChg chg="add del mod">
          <ac:chgData name="Imai, Kenichiro" userId="e5329e70-ccf7-4ad7-8de9-bb26d190c4d6" providerId="ADAL" clId="{828F7E85-098E-4DE9-B45D-F659B57C6978}" dt="2024-01-15T14:36:37.183" v="1008" actId="478"/>
          <ac:spMkLst>
            <pc:docMk/>
            <pc:sldMk cId="578160619" sldId="2147471685"/>
            <ac:spMk id="6" creationId="{762DF6F0-FB68-7325-EC83-066FD2C42255}"/>
          </ac:spMkLst>
        </pc:spChg>
        <pc:spChg chg="add mod">
          <ac:chgData name="Imai, Kenichiro" userId="e5329e70-ccf7-4ad7-8de9-bb26d190c4d6" providerId="ADAL" clId="{828F7E85-098E-4DE9-B45D-F659B57C6978}" dt="2024-01-15T14:36:37.516" v="1009"/>
          <ac:spMkLst>
            <pc:docMk/>
            <pc:sldMk cId="578160619" sldId="2147471685"/>
            <ac:spMk id="7" creationId="{AB9802AE-E9B6-527E-889E-6FC3E16C33A0}"/>
          </ac:spMkLst>
        </pc:spChg>
        <pc:spChg chg="mod">
          <ac:chgData name="Imai, Kenichiro" userId="e5329e70-ccf7-4ad7-8de9-bb26d190c4d6" providerId="ADAL" clId="{828F7E85-098E-4DE9-B45D-F659B57C6978}" dt="2024-01-15T14:37:32.914" v="1018" actId="6549"/>
          <ac:spMkLst>
            <pc:docMk/>
            <pc:sldMk cId="578160619" sldId="2147471685"/>
            <ac:spMk id="11" creationId="{43F74BB4-897E-4A84-86FF-0A3F98CF1EDA}"/>
          </ac:spMkLst>
        </pc:spChg>
        <pc:spChg chg="mod">
          <ac:chgData name="Imai, Kenichiro" userId="e5329e70-ccf7-4ad7-8de9-bb26d190c4d6" providerId="ADAL" clId="{828F7E85-098E-4DE9-B45D-F659B57C6978}" dt="2024-01-17T18:30:19.106" v="1055" actId="1037"/>
          <ac:spMkLst>
            <pc:docMk/>
            <pc:sldMk cId="578160619" sldId="2147471685"/>
            <ac:spMk id="36" creationId="{533F159D-C7DC-2ACD-DB25-B750C8FF54FE}"/>
          </ac:spMkLst>
        </pc:spChg>
        <pc:picChg chg="mod">
          <ac:chgData name="Imai, Kenichiro" userId="e5329e70-ccf7-4ad7-8de9-bb26d190c4d6" providerId="ADAL" clId="{828F7E85-098E-4DE9-B45D-F659B57C6978}" dt="2024-01-17T18:30:19.106" v="1055" actId="1037"/>
          <ac:picMkLst>
            <pc:docMk/>
            <pc:sldMk cId="578160619" sldId="2147471685"/>
            <ac:picMk id="3" creationId="{697B1113-0110-CBB1-DC44-80B4B2C22284}"/>
          </ac:picMkLst>
        </pc:picChg>
        <pc:picChg chg="mod">
          <ac:chgData name="Imai, Kenichiro" userId="e5329e70-ccf7-4ad7-8de9-bb26d190c4d6" providerId="ADAL" clId="{828F7E85-098E-4DE9-B45D-F659B57C6978}" dt="2024-01-17T18:30:19.106" v="1055" actId="1037"/>
          <ac:picMkLst>
            <pc:docMk/>
            <pc:sldMk cId="578160619" sldId="2147471685"/>
            <ac:picMk id="5" creationId="{68B6D5A7-D036-6D81-810C-6F8F8935DC98}"/>
          </ac:picMkLst>
        </pc:picChg>
        <pc:picChg chg="mod">
          <ac:chgData name="Imai, Kenichiro" userId="e5329e70-ccf7-4ad7-8de9-bb26d190c4d6" providerId="ADAL" clId="{828F7E85-098E-4DE9-B45D-F659B57C6978}" dt="2024-01-17T18:30:19.106" v="1055" actId="1037"/>
          <ac:picMkLst>
            <pc:docMk/>
            <pc:sldMk cId="578160619" sldId="2147471685"/>
            <ac:picMk id="8" creationId="{446A51F8-0F2F-4E29-5E86-EE5FF3EB333C}"/>
          </ac:picMkLst>
        </pc:picChg>
      </pc:sldChg>
      <pc:sldChg chg="add del">
        <pc:chgData name="Imai, Kenichiro" userId="e5329e70-ccf7-4ad7-8de9-bb26d190c4d6" providerId="ADAL" clId="{828F7E85-098E-4DE9-B45D-F659B57C6978}" dt="2024-01-15T14:45:59.530" v="1023"/>
        <pc:sldMkLst>
          <pc:docMk/>
          <pc:sldMk cId="2665367965" sldId="2147471686"/>
        </pc:sldMkLst>
      </pc:sldChg>
    </pc:docChg>
  </pc:docChgLst>
  <pc:docChgLst>
    <pc:chgData name="Cuvillier, Guillaume" userId="S::guillaume.cuvillier@sony.com::c9d4f77e-065e-42ee-9641-5a965461efc0" providerId="AD" clId="Web-{ECE46685-EF93-6067-C46E-FBCE9B1D8AB4}"/>
    <pc:docChg chg="modSld">
      <pc:chgData name="Cuvillier, Guillaume" userId="S::guillaume.cuvillier@sony.com::c9d4f77e-065e-42ee-9641-5a965461efc0" providerId="AD" clId="Web-{ECE46685-EF93-6067-C46E-FBCE9B1D8AB4}" dt="2024-01-19T10:53:56.314" v="1" actId="20577"/>
      <pc:docMkLst>
        <pc:docMk/>
      </pc:docMkLst>
      <pc:sldChg chg="modSp">
        <pc:chgData name="Cuvillier, Guillaume" userId="S::guillaume.cuvillier@sony.com::c9d4f77e-065e-42ee-9641-5a965461efc0" providerId="AD" clId="Web-{ECE46685-EF93-6067-C46E-FBCE9B1D8AB4}" dt="2024-01-19T10:53:56.314" v="1" actId="20577"/>
        <pc:sldMkLst>
          <pc:docMk/>
          <pc:sldMk cId="3129296248" sldId="256"/>
        </pc:sldMkLst>
        <pc:spChg chg="mod">
          <ac:chgData name="Cuvillier, Guillaume" userId="S::guillaume.cuvillier@sony.com::c9d4f77e-065e-42ee-9641-5a965461efc0" providerId="AD" clId="Web-{ECE46685-EF93-6067-C46E-FBCE9B1D8AB4}" dt="2024-01-19T10:53:56.314" v="1" actId="20577"/>
          <ac:spMkLst>
            <pc:docMk/>
            <pc:sldMk cId="3129296248" sldId="256"/>
            <ac:spMk id="5" creationId="{5D643CD5-811E-4DD0-5F46-7570D28AFB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91227-CE17-4E0D-9E77-5F5F2DE09D9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F5B8E-A976-46A6-A5CE-F0E72F5CA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F5B8E-A976-46A6-A5CE-F0E72F5CA1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4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7C47E-526E-4300-9B98-27D494997A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D36E-E982-4376-A4D4-AC052E678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F147-A711-E4EC-94C3-517248468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15B4-9EAC-D8A6-F5FA-E7B8B1FF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F650-217A-73BE-462D-B79602F0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6E9D-12BC-4F15-D610-A422FC1C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9315-9B50-CD02-DC3C-E39DE02B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0EBC0-E0E1-BCBB-0EBF-4D9BFCBC6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6868-C4DD-0B64-E831-2861F01D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AF7C-C25D-FCB0-1737-1DA42D1A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6CAC-B128-0CAC-20EC-93DD6C22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67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814EB-15C0-C2AB-5DE8-5553FF4EC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4E254-A770-ADC1-B189-4F467E720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515E-478C-9814-0D55-A1201876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28DA-FC42-FD7E-F82F-C346DFD3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57C4-3D46-FFF2-7522-10E5DACF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A2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43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A2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4907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A2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579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8861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95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880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966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8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7EBE-8B59-D37F-4A25-31434013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6D63-9C52-0F31-AEA3-801A8672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6625-EA72-464E-8B95-93FEA467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84E9-21F6-2CF1-6075-E603AEBC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BFAB-4A10-E9AB-8367-A58B3F50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495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758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9855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279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89888" tIns="46743" rIns="89888" bIns="46743"/>
          <a:lstStyle/>
          <a:p>
            <a:pPr marL="407970" indent="-407970" defTabSz="1087918">
              <a:spcBef>
                <a:spcPts val="799"/>
              </a:spcBef>
              <a:buFont typeface="Arial" panose="020B0604020202020204" pitchFamily="34" charset="0"/>
              <a:buChar char="•"/>
            </a:pPr>
            <a:endParaRPr lang="ja-JP" altLang="en-US" sz="3196">
              <a:solidFill>
                <a:prstClr val="black"/>
              </a:solidFill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567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8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6100"/>
            <a:ext cx="12191301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9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31352" y="360282"/>
            <a:ext cx="11327713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GB" altLang="ja-JP"/>
              <a:t>Add Title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 hasCustomPrompt="1"/>
          </p:nvPr>
        </p:nvSpPr>
        <p:spPr bwMode="gray">
          <a:xfrm>
            <a:off x="719975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Tx/>
              <a:buNone/>
              <a:defRPr sz="2398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Tx/>
              <a:buNone/>
              <a:defRPr sz="1598" baseline="0">
                <a:solidFill>
                  <a:schemeClr val="tx1"/>
                </a:solidFill>
                <a:latin typeface="+mj-lt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Tx/>
              <a:buNone/>
              <a:defRPr sz="1399" baseline="0">
                <a:solidFill>
                  <a:schemeClr val="tx1"/>
                </a:solidFill>
                <a:latin typeface="+mj-lt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Tx/>
              <a:buNone/>
              <a:defRPr sz="1099" baseline="0">
                <a:solidFill>
                  <a:schemeClr val="tx1"/>
                </a:solidFill>
                <a:latin typeface="+mj-lt"/>
                <a:ea typeface="+mj-ea"/>
              </a:defRPr>
            </a:lvl4pPr>
            <a:lvl5pPr>
              <a:defRPr sz="999" baseline="30000">
                <a:solidFill>
                  <a:schemeClr val="tx1"/>
                </a:solidFill>
                <a:latin typeface="+mj-lt"/>
                <a:ea typeface="+mj-ea"/>
              </a:defRPr>
            </a:lvl5pPr>
          </a:lstStyle>
          <a:p>
            <a:pPr lvl="0"/>
            <a:r>
              <a:rPr lang="en-GB" altLang="ja-JP"/>
              <a:t>Master Text Formatting</a:t>
            </a:r>
            <a:endParaRPr lang="ja-JP" altLang="en-US"/>
          </a:p>
          <a:p>
            <a:pPr lvl="1"/>
            <a:r>
              <a:rPr lang="en-GB" altLang="ja-JP"/>
              <a:t>Second Level</a:t>
            </a:r>
            <a:endParaRPr lang="ja-JP" altLang="en-US"/>
          </a:p>
          <a:p>
            <a:pPr lvl="2"/>
            <a:r>
              <a:rPr lang="en-GB" altLang="ja-JP"/>
              <a:t>Third Level</a:t>
            </a:r>
            <a:endParaRPr lang="ja-JP" altLang="en-US"/>
          </a:p>
          <a:p>
            <a:pPr lvl="3"/>
            <a:r>
              <a:rPr lang="en-GB" altLang="ja-JP"/>
              <a:t>Fourth Level</a:t>
            </a:r>
            <a:endParaRPr lang="en-US" altLang="ja-JP"/>
          </a:p>
          <a:p>
            <a:pPr lvl="4"/>
            <a:r>
              <a:rPr lang="en-GB" altLang="ja-JP"/>
              <a:t>Fifth Level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813" y="6518091"/>
            <a:ext cx="1047423" cy="262068"/>
          </a:xfrm>
          <a:prstGeom prst="rect">
            <a:avLst/>
          </a:prstGeom>
        </p:spPr>
      </p:pic>
      <p:sp>
        <p:nvSpPr>
          <p:cNvPr id="24" name="日付プレースホルダー 2"/>
          <p:cNvSpPr txBox="1">
            <a:spLocks/>
          </p:cNvSpPr>
          <p:nvPr userDrawn="1"/>
        </p:nvSpPr>
        <p:spPr>
          <a:xfrm>
            <a:off x="2067753" y="6534075"/>
            <a:ext cx="775309" cy="2159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999">
                <a:solidFill>
                  <a:schemeClr val="bg1"/>
                </a:solidFill>
                <a:latin typeface="SST" pitchFamily="34" charset="0"/>
              </a:rPr>
              <a:t>01/06/2022</a:t>
            </a:r>
          </a:p>
        </p:txBody>
      </p:sp>
      <p:sp>
        <p:nvSpPr>
          <p:cNvPr id="25" name="スライド番号プレースホルダー 4"/>
          <p:cNvSpPr txBox="1">
            <a:spLocks/>
          </p:cNvSpPr>
          <p:nvPr userDrawn="1"/>
        </p:nvSpPr>
        <p:spPr>
          <a:xfrm>
            <a:off x="1420354" y="6543499"/>
            <a:ext cx="287733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71B7B-8DF6-421F-B62F-553FD58534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2549" y="6426100"/>
            <a:ext cx="1420353" cy="431900"/>
          </a:xfrm>
          <a:prstGeom prst="rect">
            <a:avLst/>
          </a:prstGeom>
        </p:spPr>
      </p:pic>
      <p:sp>
        <p:nvSpPr>
          <p:cNvPr id="15" name="フッター プレースホルダー 3">
            <a:extLst>
              <a:ext uri="{FF2B5EF4-FFF2-40B4-BE49-F238E27FC236}">
                <a16:creationId xmlns:a16="http://schemas.microsoft.com/office/drawing/2014/main" id="{C6194CF0-8684-467C-98B2-F469D462B5AA}"/>
              </a:ext>
            </a:extLst>
          </p:cNvPr>
          <p:cNvSpPr txBox="1">
            <a:spLocks/>
          </p:cNvSpPr>
          <p:nvPr userDrawn="1"/>
        </p:nvSpPr>
        <p:spPr>
          <a:xfrm>
            <a:off x="4777964" y="6497718"/>
            <a:ext cx="6063321" cy="2824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99">
                <a:solidFill>
                  <a:schemeClr val="bg1"/>
                </a:solidFill>
                <a:latin typeface="SST" pitchFamily="34" charset="0"/>
                <a:ea typeface="メイリオ" pitchFamily="50" charset="-128"/>
                <a:cs typeface="メイリオ" pitchFamily="50" charset="-128"/>
              </a:rPr>
              <a:t>Sony IP&amp;S</a:t>
            </a:r>
            <a:r>
              <a:rPr lang="en-US" altLang="ja-JP" sz="999">
                <a:solidFill>
                  <a:schemeClr val="bg1"/>
                </a:solidFill>
                <a:latin typeface="SST" pitchFamily="34" charset="0"/>
                <a:ea typeface="メイリオ" pitchFamily="50" charset="-128"/>
                <a:cs typeface="メイリオ" pitchFamily="50" charset="-128"/>
              </a:rPr>
              <a:t>				Copyright 2022</a:t>
            </a:r>
          </a:p>
        </p:txBody>
      </p:sp>
    </p:spTree>
    <p:extLst>
      <p:ext uri="{BB962C8B-B14F-4D97-AF65-F5344CB8AC3E}">
        <p14:creationId xmlns:p14="http://schemas.microsoft.com/office/powerpoint/2010/main" val="270575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102D-4327-678D-E966-1603F470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828D-D4A5-2402-8B7A-DC952BAD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4CAB-4CE7-5E8B-C89C-A52CEB82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2670-5F4E-8131-A4B6-507CBEF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1B0D-B865-A4DD-20A7-B48A0902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84D5-BCFE-EC66-3575-3A423282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3B25-EAFB-78EF-EEA9-3C5B2CBFF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7C5A-DE09-D9DF-DA44-0A05AE03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FFFA4-EA90-89F5-F82F-10C0C8F6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75CE-9795-2289-2952-AE22259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527FB-BE49-A698-D778-E8E83F82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7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5A5B-297E-1342-782A-EE8E5D64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F6C09-EF2E-56E6-C8B1-0D612BE7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3B7CF-3553-7502-30FF-FA79BBAE8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22F2E-318A-4711-5A3D-7449C5385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09EEC-8D4D-856A-66E3-59928BF91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E8A55-8A57-17F7-04C8-8E91591C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3DB5-6813-70D0-0D9F-BE322067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EB050-DA74-A4CA-F9C5-FF246209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C792-5A61-BE2D-9437-52B79721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7BAF1-9F00-09A8-3A17-FFD3FDB2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4406F-FCBE-DE36-E062-54619302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89A21-7C25-1D09-DDE7-ED66EF78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06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28EBF-66CA-67F0-B311-4A6DAACC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97527-5268-54BE-39D8-92282F1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2BB0-4A82-E533-E324-DD3A113F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8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E95A-0D46-F11C-9FE9-8A98A33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8E29-9ABC-E98F-6367-1641A653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15A19-A109-124C-EC71-37745B6D6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D0A67-9297-AD9D-789B-8DFF0E88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15C6-5298-6A83-52FD-A1110A4C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6753-09DC-E645-6679-B51B0823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47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411C-ECC1-B751-264B-D341855D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E5C65-3E9D-8875-F19C-417A424FE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05A19-16C1-EE4C-33E4-4EE20E6C8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D36C-1D59-0AE4-9EC3-2DE684C7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4A7B-88C9-7A32-3C40-52AD50A4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F73C-1EFF-2627-3B4B-22C73582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1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12264-5B3C-CECE-0BD3-6B4328AD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4C9EE-30F4-5DD2-DC6A-E02F11FD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B93A-B7CC-3BEA-8723-F14E46B67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5054-C007-4AB6-98A6-7C1CFF5E4BCF}" type="datetimeFigureOut">
              <a:rPr lang="en-GB" smtClean="0"/>
              <a:t>19/01/2024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E611A-280E-40D7-5B2D-C7E3739A6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AAEF-F65D-9D35-63A1-07A6EC213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9CF9-3953-4E1E-BF40-43B4D593D7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3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22" y="844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D737A83-DB7E-496F-AE43-C3FC1F87A14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52171" y="5818981"/>
            <a:ext cx="1658829" cy="8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4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643CD5-811E-4DD0-5F46-7570D28AFB4E}"/>
              </a:ext>
            </a:extLst>
          </p:cNvPr>
          <p:cNvSpPr txBox="1"/>
          <p:nvPr/>
        </p:nvSpPr>
        <p:spPr>
          <a:xfrm>
            <a:off x="19964" y="538861"/>
            <a:ext cx="1217203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◆ </a:t>
            </a:r>
            <a:r>
              <a:rPr lang="en-GB" altLang="ja-JP"/>
              <a:t>1. Installation</a:t>
            </a:r>
            <a:endParaRPr lang="en-GB"/>
          </a:p>
          <a:p>
            <a:r>
              <a:rPr lang="en-GB"/>
              <a:t>1-01. Get “python-</a:t>
            </a:r>
            <a:r>
              <a:rPr lang="en-GB" err="1"/>
              <a:t>sony</a:t>
            </a:r>
            <a:r>
              <a:rPr lang="en-GB"/>
              <a:t>-camera-remote-docs(.zip)”</a:t>
            </a:r>
          </a:p>
          <a:p>
            <a:r>
              <a:rPr lang="en-GB"/>
              <a:t>1-02. Unzip “python-</a:t>
            </a:r>
            <a:r>
              <a:rPr lang="en-GB" err="1"/>
              <a:t>sony</a:t>
            </a:r>
            <a:r>
              <a:rPr lang="en-GB"/>
              <a:t>-camera-remote-docs(.zip)”</a:t>
            </a:r>
          </a:p>
          <a:p>
            <a:r>
              <a:rPr lang="en-GB"/>
              <a:t>1-03. Open “..\python-</a:t>
            </a:r>
            <a:r>
              <a:rPr lang="en-GB" err="1"/>
              <a:t>sony</a:t>
            </a:r>
            <a:r>
              <a:rPr lang="en-GB"/>
              <a:t>-camera-remote-docs\index(.html)”</a:t>
            </a:r>
          </a:p>
          <a:p>
            <a:r>
              <a:rPr lang="en-GB"/>
              <a:t>1-04. Click “Overview” -&gt; “Next” (=Quick Start) -&gt; “Software Installation”</a:t>
            </a:r>
          </a:p>
          <a:p>
            <a:r>
              <a:rPr lang="en-GB"/>
              <a:t>1-05. Skip “Environment Setup” if you install for windows PC</a:t>
            </a:r>
          </a:p>
          <a:p>
            <a:r>
              <a:rPr lang="en-GB"/>
              <a:t>1-06. Click “Python3” -&gt; “Windows” -&gt; “</a:t>
            </a:r>
            <a:r>
              <a:rPr lang="de-DE"/>
              <a:t>Python 3.11.7 - </a:t>
            </a:r>
            <a:r>
              <a:rPr lang="de-DE" err="1"/>
              <a:t>Dec</a:t>
            </a:r>
            <a:r>
              <a:rPr lang="de-DE"/>
              <a:t>. 4, 2023</a:t>
            </a:r>
            <a:r>
              <a:rPr lang="en-GB"/>
              <a:t>” -&gt; “</a:t>
            </a:r>
            <a:r>
              <a:rPr lang="en-GB" b="0" i="0" u="none" strike="noStrike">
                <a:solidFill>
                  <a:srgbClr val="1E2933"/>
                </a:solidFill>
                <a:effectLst/>
                <a:latin typeface="SourceSansProRegular"/>
              </a:rPr>
              <a:t>Windows installer (64-bit)</a:t>
            </a:r>
            <a:r>
              <a:rPr lang="en-GB"/>
              <a:t>”</a:t>
            </a:r>
            <a:br>
              <a:rPr lang="en-GB"/>
            </a:br>
            <a:r>
              <a:rPr lang="en-GB"/>
              <a:t>1-07. Find “python-3.11.7-amd64(.exe)” in your local folder “Downloads” and open it </a:t>
            </a:r>
          </a:p>
          <a:p>
            <a:r>
              <a:rPr lang="en-GB"/>
              <a:t>1-08. Please do not forget to tick the box of “Add Python 3.11 to PATH” at the bottom of window </a:t>
            </a:r>
          </a:p>
          <a:p>
            <a:r>
              <a:rPr lang="en-GB"/>
              <a:t>          before start installation (It takes certain time before and after starting installation)</a:t>
            </a:r>
          </a:p>
          <a:p>
            <a:r>
              <a:rPr lang="en-GB"/>
              <a:t>1-09. Click “Disable path length limit” -&gt; “Close”</a:t>
            </a:r>
          </a:p>
          <a:p>
            <a:r>
              <a:rPr lang="en-GB"/>
              <a:t>1-10. Click “Windows mark (left bottom of your desktop) -&gt; ”Windows System” -&gt; “Command Prompt”</a:t>
            </a:r>
          </a:p>
          <a:p>
            <a:r>
              <a:rPr lang="en-GB"/>
              <a:t>1-11. Type “</a:t>
            </a:r>
            <a:r>
              <a:rPr lang="en-GB">
                <a:solidFill>
                  <a:srgbClr val="0000FF"/>
                </a:solidFill>
              </a:rPr>
              <a:t>python -V</a:t>
            </a:r>
            <a:r>
              <a:rPr lang="en-GB"/>
              <a:t>” and confirm it says “Python 3.11.7”</a:t>
            </a:r>
          </a:p>
          <a:p>
            <a:r>
              <a:rPr lang="en-GB"/>
              <a:t>1-12. Go back to “index(.html)” -&gt; “Software Installation”</a:t>
            </a:r>
          </a:p>
          <a:p>
            <a:r>
              <a:rPr lang="en-GB"/>
              <a:t>1-13. Skip “pip” related part and open “Downloads” -&gt; “</a:t>
            </a:r>
            <a:r>
              <a:rPr lang="en-GB" err="1"/>
              <a:t>SonyCameraInstallDriverGUI</a:t>
            </a:r>
            <a:r>
              <a:rPr lang="en-GB"/>
              <a:t>(.exe)”</a:t>
            </a:r>
          </a:p>
          <a:p>
            <a:r>
              <a:rPr lang="en-GB"/>
              <a:t>          (Click “Download unverified file” or “Keep” if it doesn’t start downloading)</a:t>
            </a:r>
          </a:p>
          <a:p>
            <a:r>
              <a:rPr lang="en-GB"/>
              <a:t>1-14. Find “</a:t>
            </a:r>
            <a:r>
              <a:rPr lang="en-GB" err="1"/>
              <a:t>SonyCameraInstallDriverGUI</a:t>
            </a:r>
            <a:r>
              <a:rPr lang="en-GB"/>
              <a:t>(.exe)” in your local folder “Downloads”</a:t>
            </a:r>
          </a:p>
          <a:p>
            <a:r>
              <a:rPr lang="en-GB"/>
              <a:t>1-15. Open “</a:t>
            </a:r>
            <a:r>
              <a:rPr lang="en-GB" err="1"/>
              <a:t>SonyCameraInstallDriverGUI</a:t>
            </a:r>
            <a:r>
              <a:rPr lang="en-GB"/>
              <a:t>(.exe)” and follow the instructions (It finishes in a second)</a:t>
            </a:r>
          </a:p>
          <a:p>
            <a:r>
              <a:rPr lang="en-GB"/>
              <a:t>1-16. Go back to “index.html” -&gt; “Downloads” -&gt; “sony_cr-1.11.0-cp311-win_amd64(.</a:t>
            </a:r>
            <a:r>
              <a:rPr lang="en-GB" err="1"/>
              <a:t>whl</a:t>
            </a:r>
            <a:r>
              <a:rPr lang="en-GB"/>
              <a:t>)”</a:t>
            </a:r>
          </a:p>
          <a:p>
            <a:r>
              <a:rPr lang="en-GB"/>
              <a:t>1-17. Find “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sony_cr-1.11.0-cp311-cp311-win_amd64.whl</a:t>
            </a:r>
            <a:r>
              <a:rPr lang="en-GB"/>
              <a:t>” in your local folder “Downloads” </a:t>
            </a:r>
          </a:p>
          <a:p>
            <a:r>
              <a:rPr lang="en-GB"/>
              <a:t>          and move it to your local work folder such as “C:\ken-</a:t>
            </a:r>
            <a:r>
              <a:rPr lang="en-GB" err="1"/>
              <a:t>imai</a:t>
            </a:r>
            <a:r>
              <a:rPr lang="en-GB"/>
              <a:t>\python work\” (Please make a folder as you want)</a:t>
            </a:r>
          </a:p>
          <a:p>
            <a:r>
              <a:rPr lang="en-GB"/>
              <a:t>1-18. Unzip “Python Sample App.zip” and move 5 files into your local work folder above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5ADB8A27-4C11-D4C7-027E-457E5AFF926B}"/>
              </a:ext>
            </a:extLst>
          </p:cNvPr>
          <p:cNvSpPr txBox="1">
            <a:spLocks/>
          </p:cNvSpPr>
          <p:nvPr/>
        </p:nvSpPr>
        <p:spPr>
          <a:xfrm>
            <a:off x="0" y="-267"/>
            <a:ext cx="8784976" cy="468000"/>
          </a:xfrm>
          <a:prstGeom prst="rect">
            <a:avLst/>
          </a:prstGeom>
        </p:spPr>
        <p:txBody>
          <a:bodyPr lIns="91293" tIns="45656" rIns="91293" bIns="45656" anchor="ctr"/>
          <a:lstStyle>
            <a:lvl1pPr algn="l" defTabSz="912951" rtl="0" eaLnBrk="1" latinLnBrk="0" hangingPunct="1">
              <a:spcBef>
                <a:spcPct val="0"/>
              </a:spcBef>
              <a:buNone/>
              <a:defRPr kumimoji="1" sz="2400" b="1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marL="0" marR="0" lvl="0" indent="0" algn="l" defTabSz="91295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First Step Guide for Python wrapper application</a:t>
            </a: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095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643CD5-811E-4DD0-5F46-7570D28AFB4E}"/>
              </a:ext>
            </a:extLst>
          </p:cNvPr>
          <p:cNvSpPr txBox="1"/>
          <p:nvPr/>
        </p:nvSpPr>
        <p:spPr>
          <a:xfrm>
            <a:off x="19964" y="538861"/>
            <a:ext cx="12172036" cy="59093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/>
              <a:t>◆ </a:t>
            </a:r>
            <a:r>
              <a:rPr lang="en-GB" altLang="ja-JP"/>
              <a:t>2. Launch and try application</a:t>
            </a:r>
          </a:p>
          <a:p>
            <a:r>
              <a:rPr lang="en-GB"/>
              <a:t>2-01. Type such as “</a:t>
            </a:r>
            <a:r>
              <a:rPr lang="en-GB">
                <a:solidFill>
                  <a:srgbClr val="0000FF"/>
                </a:solidFill>
              </a:rPr>
              <a:t>cd C:\ken-imai\python work</a:t>
            </a:r>
            <a:r>
              <a:rPr lang="en-GB"/>
              <a:t>” in Command Prompt window to move to your local work folder</a:t>
            </a:r>
          </a:p>
          <a:p>
            <a:r>
              <a:rPr lang="en-GB"/>
              <a:t>          (need to wait for command prompt comes back with showing “C:\ken-</a:t>
            </a:r>
            <a:r>
              <a:rPr lang="en-GB" err="1"/>
              <a:t>imai</a:t>
            </a:r>
            <a:r>
              <a:rPr lang="en-GB"/>
              <a:t>\python work&gt;”)   </a:t>
            </a: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-02. Type “</a:t>
            </a:r>
            <a:r>
              <a:rPr lang="en-GB" sz="1800">
                <a:solidFill>
                  <a:srgbClr val="0000FF"/>
                </a:solidFill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python -m </a:t>
            </a:r>
            <a:r>
              <a:rPr lang="en-GB" sz="180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venv</a:t>
            </a:r>
            <a:r>
              <a:rPr lang="en-GB" sz="1800">
                <a:solidFill>
                  <a:srgbClr val="0000FF"/>
                </a:solidFill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.</a:t>
            </a:r>
            <a:r>
              <a:rPr lang="en-GB" sz="180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venv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” 					</a:t>
            </a:r>
            <a:r>
              <a:rPr lang="en-US" altLang="ja-JP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#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1</a:t>
            </a:r>
            <a:r>
              <a:rPr lang="en-GB" sz="1800" baseline="300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st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time only </a:t>
            </a:r>
            <a:r>
              <a:rPr lang="en-US" altLang="ja-JP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#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</a:t>
            </a: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2-03. Type “</a:t>
            </a:r>
            <a:r>
              <a:rPr lang="en-GB">
                <a:solidFill>
                  <a:srgbClr val="0000FF"/>
                </a:solidFill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.</a:t>
            </a:r>
            <a:r>
              <a:rPr lang="en-GB" err="1">
                <a:solidFill>
                  <a:srgbClr val="0000FF"/>
                </a:solidFill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venv</a:t>
            </a:r>
            <a:r>
              <a:rPr lang="en-GB">
                <a:solidFill>
                  <a:srgbClr val="0000FF"/>
                </a:solidFill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\Scripts\activate</a:t>
            </a:r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” 					</a:t>
            </a:r>
            <a:r>
              <a:rPr lang="en-US" altLang="ja-JP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#</a:t>
            </a:r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every time to launch app </a:t>
            </a:r>
            <a:r>
              <a:rPr lang="en-US" altLang="ja-JP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#</a:t>
            </a:r>
            <a:endParaRPr lang="en-GB">
              <a:latin typeface="Calibri" panose="020F050202020403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-04. Type “</a:t>
            </a:r>
            <a:r>
              <a:rPr lang="en-GB" sz="1800">
                <a:solidFill>
                  <a:srgbClr val="0000FF"/>
                </a:solidFill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pip install -r requirements.txt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” 				</a:t>
            </a:r>
            <a:r>
              <a:rPr lang="en-US" altLang="ja-JP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#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1</a:t>
            </a:r>
            <a:r>
              <a:rPr lang="en-GB" sz="1800" baseline="300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st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time only </a:t>
            </a:r>
            <a:r>
              <a:rPr lang="en-US" altLang="ja-JP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#</a:t>
            </a:r>
            <a:endParaRPr lang="en-GB" sz="1800">
              <a:effectLst/>
              <a:latin typeface="Calibri" panose="020F050202020403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r>
              <a:rPr lang="en-GB">
                <a:latin typeface="Calibri"/>
                <a:ea typeface="游ゴシック"/>
                <a:cs typeface="Times New Roman"/>
              </a:rPr>
              <a:t>2-05. </a:t>
            </a:r>
            <a:r>
              <a:rPr lang="en-GB" sz="1800">
                <a:effectLst/>
                <a:latin typeface="Calibri"/>
                <a:ea typeface="游ゴシック"/>
                <a:cs typeface="Times New Roman"/>
              </a:rPr>
              <a:t>Type “</a:t>
            </a:r>
            <a:r>
              <a:rPr lang="en-GB" sz="1800">
                <a:solidFill>
                  <a:srgbClr val="0000FF"/>
                </a:solidFill>
                <a:effectLst/>
                <a:latin typeface="游ゴシック"/>
                <a:ea typeface="游ゴシック"/>
                <a:cs typeface="Times New Roman"/>
              </a:rPr>
              <a:t>pip install sony_cr-1.11.0-cp311-cp311-win_amd64.whl</a:t>
            </a:r>
            <a:r>
              <a:rPr lang="en-GB" sz="1800">
                <a:effectLst/>
                <a:latin typeface="Calibri"/>
                <a:ea typeface="游ゴシック"/>
                <a:cs typeface="Times New Roman"/>
              </a:rPr>
              <a:t>” 	</a:t>
            </a:r>
            <a:r>
              <a:rPr lang="en-US" altLang="ja-JP" sz="1800">
                <a:effectLst/>
                <a:latin typeface="Calibri"/>
                <a:ea typeface="游ゴシック"/>
                <a:cs typeface="Times New Roman"/>
              </a:rPr>
              <a:t>#</a:t>
            </a:r>
            <a:r>
              <a:rPr lang="en-GB" sz="1800">
                <a:effectLst/>
                <a:latin typeface="Calibri"/>
                <a:ea typeface="游ゴシック"/>
                <a:cs typeface="Times New Roman"/>
              </a:rPr>
              <a:t> 1</a:t>
            </a:r>
            <a:r>
              <a:rPr lang="en-GB" sz="1800" baseline="30000">
                <a:effectLst/>
                <a:latin typeface="Calibri"/>
                <a:ea typeface="游ゴシック"/>
                <a:cs typeface="Times New Roman"/>
              </a:rPr>
              <a:t>st</a:t>
            </a:r>
            <a:r>
              <a:rPr lang="en-GB" sz="1800">
                <a:effectLst/>
                <a:latin typeface="Calibri"/>
                <a:ea typeface="游ゴシック"/>
                <a:cs typeface="Times New Roman"/>
              </a:rPr>
              <a:t> time only </a:t>
            </a:r>
            <a:r>
              <a:rPr lang="en-US" altLang="ja-JP" sz="1800">
                <a:effectLst/>
                <a:latin typeface="Calibri"/>
                <a:ea typeface="游ゴシック"/>
                <a:cs typeface="Times New Roman"/>
              </a:rPr>
              <a:t>#</a:t>
            </a:r>
            <a:endParaRPr lang="en-GB">
              <a:latin typeface="Calibri"/>
              <a:ea typeface="Calibri"/>
              <a:cs typeface="Calibri"/>
            </a:endParaRP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-06. Type “</a:t>
            </a:r>
            <a:r>
              <a:rPr lang="en-GB" sz="1800">
                <a:solidFill>
                  <a:srgbClr val="0000FF"/>
                </a:solidFill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python app.py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” and confirm python application launched 	</a:t>
            </a:r>
            <a:r>
              <a:rPr lang="en-US" altLang="ja-JP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#</a:t>
            </a:r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every time to launch app </a:t>
            </a:r>
            <a:r>
              <a:rPr lang="en-US" altLang="ja-JP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#</a:t>
            </a:r>
            <a:endParaRPr lang="en-GB" altLang="ja-JP">
              <a:latin typeface="Calibri" panose="020F050202020403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2-07. Set your camera to PC Remote mode “On” (Menu -&gt; Network -&gt; Transfer/Remote -&gt; PC Remote Function -&gt; PC Remote) </a:t>
            </a: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2-08. Connect your camera to your pc with USB cable </a:t>
            </a: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         (You better set Mode dial “M” and Focus Mode “MF” to your camera to make it releasable in any condition)</a:t>
            </a: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2-09. Confirm your camera shows “-PC-” in orange colour on the LCD </a:t>
            </a:r>
          </a:p>
          <a:p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2-10. Click “Connect Control” in python app (</a:t>
            </a:r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It takes certain time to be connected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) and </a:t>
            </a:r>
          </a:p>
          <a:p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          confirm </a:t>
            </a:r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“-PC-” turns in white on the LCD of your camera</a:t>
            </a:r>
            <a:endParaRPr lang="en-GB" sz="1800">
              <a:effectLst/>
              <a:latin typeface="Calibri" panose="020F050202020403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2-11. Confirm that you can see the camera settings and live view on the application</a:t>
            </a:r>
          </a:p>
          <a:p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2-12. Double click such as “Value” column of “</a:t>
            </a:r>
            <a:r>
              <a:rPr lang="en-GB" sz="180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FNumber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” and change “</a:t>
            </a:r>
            <a:r>
              <a:rPr lang="en-GB" sz="1800" err="1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FNumber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” as you want by selecting value from pull down </a:t>
            </a: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2-13. </a:t>
            </a:r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Click “Take Picture” to take picture and confirm taken picture is in your local work folder</a:t>
            </a:r>
            <a:endParaRPr lang="en-GB">
              <a:latin typeface="Calibri" panose="020F050202020403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endParaRPr lang="en-GB" sz="1800">
              <a:effectLst/>
              <a:latin typeface="Calibri" panose="020F050202020403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endParaRPr lang="en-GB" sz="1800">
              <a:effectLst/>
              <a:latin typeface="Calibri" panose="020F050202020403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  <a:p>
            <a:r>
              <a:rPr lang="en-GB" sz="1800">
                <a:effectLst/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2-98. Click “Disconnect” and close the window of python application</a:t>
            </a:r>
          </a:p>
          <a:p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2-99. Type “</a:t>
            </a:r>
            <a:r>
              <a:rPr lang="en-GB">
                <a:solidFill>
                  <a:srgbClr val="0000FF"/>
                </a:solidFill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.</a:t>
            </a:r>
            <a:r>
              <a:rPr lang="en-GB" err="1">
                <a:solidFill>
                  <a:srgbClr val="0000FF"/>
                </a:solidFill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venv</a:t>
            </a:r>
            <a:r>
              <a:rPr lang="en-GB">
                <a:solidFill>
                  <a:srgbClr val="0000FF"/>
                </a:solidFill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\Scripts\deactivate</a:t>
            </a:r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” and then “</a:t>
            </a:r>
            <a:r>
              <a:rPr lang="en-GB">
                <a:solidFill>
                  <a:srgbClr val="0000FF"/>
                </a:solidFill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exit</a:t>
            </a:r>
            <a:r>
              <a:rPr lang="en-GB">
                <a:latin typeface="Calibri" panose="020F0502020204030204" pitchFamily="34" charset="0"/>
                <a:ea typeface="游ゴシック" panose="020B0400000000000000" pitchFamily="50" charset="-128"/>
                <a:cs typeface="Times New Roman" panose="02020603050405020304" pitchFamily="18" charset="0"/>
              </a:rPr>
              <a:t>” to finish</a:t>
            </a:r>
            <a:endParaRPr lang="en-GB" sz="1800">
              <a:effectLst/>
              <a:latin typeface="Calibri" panose="020F0502020204030204" pitchFamily="34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8447E6CD-AC78-CAF5-4083-12BF194E1CFD}"/>
              </a:ext>
            </a:extLst>
          </p:cNvPr>
          <p:cNvSpPr txBox="1">
            <a:spLocks/>
          </p:cNvSpPr>
          <p:nvPr/>
        </p:nvSpPr>
        <p:spPr>
          <a:xfrm>
            <a:off x="0" y="-267"/>
            <a:ext cx="8784976" cy="468000"/>
          </a:xfrm>
          <a:prstGeom prst="rect">
            <a:avLst/>
          </a:prstGeom>
        </p:spPr>
        <p:txBody>
          <a:bodyPr lIns="91293" tIns="45656" rIns="91293" bIns="45656" anchor="ctr"/>
          <a:lstStyle>
            <a:lvl1pPr algn="l" defTabSz="912951" rtl="0" eaLnBrk="1" latinLnBrk="0" hangingPunct="1">
              <a:spcBef>
                <a:spcPct val="0"/>
              </a:spcBef>
              <a:buNone/>
              <a:defRPr kumimoji="1" sz="2400" b="1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marL="0" marR="0" lvl="0" indent="0" algn="l" defTabSz="91295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First Step Guide for Python wrapper application</a:t>
            </a: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929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549A16-ABA6-4D65-B10E-1D1AA8009A68}"/>
              </a:ext>
            </a:extLst>
          </p:cNvPr>
          <p:cNvSpPr/>
          <p:nvPr/>
        </p:nvSpPr>
        <p:spPr>
          <a:xfrm>
            <a:off x="3130826" y="0"/>
            <a:ext cx="9061174" cy="6848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0278A27-776B-47A5-82C1-A6B095C3656F}"/>
              </a:ext>
            </a:extLst>
          </p:cNvPr>
          <p:cNvSpPr/>
          <p:nvPr/>
        </p:nvSpPr>
        <p:spPr>
          <a:xfrm>
            <a:off x="3478009" y="1"/>
            <a:ext cx="3595913" cy="6848061"/>
          </a:xfrm>
          <a:prstGeom prst="parallelogram">
            <a:avLst>
              <a:gd name="adj" fmla="val 87770"/>
            </a:avLst>
          </a:prstGeom>
          <a:solidFill>
            <a:srgbClr val="05184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52033A6B-AA02-400E-AFC9-3229A8D6EB13}"/>
              </a:ext>
            </a:extLst>
          </p:cNvPr>
          <p:cNvSpPr/>
          <p:nvPr/>
        </p:nvSpPr>
        <p:spPr>
          <a:xfrm rot="10800000">
            <a:off x="-391698" y="1"/>
            <a:ext cx="7036906" cy="6858000"/>
          </a:xfrm>
          <a:prstGeom prst="trapezoid">
            <a:avLst>
              <a:gd name="adj" fmla="val 46015"/>
            </a:avLst>
          </a:prstGeom>
          <a:solidFill>
            <a:srgbClr val="0A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43F74BB4-897E-4A84-86FF-0A3F98CF1E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6737" y="221663"/>
            <a:ext cx="10684510" cy="87844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kumimoji="1" lang="en-US" sz="2800" b="1"/>
              <a:t>PYPL </a:t>
            </a:r>
            <a:br>
              <a:rPr kumimoji="1" lang="en-US" sz="2800" b="1"/>
            </a:br>
            <a:r>
              <a:rPr kumimoji="1" lang="en-US" sz="2800" b="1" err="1"/>
              <a:t>PopularitY</a:t>
            </a:r>
            <a:r>
              <a:rPr kumimoji="1" lang="en-US" sz="2800" b="1"/>
              <a:t> of Programming Language</a:t>
            </a:r>
          </a:p>
        </p:txBody>
      </p:sp>
      <p:grpSp>
        <p:nvGrpSpPr>
          <p:cNvPr id="9" name="Graphic 2">
            <a:extLst>
              <a:ext uri="{FF2B5EF4-FFF2-40B4-BE49-F238E27FC236}">
                <a16:creationId xmlns:a16="http://schemas.microsoft.com/office/drawing/2014/main" id="{54C750DA-23F4-0938-A08F-BA9685FDA7F0}"/>
              </a:ext>
            </a:extLst>
          </p:cNvPr>
          <p:cNvGrpSpPr/>
          <p:nvPr/>
        </p:nvGrpSpPr>
        <p:grpSpPr>
          <a:xfrm>
            <a:off x="10152171" y="5818981"/>
            <a:ext cx="1657118" cy="807610"/>
            <a:chOff x="10152171" y="5818981"/>
            <a:chExt cx="1657118" cy="807610"/>
          </a:xfrm>
          <a:solidFill>
            <a:schemeClr val="tx1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A8AA336D-D492-0964-94DF-255ED24DCD11}"/>
                </a:ext>
              </a:extLst>
            </p:cNvPr>
            <p:cNvGrpSpPr/>
            <p:nvPr/>
          </p:nvGrpSpPr>
          <p:grpSpPr>
            <a:xfrm>
              <a:off x="11060679" y="5883498"/>
              <a:ext cx="728089" cy="166350"/>
              <a:chOff x="11060679" y="5883498"/>
              <a:chExt cx="728089" cy="166350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030A6D-914E-5523-D20F-6AA5B0D77E4A}"/>
                  </a:ext>
                </a:extLst>
              </p:cNvPr>
              <p:cNvSpPr/>
              <p:nvPr/>
            </p:nvSpPr>
            <p:spPr>
              <a:xfrm>
                <a:off x="11060679" y="5883498"/>
                <a:ext cx="115433" cy="165923"/>
              </a:xfrm>
              <a:custGeom>
                <a:avLst/>
                <a:gdLst>
                  <a:gd name="connsiteX0" fmla="*/ 109876 w 115433"/>
                  <a:gd name="connsiteY0" fmla="*/ 18424 h 165923"/>
                  <a:gd name="connsiteX1" fmla="*/ 76956 w 115433"/>
                  <a:gd name="connsiteY1" fmla="*/ 11156 h 165923"/>
                  <a:gd name="connsiteX2" fmla="*/ 12826 w 115433"/>
                  <a:gd name="connsiteY2" fmla="*/ 83409 h 165923"/>
                  <a:gd name="connsiteX3" fmla="*/ 76528 w 115433"/>
                  <a:gd name="connsiteY3" fmla="*/ 154380 h 165923"/>
                  <a:gd name="connsiteX4" fmla="*/ 111586 w 115433"/>
                  <a:gd name="connsiteY4" fmla="*/ 146257 h 165923"/>
                  <a:gd name="connsiteX5" fmla="*/ 115434 w 115433"/>
                  <a:gd name="connsiteY5" fmla="*/ 156945 h 165923"/>
                  <a:gd name="connsiteX6" fmla="*/ 76101 w 115433"/>
                  <a:gd name="connsiteY6" fmla="*/ 165923 h 165923"/>
                  <a:gd name="connsiteX7" fmla="*/ 0 w 115433"/>
                  <a:gd name="connsiteY7" fmla="*/ 83409 h 165923"/>
                  <a:gd name="connsiteX8" fmla="*/ 76956 w 115433"/>
                  <a:gd name="connsiteY8" fmla="*/ 40 h 165923"/>
                  <a:gd name="connsiteX9" fmla="*/ 113724 w 115433"/>
                  <a:gd name="connsiteY9" fmla="*/ 7736 h 165923"/>
                  <a:gd name="connsiteX10" fmla="*/ 109876 w 115433"/>
                  <a:gd name="connsiteY10" fmla="*/ 18424 h 165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433" h="165923">
                    <a:moveTo>
                      <a:pt x="109876" y="18424"/>
                    </a:moveTo>
                    <a:cubicBezTo>
                      <a:pt x="100470" y="13721"/>
                      <a:pt x="88927" y="11156"/>
                      <a:pt x="76956" y="11156"/>
                    </a:cubicBezTo>
                    <a:cubicBezTo>
                      <a:pt x="34630" y="11156"/>
                      <a:pt x="12826" y="42794"/>
                      <a:pt x="12826" y="83409"/>
                    </a:cubicBezTo>
                    <a:cubicBezTo>
                      <a:pt x="12826" y="122315"/>
                      <a:pt x="34203" y="154380"/>
                      <a:pt x="76528" y="154380"/>
                    </a:cubicBezTo>
                    <a:cubicBezTo>
                      <a:pt x="91065" y="154380"/>
                      <a:pt x="102608" y="150960"/>
                      <a:pt x="111586" y="146257"/>
                    </a:cubicBezTo>
                    <a:lnTo>
                      <a:pt x="115434" y="156945"/>
                    </a:lnTo>
                    <a:cubicBezTo>
                      <a:pt x="104318" y="162931"/>
                      <a:pt x="91065" y="165923"/>
                      <a:pt x="76101" y="165923"/>
                    </a:cubicBezTo>
                    <a:cubicBezTo>
                      <a:pt x="27362" y="165923"/>
                      <a:pt x="0" y="131293"/>
                      <a:pt x="0" y="83409"/>
                    </a:cubicBezTo>
                    <a:cubicBezTo>
                      <a:pt x="0" y="35526"/>
                      <a:pt x="26935" y="468"/>
                      <a:pt x="76956" y="40"/>
                    </a:cubicBezTo>
                    <a:cubicBezTo>
                      <a:pt x="90637" y="-387"/>
                      <a:pt x="104318" y="2606"/>
                      <a:pt x="113724" y="7736"/>
                    </a:cubicBezTo>
                    <a:lnTo>
                      <a:pt x="109876" y="18424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196E6AF-7C20-6FFB-0A62-5EDF4376C8F3}"/>
                  </a:ext>
                </a:extLst>
              </p:cNvPr>
              <p:cNvSpPr/>
              <p:nvPr/>
            </p:nvSpPr>
            <p:spPr>
              <a:xfrm>
                <a:off x="11190649" y="5925864"/>
                <a:ext cx="93629" cy="123984"/>
              </a:xfrm>
              <a:custGeom>
                <a:avLst/>
                <a:gdLst>
                  <a:gd name="connsiteX0" fmla="*/ 78666 w 93629"/>
                  <a:gd name="connsiteY0" fmla="*/ 43181 h 123984"/>
                  <a:gd name="connsiteX1" fmla="*/ 46174 w 93629"/>
                  <a:gd name="connsiteY1" fmla="*/ 10261 h 123984"/>
                  <a:gd name="connsiteX2" fmla="*/ 15391 w 93629"/>
                  <a:gd name="connsiteY2" fmla="*/ 17101 h 123984"/>
                  <a:gd name="connsiteX3" fmla="*/ 12399 w 93629"/>
                  <a:gd name="connsiteY3" fmla="*/ 6413 h 123984"/>
                  <a:gd name="connsiteX4" fmla="*/ 47029 w 93629"/>
                  <a:gd name="connsiteY4" fmla="*/ 0 h 123984"/>
                  <a:gd name="connsiteX5" fmla="*/ 91492 w 93629"/>
                  <a:gd name="connsiteY5" fmla="*/ 42326 h 123984"/>
                  <a:gd name="connsiteX6" fmla="*/ 91492 w 93629"/>
                  <a:gd name="connsiteY6" fmla="*/ 92775 h 123984"/>
                  <a:gd name="connsiteX7" fmla="*/ 93630 w 93629"/>
                  <a:gd name="connsiteY7" fmla="*/ 121419 h 123984"/>
                  <a:gd name="connsiteX8" fmla="*/ 81659 w 93629"/>
                  <a:gd name="connsiteY8" fmla="*/ 121419 h 123984"/>
                  <a:gd name="connsiteX9" fmla="*/ 79521 w 93629"/>
                  <a:gd name="connsiteY9" fmla="*/ 98760 h 123984"/>
                  <a:gd name="connsiteX10" fmla="*/ 79094 w 93629"/>
                  <a:gd name="connsiteY10" fmla="*/ 98760 h 123984"/>
                  <a:gd name="connsiteX11" fmla="*/ 37623 w 93629"/>
                  <a:gd name="connsiteY11" fmla="*/ 123985 h 123984"/>
                  <a:gd name="connsiteX12" fmla="*/ 0 w 93629"/>
                  <a:gd name="connsiteY12" fmla="*/ 88927 h 123984"/>
                  <a:gd name="connsiteX13" fmla="*/ 78239 w 93629"/>
                  <a:gd name="connsiteY13" fmla="*/ 49166 h 123984"/>
                  <a:gd name="connsiteX14" fmla="*/ 78239 w 93629"/>
                  <a:gd name="connsiteY14" fmla="*/ 43181 h 123984"/>
                  <a:gd name="connsiteX15" fmla="*/ 72681 w 93629"/>
                  <a:gd name="connsiteY15" fmla="*/ 58572 h 123984"/>
                  <a:gd name="connsiteX16" fmla="*/ 12399 w 93629"/>
                  <a:gd name="connsiteY16" fmla="*/ 88072 h 123984"/>
                  <a:gd name="connsiteX17" fmla="*/ 38478 w 93629"/>
                  <a:gd name="connsiteY17" fmla="*/ 113296 h 123984"/>
                  <a:gd name="connsiteX18" fmla="*/ 78239 w 93629"/>
                  <a:gd name="connsiteY18" fmla="*/ 70115 h 123984"/>
                  <a:gd name="connsiteX19" fmla="*/ 78239 w 93629"/>
                  <a:gd name="connsiteY19" fmla="*/ 59000 h 123984"/>
                  <a:gd name="connsiteX20" fmla="*/ 72681 w 93629"/>
                  <a:gd name="connsiteY20" fmla="*/ 59000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3629" h="123984">
                    <a:moveTo>
                      <a:pt x="78666" y="43181"/>
                    </a:moveTo>
                    <a:cubicBezTo>
                      <a:pt x="78666" y="20522"/>
                      <a:pt x="67978" y="10261"/>
                      <a:pt x="46174" y="10261"/>
                    </a:cubicBezTo>
                    <a:cubicBezTo>
                      <a:pt x="36340" y="10261"/>
                      <a:pt x="25225" y="12398"/>
                      <a:pt x="15391" y="17101"/>
                    </a:cubicBezTo>
                    <a:lnTo>
                      <a:pt x="12399" y="6413"/>
                    </a:lnTo>
                    <a:cubicBezTo>
                      <a:pt x="21804" y="2993"/>
                      <a:pt x="34630" y="0"/>
                      <a:pt x="47029" y="0"/>
                    </a:cubicBezTo>
                    <a:cubicBezTo>
                      <a:pt x="75673" y="0"/>
                      <a:pt x="91492" y="13681"/>
                      <a:pt x="91492" y="42326"/>
                    </a:cubicBezTo>
                    <a:lnTo>
                      <a:pt x="91492" y="92775"/>
                    </a:lnTo>
                    <a:cubicBezTo>
                      <a:pt x="91492" y="100898"/>
                      <a:pt x="92347" y="112869"/>
                      <a:pt x="93630" y="121419"/>
                    </a:cubicBezTo>
                    <a:lnTo>
                      <a:pt x="81659" y="121419"/>
                    </a:lnTo>
                    <a:cubicBezTo>
                      <a:pt x="80376" y="115006"/>
                      <a:pt x="79521" y="105601"/>
                      <a:pt x="79521" y="98760"/>
                    </a:cubicBezTo>
                    <a:lnTo>
                      <a:pt x="79094" y="98760"/>
                    </a:lnTo>
                    <a:cubicBezTo>
                      <a:pt x="73108" y="112869"/>
                      <a:pt x="59855" y="123985"/>
                      <a:pt x="37623" y="123985"/>
                    </a:cubicBezTo>
                    <a:cubicBezTo>
                      <a:pt x="17956" y="123985"/>
                      <a:pt x="0" y="112869"/>
                      <a:pt x="0" y="88927"/>
                    </a:cubicBezTo>
                    <a:cubicBezTo>
                      <a:pt x="0" y="56434"/>
                      <a:pt x="33348" y="49166"/>
                      <a:pt x="78239" y="49166"/>
                    </a:cubicBezTo>
                    <a:lnTo>
                      <a:pt x="78239" y="43181"/>
                    </a:lnTo>
                    <a:close/>
                    <a:moveTo>
                      <a:pt x="72681" y="58572"/>
                    </a:moveTo>
                    <a:cubicBezTo>
                      <a:pt x="40188" y="58572"/>
                      <a:pt x="12399" y="64130"/>
                      <a:pt x="12399" y="88072"/>
                    </a:cubicBezTo>
                    <a:cubicBezTo>
                      <a:pt x="12399" y="103036"/>
                      <a:pt x="21377" y="113296"/>
                      <a:pt x="38478" y="113296"/>
                    </a:cubicBezTo>
                    <a:cubicBezTo>
                      <a:pt x="66268" y="113296"/>
                      <a:pt x="78239" y="92347"/>
                      <a:pt x="78239" y="70115"/>
                    </a:cubicBezTo>
                    <a:lnTo>
                      <a:pt x="78239" y="59000"/>
                    </a:lnTo>
                    <a:lnTo>
                      <a:pt x="72681" y="59000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B3A3CE5-0044-DEE8-877F-E89BF17F9863}"/>
                  </a:ext>
                </a:extLst>
              </p:cNvPr>
              <p:cNvSpPr/>
              <p:nvPr/>
            </p:nvSpPr>
            <p:spPr>
              <a:xfrm>
                <a:off x="11318054" y="5925009"/>
                <a:ext cx="165455" cy="121846"/>
              </a:xfrm>
              <a:custGeom>
                <a:avLst/>
                <a:gdLst>
                  <a:gd name="connsiteX0" fmla="*/ 11543 w 165455"/>
                  <a:gd name="connsiteY0" fmla="*/ 2993 h 121846"/>
                  <a:gd name="connsiteX1" fmla="*/ 11543 w 165455"/>
                  <a:gd name="connsiteY1" fmla="*/ 23514 h 121846"/>
                  <a:gd name="connsiteX2" fmla="*/ 49166 w 165455"/>
                  <a:gd name="connsiteY2" fmla="*/ 0 h 121846"/>
                  <a:gd name="connsiteX3" fmla="*/ 85079 w 165455"/>
                  <a:gd name="connsiteY3" fmla="*/ 22232 h 121846"/>
                  <a:gd name="connsiteX4" fmla="*/ 86362 w 165455"/>
                  <a:gd name="connsiteY4" fmla="*/ 22232 h 121846"/>
                  <a:gd name="connsiteX5" fmla="*/ 124840 w 165455"/>
                  <a:gd name="connsiteY5" fmla="*/ 0 h 121846"/>
                  <a:gd name="connsiteX6" fmla="*/ 165455 w 165455"/>
                  <a:gd name="connsiteY6" fmla="*/ 44036 h 121846"/>
                  <a:gd name="connsiteX7" fmla="*/ 165455 w 165455"/>
                  <a:gd name="connsiteY7" fmla="*/ 121419 h 121846"/>
                  <a:gd name="connsiteX8" fmla="*/ 152629 w 165455"/>
                  <a:gd name="connsiteY8" fmla="*/ 121419 h 121846"/>
                  <a:gd name="connsiteX9" fmla="*/ 152629 w 165455"/>
                  <a:gd name="connsiteY9" fmla="*/ 48739 h 121846"/>
                  <a:gd name="connsiteX10" fmla="*/ 122274 w 165455"/>
                  <a:gd name="connsiteY10" fmla="*/ 10688 h 121846"/>
                  <a:gd name="connsiteX11" fmla="*/ 89354 w 165455"/>
                  <a:gd name="connsiteY11" fmla="*/ 46601 h 121846"/>
                  <a:gd name="connsiteX12" fmla="*/ 89354 w 165455"/>
                  <a:gd name="connsiteY12" fmla="*/ 121419 h 121846"/>
                  <a:gd name="connsiteX13" fmla="*/ 76528 w 165455"/>
                  <a:gd name="connsiteY13" fmla="*/ 121419 h 121846"/>
                  <a:gd name="connsiteX14" fmla="*/ 76528 w 165455"/>
                  <a:gd name="connsiteY14" fmla="*/ 47029 h 121846"/>
                  <a:gd name="connsiteX15" fmla="*/ 47029 w 165455"/>
                  <a:gd name="connsiteY15" fmla="*/ 11116 h 121846"/>
                  <a:gd name="connsiteX16" fmla="*/ 12826 w 165455"/>
                  <a:gd name="connsiteY16" fmla="*/ 51304 h 121846"/>
                  <a:gd name="connsiteX17" fmla="*/ 12826 w 165455"/>
                  <a:gd name="connsiteY17" fmla="*/ 121847 h 121846"/>
                  <a:gd name="connsiteX18" fmla="*/ 0 w 165455"/>
                  <a:gd name="connsiteY18" fmla="*/ 121847 h 121846"/>
                  <a:gd name="connsiteX19" fmla="*/ 0 w 165455"/>
                  <a:gd name="connsiteY19" fmla="*/ 2993 h 121846"/>
                  <a:gd name="connsiteX20" fmla="*/ 11543 w 165455"/>
                  <a:gd name="connsiteY20" fmla="*/ 2993 h 12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5455" h="121846">
                    <a:moveTo>
                      <a:pt x="11543" y="2993"/>
                    </a:moveTo>
                    <a:lnTo>
                      <a:pt x="11543" y="23514"/>
                    </a:lnTo>
                    <a:cubicBezTo>
                      <a:pt x="18384" y="8551"/>
                      <a:pt x="32920" y="0"/>
                      <a:pt x="49166" y="0"/>
                    </a:cubicBezTo>
                    <a:cubicBezTo>
                      <a:pt x="67978" y="0"/>
                      <a:pt x="79521" y="7268"/>
                      <a:pt x="85079" y="22232"/>
                    </a:cubicBezTo>
                    <a:lnTo>
                      <a:pt x="86362" y="22232"/>
                    </a:lnTo>
                    <a:cubicBezTo>
                      <a:pt x="93630" y="6841"/>
                      <a:pt x="107738" y="0"/>
                      <a:pt x="124840" y="0"/>
                    </a:cubicBezTo>
                    <a:cubicBezTo>
                      <a:pt x="152629" y="0"/>
                      <a:pt x="165455" y="18384"/>
                      <a:pt x="165455" y="44036"/>
                    </a:cubicBezTo>
                    <a:lnTo>
                      <a:pt x="165455" y="121419"/>
                    </a:lnTo>
                    <a:lnTo>
                      <a:pt x="152629" y="121419"/>
                    </a:lnTo>
                    <a:lnTo>
                      <a:pt x="152629" y="48739"/>
                    </a:lnTo>
                    <a:cubicBezTo>
                      <a:pt x="152629" y="26935"/>
                      <a:pt x="145789" y="10688"/>
                      <a:pt x="122274" y="10688"/>
                    </a:cubicBezTo>
                    <a:cubicBezTo>
                      <a:pt x="105601" y="10688"/>
                      <a:pt x="89354" y="21804"/>
                      <a:pt x="89354" y="46601"/>
                    </a:cubicBezTo>
                    <a:lnTo>
                      <a:pt x="89354" y="121419"/>
                    </a:lnTo>
                    <a:lnTo>
                      <a:pt x="76528" y="121419"/>
                    </a:lnTo>
                    <a:lnTo>
                      <a:pt x="76528" y="47029"/>
                    </a:lnTo>
                    <a:cubicBezTo>
                      <a:pt x="76528" y="25224"/>
                      <a:pt x="70115" y="11116"/>
                      <a:pt x="47029" y="11116"/>
                    </a:cubicBezTo>
                    <a:cubicBezTo>
                      <a:pt x="29500" y="11116"/>
                      <a:pt x="12826" y="23514"/>
                      <a:pt x="12826" y="51304"/>
                    </a:cubicBezTo>
                    <a:lnTo>
                      <a:pt x="12826" y="121847"/>
                    </a:lnTo>
                    <a:lnTo>
                      <a:pt x="0" y="121847"/>
                    </a:lnTo>
                    <a:lnTo>
                      <a:pt x="0" y="2993"/>
                    </a:lnTo>
                    <a:lnTo>
                      <a:pt x="11543" y="2993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73A801D-B953-1DB9-4D26-731F7E5D86CA}"/>
                  </a:ext>
                </a:extLst>
              </p:cNvPr>
              <p:cNvSpPr/>
              <p:nvPr/>
            </p:nvSpPr>
            <p:spPr>
              <a:xfrm>
                <a:off x="11510016" y="5925436"/>
                <a:ext cx="100470" cy="123984"/>
              </a:xfrm>
              <a:custGeom>
                <a:avLst/>
                <a:gdLst>
                  <a:gd name="connsiteX0" fmla="*/ 100043 w 100470"/>
                  <a:gd name="connsiteY0" fmla="*/ 64985 h 123984"/>
                  <a:gd name="connsiteX1" fmla="*/ 12398 w 100470"/>
                  <a:gd name="connsiteY1" fmla="*/ 64985 h 123984"/>
                  <a:gd name="connsiteX2" fmla="*/ 59000 w 100470"/>
                  <a:gd name="connsiteY2" fmla="*/ 113296 h 123984"/>
                  <a:gd name="connsiteX3" fmla="*/ 90637 w 100470"/>
                  <a:gd name="connsiteY3" fmla="*/ 107738 h 123984"/>
                  <a:gd name="connsiteX4" fmla="*/ 92775 w 100470"/>
                  <a:gd name="connsiteY4" fmla="*/ 117999 h 123984"/>
                  <a:gd name="connsiteX5" fmla="*/ 58572 w 100470"/>
                  <a:gd name="connsiteY5" fmla="*/ 123985 h 123984"/>
                  <a:gd name="connsiteX6" fmla="*/ 0 w 100470"/>
                  <a:gd name="connsiteY6" fmla="*/ 61137 h 123984"/>
                  <a:gd name="connsiteX7" fmla="*/ 52159 w 100470"/>
                  <a:gd name="connsiteY7" fmla="*/ 0 h 123984"/>
                  <a:gd name="connsiteX8" fmla="*/ 100470 w 100470"/>
                  <a:gd name="connsiteY8" fmla="*/ 57717 h 123984"/>
                  <a:gd name="connsiteX9" fmla="*/ 100470 w 100470"/>
                  <a:gd name="connsiteY9" fmla="*/ 64985 h 123984"/>
                  <a:gd name="connsiteX10" fmla="*/ 88499 w 100470"/>
                  <a:gd name="connsiteY10" fmla="*/ 53014 h 123984"/>
                  <a:gd name="connsiteX11" fmla="*/ 52159 w 100470"/>
                  <a:gd name="connsiteY11" fmla="*/ 10261 h 123984"/>
                  <a:gd name="connsiteX12" fmla="*/ 12826 w 100470"/>
                  <a:gd name="connsiteY12" fmla="*/ 53869 h 123984"/>
                  <a:gd name="connsiteX13" fmla="*/ 88927 w 100470"/>
                  <a:gd name="connsiteY13" fmla="*/ 53869 h 123984"/>
                  <a:gd name="connsiteX14" fmla="*/ 88927 w 100470"/>
                  <a:gd name="connsiteY14" fmla="*/ 53014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470" h="123984">
                    <a:moveTo>
                      <a:pt x="100043" y="64985"/>
                    </a:moveTo>
                    <a:lnTo>
                      <a:pt x="12398" y="64985"/>
                    </a:lnTo>
                    <a:cubicBezTo>
                      <a:pt x="13254" y="91492"/>
                      <a:pt x="28217" y="113296"/>
                      <a:pt x="59000" y="113296"/>
                    </a:cubicBezTo>
                    <a:cubicBezTo>
                      <a:pt x="70115" y="113296"/>
                      <a:pt x="82086" y="111159"/>
                      <a:pt x="90637" y="107738"/>
                    </a:cubicBezTo>
                    <a:lnTo>
                      <a:pt x="92775" y="117999"/>
                    </a:lnTo>
                    <a:cubicBezTo>
                      <a:pt x="83369" y="121419"/>
                      <a:pt x="70543" y="123985"/>
                      <a:pt x="58572" y="123985"/>
                    </a:cubicBezTo>
                    <a:cubicBezTo>
                      <a:pt x="19667" y="123985"/>
                      <a:pt x="0" y="97050"/>
                      <a:pt x="0" y="61137"/>
                    </a:cubicBezTo>
                    <a:cubicBezTo>
                      <a:pt x="0" y="27790"/>
                      <a:pt x="18384" y="0"/>
                      <a:pt x="52159" y="0"/>
                    </a:cubicBezTo>
                    <a:cubicBezTo>
                      <a:pt x="85934" y="0"/>
                      <a:pt x="100470" y="23942"/>
                      <a:pt x="100470" y="57717"/>
                    </a:cubicBezTo>
                    <a:lnTo>
                      <a:pt x="100470" y="64985"/>
                    </a:lnTo>
                    <a:close/>
                    <a:moveTo>
                      <a:pt x="88499" y="53014"/>
                    </a:moveTo>
                    <a:cubicBezTo>
                      <a:pt x="88499" y="27790"/>
                      <a:pt x="76101" y="10261"/>
                      <a:pt x="52159" y="10261"/>
                    </a:cubicBezTo>
                    <a:cubicBezTo>
                      <a:pt x="25652" y="10261"/>
                      <a:pt x="14109" y="31637"/>
                      <a:pt x="12826" y="53869"/>
                    </a:cubicBezTo>
                    <a:lnTo>
                      <a:pt x="88927" y="53869"/>
                    </a:lnTo>
                    <a:lnTo>
                      <a:pt x="88927" y="53014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D408912-1174-3E4E-149D-4FA451E6085A}"/>
                  </a:ext>
                </a:extLst>
              </p:cNvPr>
              <p:cNvSpPr/>
              <p:nvPr/>
            </p:nvSpPr>
            <p:spPr>
              <a:xfrm>
                <a:off x="11637849" y="5925436"/>
                <a:ext cx="53869" cy="120991"/>
              </a:xfrm>
              <a:custGeom>
                <a:avLst/>
                <a:gdLst>
                  <a:gd name="connsiteX0" fmla="*/ 53442 w 53869"/>
                  <a:gd name="connsiteY0" fmla="*/ 11116 h 120991"/>
                  <a:gd name="connsiteX1" fmla="*/ 44036 w 53869"/>
                  <a:gd name="connsiteY1" fmla="*/ 10261 h 120991"/>
                  <a:gd name="connsiteX2" fmla="*/ 12826 w 53869"/>
                  <a:gd name="connsiteY2" fmla="*/ 51304 h 120991"/>
                  <a:gd name="connsiteX3" fmla="*/ 12826 w 53869"/>
                  <a:gd name="connsiteY3" fmla="*/ 120992 h 120991"/>
                  <a:gd name="connsiteX4" fmla="*/ 0 w 53869"/>
                  <a:gd name="connsiteY4" fmla="*/ 120992 h 120991"/>
                  <a:gd name="connsiteX5" fmla="*/ 0 w 53869"/>
                  <a:gd name="connsiteY5" fmla="*/ 2565 h 120991"/>
                  <a:gd name="connsiteX6" fmla="*/ 12398 w 53869"/>
                  <a:gd name="connsiteY6" fmla="*/ 2565 h 120991"/>
                  <a:gd name="connsiteX7" fmla="*/ 12398 w 53869"/>
                  <a:gd name="connsiteY7" fmla="*/ 22659 h 120991"/>
                  <a:gd name="connsiteX8" fmla="*/ 12826 w 53869"/>
                  <a:gd name="connsiteY8" fmla="*/ 22659 h 120991"/>
                  <a:gd name="connsiteX9" fmla="*/ 45319 w 53869"/>
                  <a:gd name="connsiteY9" fmla="*/ 0 h 120991"/>
                  <a:gd name="connsiteX10" fmla="*/ 53869 w 53869"/>
                  <a:gd name="connsiteY10" fmla="*/ 428 h 120991"/>
                  <a:gd name="connsiteX11" fmla="*/ 53442 w 53869"/>
                  <a:gd name="connsiteY11" fmla="*/ 11116 h 120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869" h="120991">
                    <a:moveTo>
                      <a:pt x="53442" y="11116"/>
                    </a:moveTo>
                    <a:cubicBezTo>
                      <a:pt x="50876" y="10688"/>
                      <a:pt x="47456" y="10261"/>
                      <a:pt x="44036" y="10261"/>
                    </a:cubicBezTo>
                    <a:cubicBezTo>
                      <a:pt x="25652" y="10261"/>
                      <a:pt x="12826" y="23942"/>
                      <a:pt x="12826" y="51304"/>
                    </a:cubicBezTo>
                    <a:lnTo>
                      <a:pt x="12826" y="120992"/>
                    </a:lnTo>
                    <a:lnTo>
                      <a:pt x="0" y="120992"/>
                    </a:lnTo>
                    <a:lnTo>
                      <a:pt x="0" y="2565"/>
                    </a:lnTo>
                    <a:lnTo>
                      <a:pt x="12398" y="2565"/>
                    </a:lnTo>
                    <a:lnTo>
                      <a:pt x="12398" y="22659"/>
                    </a:lnTo>
                    <a:lnTo>
                      <a:pt x="12826" y="22659"/>
                    </a:lnTo>
                    <a:cubicBezTo>
                      <a:pt x="17956" y="8551"/>
                      <a:pt x="29927" y="0"/>
                      <a:pt x="45319" y="0"/>
                    </a:cubicBezTo>
                    <a:cubicBezTo>
                      <a:pt x="47884" y="0"/>
                      <a:pt x="50876" y="0"/>
                      <a:pt x="53869" y="428"/>
                    </a:cubicBezTo>
                    <a:lnTo>
                      <a:pt x="53442" y="11116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765ED46-1C71-A227-F3AF-1C33B2485964}"/>
                  </a:ext>
                </a:extLst>
              </p:cNvPr>
              <p:cNvSpPr/>
              <p:nvPr/>
            </p:nvSpPr>
            <p:spPr>
              <a:xfrm>
                <a:off x="11695566" y="5925864"/>
                <a:ext cx="93202" cy="123984"/>
              </a:xfrm>
              <a:custGeom>
                <a:avLst/>
                <a:gdLst>
                  <a:gd name="connsiteX0" fmla="*/ 78239 w 93202"/>
                  <a:gd name="connsiteY0" fmla="*/ 43181 h 123984"/>
                  <a:gd name="connsiteX1" fmla="*/ 45746 w 93202"/>
                  <a:gd name="connsiteY1" fmla="*/ 10261 h 123984"/>
                  <a:gd name="connsiteX2" fmla="*/ 14964 w 93202"/>
                  <a:gd name="connsiteY2" fmla="*/ 17101 h 123984"/>
                  <a:gd name="connsiteX3" fmla="*/ 11971 w 93202"/>
                  <a:gd name="connsiteY3" fmla="*/ 6413 h 123984"/>
                  <a:gd name="connsiteX4" fmla="*/ 46601 w 93202"/>
                  <a:gd name="connsiteY4" fmla="*/ 0 h 123984"/>
                  <a:gd name="connsiteX5" fmla="*/ 91065 w 93202"/>
                  <a:gd name="connsiteY5" fmla="*/ 42326 h 123984"/>
                  <a:gd name="connsiteX6" fmla="*/ 91065 w 93202"/>
                  <a:gd name="connsiteY6" fmla="*/ 92775 h 123984"/>
                  <a:gd name="connsiteX7" fmla="*/ 93202 w 93202"/>
                  <a:gd name="connsiteY7" fmla="*/ 121419 h 123984"/>
                  <a:gd name="connsiteX8" fmla="*/ 81659 w 93202"/>
                  <a:gd name="connsiteY8" fmla="*/ 121419 h 123984"/>
                  <a:gd name="connsiteX9" fmla="*/ 79521 w 93202"/>
                  <a:gd name="connsiteY9" fmla="*/ 98760 h 123984"/>
                  <a:gd name="connsiteX10" fmla="*/ 79094 w 93202"/>
                  <a:gd name="connsiteY10" fmla="*/ 98760 h 123984"/>
                  <a:gd name="connsiteX11" fmla="*/ 37623 w 93202"/>
                  <a:gd name="connsiteY11" fmla="*/ 123985 h 123984"/>
                  <a:gd name="connsiteX12" fmla="*/ 0 w 93202"/>
                  <a:gd name="connsiteY12" fmla="*/ 88927 h 123984"/>
                  <a:gd name="connsiteX13" fmla="*/ 78239 w 93202"/>
                  <a:gd name="connsiteY13" fmla="*/ 49166 h 123984"/>
                  <a:gd name="connsiteX14" fmla="*/ 78239 w 93202"/>
                  <a:gd name="connsiteY14" fmla="*/ 43181 h 123984"/>
                  <a:gd name="connsiteX15" fmla="*/ 72681 w 93202"/>
                  <a:gd name="connsiteY15" fmla="*/ 58572 h 123984"/>
                  <a:gd name="connsiteX16" fmla="*/ 12398 w 93202"/>
                  <a:gd name="connsiteY16" fmla="*/ 88072 h 123984"/>
                  <a:gd name="connsiteX17" fmla="*/ 38478 w 93202"/>
                  <a:gd name="connsiteY17" fmla="*/ 113296 h 123984"/>
                  <a:gd name="connsiteX18" fmla="*/ 78239 w 93202"/>
                  <a:gd name="connsiteY18" fmla="*/ 70115 h 123984"/>
                  <a:gd name="connsiteX19" fmla="*/ 78239 w 93202"/>
                  <a:gd name="connsiteY19" fmla="*/ 59000 h 123984"/>
                  <a:gd name="connsiteX20" fmla="*/ 72681 w 93202"/>
                  <a:gd name="connsiteY20" fmla="*/ 59000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3202" h="123984">
                    <a:moveTo>
                      <a:pt x="78239" y="43181"/>
                    </a:moveTo>
                    <a:cubicBezTo>
                      <a:pt x="78239" y="20522"/>
                      <a:pt x="67550" y="10261"/>
                      <a:pt x="45746" y="10261"/>
                    </a:cubicBezTo>
                    <a:cubicBezTo>
                      <a:pt x="35913" y="10261"/>
                      <a:pt x="24797" y="12398"/>
                      <a:pt x="14964" y="17101"/>
                    </a:cubicBezTo>
                    <a:lnTo>
                      <a:pt x="11971" y="6413"/>
                    </a:lnTo>
                    <a:cubicBezTo>
                      <a:pt x="21377" y="2993"/>
                      <a:pt x="34203" y="0"/>
                      <a:pt x="46601" y="0"/>
                    </a:cubicBezTo>
                    <a:cubicBezTo>
                      <a:pt x="75246" y="0"/>
                      <a:pt x="91065" y="13681"/>
                      <a:pt x="91065" y="42326"/>
                    </a:cubicBezTo>
                    <a:lnTo>
                      <a:pt x="91065" y="92775"/>
                    </a:lnTo>
                    <a:cubicBezTo>
                      <a:pt x="91065" y="100898"/>
                      <a:pt x="91920" y="112869"/>
                      <a:pt x="93202" y="121419"/>
                    </a:cubicBezTo>
                    <a:lnTo>
                      <a:pt x="81659" y="121419"/>
                    </a:lnTo>
                    <a:cubicBezTo>
                      <a:pt x="80376" y="115006"/>
                      <a:pt x="79521" y="105601"/>
                      <a:pt x="79521" y="98760"/>
                    </a:cubicBezTo>
                    <a:lnTo>
                      <a:pt x="79094" y="98760"/>
                    </a:lnTo>
                    <a:cubicBezTo>
                      <a:pt x="73108" y="112869"/>
                      <a:pt x="59855" y="123985"/>
                      <a:pt x="37623" y="123985"/>
                    </a:cubicBezTo>
                    <a:cubicBezTo>
                      <a:pt x="17956" y="123985"/>
                      <a:pt x="0" y="112869"/>
                      <a:pt x="0" y="88927"/>
                    </a:cubicBezTo>
                    <a:cubicBezTo>
                      <a:pt x="0" y="56434"/>
                      <a:pt x="33348" y="49166"/>
                      <a:pt x="78239" y="49166"/>
                    </a:cubicBezTo>
                    <a:lnTo>
                      <a:pt x="78239" y="43181"/>
                    </a:lnTo>
                    <a:close/>
                    <a:moveTo>
                      <a:pt x="72681" y="58572"/>
                    </a:moveTo>
                    <a:cubicBezTo>
                      <a:pt x="40188" y="58572"/>
                      <a:pt x="12398" y="64130"/>
                      <a:pt x="12398" y="88072"/>
                    </a:cubicBezTo>
                    <a:cubicBezTo>
                      <a:pt x="12398" y="103036"/>
                      <a:pt x="21377" y="113296"/>
                      <a:pt x="38478" y="113296"/>
                    </a:cubicBezTo>
                    <a:cubicBezTo>
                      <a:pt x="66268" y="113296"/>
                      <a:pt x="78239" y="92347"/>
                      <a:pt x="78239" y="70115"/>
                    </a:cubicBezTo>
                    <a:lnTo>
                      <a:pt x="78239" y="59000"/>
                    </a:lnTo>
                    <a:lnTo>
                      <a:pt x="72681" y="59000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aphic 2">
              <a:extLst>
                <a:ext uri="{FF2B5EF4-FFF2-40B4-BE49-F238E27FC236}">
                  <a16:creationId xmlns:a16="http://schemas.microsoft.com/office/drawing/2014/main" id="{D5F96786-14DF-E9B0-9D7D-CA63D24248EE}"/>
                </a:ext>
              </a:extLst>
            </p:cNvPr>
            <p:cNvGrpSpPr/>
            <p:nvPr/>
          </p:nvGrpSpPr>
          <p:grpSpPr>
            <a:xfrm>
              <a:off x="11068802" y="6126377"/>
              <a:ext cx="740487" cy="162890"/>
              <a:chOff x="11068802" y="6126377"/>
              <a:chExt cx="740487" cy="162890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88041DB-1356-F603-EEF6-C81BAF7B1880}"/>
                  </a:ext>
                </a:extLst>
              </p:cNvPr>
              <p:cNvSpPr/>
              <p:nvPr/>
            </p:nvSpPr>
            <p:spPr>
              <a:xfrm>
                <a:off x="11068802" y="6126377"/>
                <a:ext cx="109448" cy="160325"/>
              </a:xfrm>
              <a:custGeom>
                <a:avLst/>
                <a:gdLst>
                  <a:gd name="connsiteX0" fmla="*/ 0 w 109448"/>
                  <a:gd name="connsiteY0" fmla="*/ 0 h 160325"/>
                  <a:gd name="connsiteX1" fmla="*/ 51732 w 109448"/>
                  <a:gd name="connsiteY1" fmla="*/ 0 h 160325"/>
                  <a:gd name="connsiteX2" fmla="*/ 100470 w 109448"/>
                  <a:gd name="connsiteY2" fmla="*/ 41471 h 160325"/>
                  <a:gd name="connsiteX3" fmla="*/ 70115 w 109448"/>
                  <a:gd name="connsiteY3" fmla="*/ 79094 h 160325"/>
                  <a:gd name="connsiteX4" fmla="*/ 70115 w 109448"/>
                  <a:gd name="connsiteY4" fmla="*/ 79521 h 160325"/>
                  <a:gd name="connsiteX5" fmla="*/ 94485 w 109448"/>
                  <a:gd name="connsiteY5" fmla="*/ 110304 h 160325"/>
                  <a:gd name="connsiteX6" fmla="*/ 109449 w 109448"/>
                  <a:gd name="connsiteY6" fmla="*/ 160325 h 160325"/>
                  <a:gd name="connsiteX7" fmla="*/ 95340 w 109448"/>
                  <a:gd name="connsiteY7" fmla="*/ 160325 h 160325"/>
                  <a:gd name="connsiteX8" fmla="*/ 81231 w 109448"/>
                  <a:gd name="connsiteY8" fmla="*/ 111159 h 160325"/>
                  <a:gd name="connsiteX9" fmla="*/ 45319 w 109448"/>
                  <a:gd name="connsiteY9" fmla="*/ 85079 h 160325"/>
                  <a:gd name="connsiteX10" fmla="*/ 12826 w 109448"/>
                  <a:gd name="connsiteY10" fmla="*/ 85079 h 160325"/>
                  <a:gd name="connsiteX11" fmla="*/ 12826 w 109448"/>
                  <a:gd name="connsiteY11" fmla="*/ 160325 h 160325"/>
                  <a:gd name="connsiteX12" fmla="*/ 0 w 109448"/>
                  <a:gd name="connsiteY12" fmla="*/ 160325 h 160325"/>
                  <a:gd name="connsiteX13" fmla="*/ 0 w 109448"/>
                  <a:gd name="connsiteY13" fmla="*/ 0 h 160325"/>
                  <a:gd name="connsiteX14" fmla="*/ 12826 w 109448"/>
                  <a:gd name="connsiteY14" fmla="*/ 73963 h 160325"/>
                  <a:gd name="connsiteX15" fmla="*/ 48739 w 109448"/>
                  <a:gd name="connsiteY15" fmla="*/ 73963 h 160325"/>
                  <a:gd name="connsiteX16" fmla="*/ 87644 w 109448"/>
                  <a:gd name="connsiteY16" fmla="*/ 42326 h 160325"/>
                  <a:gd name="connsiteX17" fmla="*/ 49594 w 109448"/>
                  <a:gd name="connsiteY17" fmla="*/ 11543 h 160325"/>
                  <a:gd name="connsiteX18" fmla="*/ 12826 w 109448"/>
                  <a:gd name="connsiteY18" fmla="*/ 11543 h 160325"/>
                  <a:gd name="connsiteX19" fmla="*/ 12826 w 109448"/>
                  <a:gd name="connsiteY19" fmla="*/ 73963 h 1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9448" h="160325">
                    <a:moveTo>
                      <a:pt x="0" y="0"/>
                    </a:moveTo>
                    <a:lnTo>
                      <a:pt x="51732" y="0"/>
                    </a:lnTo>
                    <a:cubicBezTo>
                      <a:pt x="80804" y="0"/>
                      <a:pt x="100470" y="11971"/>
                      <a:pt x="100470" y="41471"/>
                    </a:cubicBezTo>
                    <a:cubicBezTo>
                      <a:pt x="100470" y="61992"/>
                      <a:pt x="87644" y="74818"/>
                      <a:pt x="70115" y="79094"/>
                    </a:cubicBezTo>
                    <a:lnTo>
                      <a:pt x="70115" y="79521"/>
                    </a:lnTo>
                    <a:cubicBezTo>
                      <a:pt x="82514" y="82514"/>
                      <a:pt x="88927" y="91065"/>
                      <a:pt x="94485" y="110304"/>
                    </a:cubicBezTo>
                    <a:cubicBezTo>
                      <a:pt x="99615" y="127832"/>
                      <a:pt x="104318" y="142796"/>
                      <a:pt x="109449" y="160325"/>
                    </a:cubicBezTo>
                    <a:lnTo>
                      <a:pt x="95340" y="160325"/>
                    </a:lnTo>
                    <a:cubicBezTo>
                      <a:pt x="91492" y="146644"/>
                      <a:pt x="85079" y="122702"/>
                      <a:pt x="81231" y="111159"/>
                    </a:cubicBezTo>
                    <a:cubicBezTo>
                      <a:pt x="74818" y="91065"/>
                      <a:pt x="68833" y="85079"/>
                      <a:pt x="45319" y="85079"/>
                    </a:cubicBezTo>
                    <a:lnTo>
                      <a:pt x="12826" y="85079"/>
                    </a:lnTo>
                    <a:lnTo>
                      <a:pt x="12826" y="160325"/>
                    </a:lnTo>
                    <a:lnTo>
                      <a:pt x="0" y="160325"/>
                    </a:lnTo>
                    <a:lnTo>
                      <a:pt x="0" y="0"/>
                    </a:lnTo>
                    <a:close/>
                    <a:moveTo>
                      <a:pt x="12826" y="73963"/>
                    </a:moveTo>
                    <a:lnTo>
                      <a:pt x="48739" y="73963"/>
                    </a:lnTo>
                    <a:cubicBezTo>
                      <a:pt x="73108" y="73963"/>
                      <a:pt x="87644" y="63275"/>
                      <a:pt x="87644" y="42326"/>
                    </a:cubicBezTo>
                    <a:cubicBezTo>
                      <a:pt x="87644" y="17529"/>
                      <a:pt x="70971" y="11543"/>
                      <a:pt x="49594" y="11543"/>
                    </a:cubicBezTo>
                    <a:lnTo>
                      <a:pt x="12826" y="11543"/>
                    </a:lnTo>
                    <a:lnTo>
                      <a:pt x="12826" y="73963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DA3D673-28B3-D5A6-A6D7-462BD4D4A385}"/>
                  </a:ext>
                </a:extLst>
              </p:cNvPr>
              <p:cNvSpPr/>
              <p:nvPr/>
            </p:nvSpPr>
            <p:spPr>
              <a:xfrm>
                <a:off x="11193642" y="6165283"/>
                <a:ext cx="100470" cy="123984"/>
              </a:xfrm>
              <a:custGeom>
                <a:avLst/>
                <a:gdLst>
                  <a:gd name="connsiteX0" fmla="*/ 100043 w 100470"/>
                  <a:gd name="connsiteY0" fmla="*/ 64985 h 123984"/>
                  <a:gd name="connsiteX1" fmla="*/ 12398 w 100470"/>
                  <a:gd name="connsiteY1" fmla="*/ 64985 h 123984"/>
                  <a:gd name="connsiteX2" fmla="*/ 59000 w 100470"/>
                  <a:gd name="connsiteY2" fmla="*/ 113296 h 123984"/>
                  <a:gd name="connsiteX3" fmla="*/ 90637 w 100470"/>
                  <a:gd name="connsiteY3" fmla="*/ 107738 h 123984"/>
                  <a:gd name="connsiteX4" fmla="*/ 92775 w 100470"/>
                  <a:gd name="connsiteY4" fmla="*/ 117999 h 123984"/>
                  <a:gd name="connsiteX5" fmla="*/ 58572 w 100470"/>
                  <a:gd name="connsiteY5" fmla="*/ 123985 h 123984"/>
                  <a:gd name="connsiteX6" fmla="*/ 0 w 100470"/>
                  <a:gd name="connsiteY6" fmla="*/ 61137 h 123984"/>
                  <a:gd name="connsiteX7" fmla="*/ 52159 w 100470"/>
                  <a:gd name="connsiteY7" fmla="*/ 0 h 123984"/>
                  <a:gd name="connsiteX8" fmla="*/ 100470 w 100470"/>
                  <a:gd name="connsiteY8" fmla="*/ 57717 h 123984"/>
                  <a:gd name="connsiteX9" fmla="*/ 100470 w 100470"/>
                  <a:gd name="connsiteY9" fmla="*/ 64985 h 123984"/>
                  <a:gd name="connsiteX10" fmla="*/ 88499 w 100470"/>
                  <a:gd name="connsiteY10" fmla="*/ 53442 h 123984"/>
                  <a:gd name="connsiteX11" fmla="*/ 52159 w 100470"/>
                  <a:gd name="connsiteY11" fmla="*/ 10688 h 123984"/>
                  <a:gd name="connsiteX12" fmla="*/ 12826 w 100470"/>
                  <a:gd name="connsiteY12" fmla="*/ 54297 h 123984"/>
                  <a:gd name="connsiteX13" fmla="*/ 88927 w 100470"/>
                  <a:gd name="connsiteY13" fmla="*/ 54297 h 123984"/>
                  <a:gd name="connsiteX14" fmla="*/ 88927 w 100470"/>
                  <a:gd name="connsiteY14" fmla="*/ 53442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470" h="123984">
                    <a:moveTo>
                      <a:pt x="100043" y="64985"/>
                    </a:moveTo>
                    <a:lnTo>
                      <a:pt x="12398" y="64985"/>
                    </a:lnTo>
                    <a:cubicBezTo>
                      <a:pt x="13253" y="91492"/>
                      <a:pt x="28217" y="113296"/>
                      <a:pt x="59000" y="113296"/>
                    </a:cubicBezTo>
                    <a:cubicBezTo>
                      <a:pt x="70115" y="113296"/>
                      <a:pt x="82086" y="111159"/>
                      <a:pt x="90637" y="107738"/>
                    </a:cubicBezTo>
                    <a:lnTo>
                      <a:pt x="92775" y="117999"/>
                    </a:lnTo>
                    <a:cubicBezTo>
                      <a:pt x="83369" y="121419"/>
                      <a:pt x="70543" y="123985"/>
                      <a:pt x="58572" y="123985"/>
                    </a:cubicBezTo>
                    <a:cubicBezTo>
                      <a:pt x="19666" y="123985"/>
                      <a:pt x="0" y="97050"/>
                      <a:pt x="0" y="61137"/>
                    </a:cubicBezTo>
                    <a:cubicBezTo>
                      <a:pt x="0" y="27790"/>
                      <a:pt x="18384" y="0"/>
                      <a:pt x="52159" y="0"/>
                    </a:cubicBezTo>
                    <a:cubicBezTo>
                      <a:pt x="85934" y="0"/>
                      <a:pt x="100470" y="23942"/>
                      <a:pt x="100470" y="57717"/>
                    </a:cubicBezTo>
                    <a:lnTo>
                      <a:pt x="100470" y="64985"/>
                    </a:lnTo>
                    <a:close/>
                    <a:moveTo>
                      <a:pt x="88499" y="53442"/>
                    </a:moveTo>
                    <a:cubicBezTo>
                      <a:pt x="88499" y="28217"/>
                      <a:pt x="76101" y="10688"/>
                      <a:pt x="52159" y="10688"/>
                    </a:cubicBezTo>
                    <a:cubicBezTo>
                      <a:pt x="25652" y="10688"/>
                      <a:pt x="14109" y="32065"/>
                      <a:pt x="12826" y="54297"/>
                    </a:cubicBezTo>
                    <a:lnTo>
                      <a:pt x="88927" y="54297"/>
                    </a:lnTo>
                    <a:lnTo>
                      <a:pt x="88927" y="53442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1E3DE34-0DE0-6A0C-44A3-873513CDB296}"/>
                  </a:ext>
                </a:extLst>
              </p:cNvPr>
              <p:cNvSpPr/>
              <p:nvPr/>
            </p:nvSpPr>
            <p:spPr>
              <a:xfrm>
                <a:off x="11322329" y="6165283"/>
                <a:ext cx="165455" cy="121419"/>
              </a:xfrm>
              <a:custGeom>
                <a:avLst/>
                <a:gdLst>
                  <a:gd name="connsiteX0" fmla="*/ 11543 w 165455"/>
                  <a:gd name="connsiteY0" fmla="*/ 2993 h 121419"/>
                  <a:gd name="connsiteX1" fmla="*/ 11543 w 165455"/>
                  <a:gd name="connsiteY1" fmla="*/ 23514 h 121419"/>
                  <a:gd name="connsiteX2" fmla="*/ 49166 w 165455"/>
                  <a:gd name="connsiteY2" fmla="*/ 0 h 121419"/>
                  <a:gd name="connsiteX3" fmla="*/ 85079 w 165455"/>
                  <a:gd name="connsiteY3" fmla="*/ 22232 h 121419"/>
                  <a:gd name="connsiteX4" fmla="*/ 86362 w 165455"/>
                  <a:gd name="connsiteY4" fmla="*/ 22232 h 121419"/>
                  <a:gd name="connsiteX5" fmla="*/ 124840 w 165455"/>
                  <a:gd name="connsiteY5" fmla="*/ 0 h 121419"/>
                  <a:gd name="connsiteX6" fmla="*/ 165455 w 165455"/>
                  <a:gd name="connsiteY6" fmla="*/ 44036 h 121419"/>
                  <a:gd name="connsiteX7" fmla="*/ 165455 w 165455"/>
                  <a:gd name="connsiteY7" fmla="*/ 121419 h 121419"/>
                  <a:gd name="connsiteX8" fmla="*/ 152629 w 165455"/>
                  <a:gd name="connsiteY8" fmla="*/ 121419 h 121419"/>
                  <a:gd name="connsiteX9" fmla="*/ 152629 w 165455"/>
                  <a:gd name="connsiteY9" fmla="*/ 48739 h 121419"/>
                  <a:gd name="connsiteX10" fmla="*/ 122274 w 165455"/>
                  <a:gd name="connsiteY10" fmla="*/ 10688 h 121419"/>
                  <a:gd name="connsiteX11" fmla="*/ 89354 w 165455"/>
                  <a:gd name="connsiteY11" fmla="*/ 46601 h 121419"/>
                  <a:gd name="connsiteX12" fmla="*/ 89354 w 165455"/>
                  <a:gd name="connsiteY12" fmla="*/ 121419 h 121419"/>
                  <a:gd name="connsiteX13" fmla="*/ 76528 w 165455"/>
                  <a:gd name="connsiteY13" fmla="*/ 121419 h 121419"/>
                  <a:gd name="connsiteX14" fmla="*/ 76528 w 165455"/>
                  <a:gd name="connsiteY14" fmla="*/ 46601 h 121419"/>
                  <a:gd name="connsiteX15" fmla="*/ 47029 w 165455"/>
                  <a:gd name="connsiteY15" fmla="*/ 10688 h 121419"/>
                  <a:gd name="connsiteX16" fmla="*/ 12826 w 165455"/>
                  <a:gd name="connsiteY16" fmla="*/ 50876 h 121419"/>
                  <a:gd name="connsiteX17" fmla="*/ 12826 w 165455"/>
                  <a:gd name="connsiteY17" fmla="*/ 121419 h 121419"/>
                  <a:gd name="connsiteX18" fmla="*/ 0 w 165455"/>
                  <a:gd name="connsiteY18" fmla="*/ 121419 h 121419"/>
                  <a:gd name="connsiteX19" fmla="*/ 0 w 165455"/>
                  <a:gd name="connsiteY19" fmla="*/ 2993 h 121419"/>
                  <a:gd name="connsiteX20" fmla="*/ 11543 w 165455"/>
                  <a:gd name="connsiteY20" fmla="*/ 2993 h 12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5455" h="121419">
                    <a:moveTo>
                      <a:pt x="11543" y="2993"/>
                    </a:moveTo>
                    <a:lnTo>
                      <a:pt x="11543" y="23514"/>
                    </a:lnTo>
                    <a:cubicBezTo>
                      <a:pt x="18384" y="8551"/>
                      <a:pt x="32920" y="0"/>
                      <a:pt x="49166" y="0"/>
                    </a:cubicBezTo>
                    <a:cubicBezTo>
                      <a:pt x="67978" y="0"/>
                      <a:pt x="79521" y="7268"/>
                      <a:pt x="85079" y="22232"/>
                    </a:cubicBezTo>
                    <a:lnTo>
                      <a:pt x="86362" y="22232"/>
                    </a:lnTo>
                    <a:cubicBezTo>
                      <a:pt x="93630" y="6841"/>
                      <a:pt x="107738" y="0"/>
                      <a:pt x="124840" y="0"/>
                    </a:cubicBezTo>
                    <a:cubicBezTo>
                      <a:pt x="152629" y="0"/>
                      <a:pt x="165455" y="18384"/>
                      <a:pt x="165455" y="44036"/>
                    </a:cubicBezTo>
                    <a:lnTo>
                      <a:pt x="165455" y="121419"/>
                    </a:lnTo>
                    <a:lnTo>
                      <a:pt x="152629" y="121419"/>
                    </a:lnTo>
                    <a:lnTo>
                      <a:pt x="152629" y="48739"/>
                    </a:lnTo>
                    <a:cubicBezTo>
                      <a:pt x="152629" y="26935"/>
                      <a:pt x="145789" y="10688"/>
                      <a:pt x="122274" y="10688"/>
                    </a:cubicBezTo>
                    <a:cubicBezTo>
                      <a:pt x="105601" y="10688"/>
                      <a:pt x="89354" y="21804"/>
                      <a:pt x="89354" y="46601"/>
                    </a:cubicBezTo>
                    <a:lnTo>
                      <a:pt x="89354" y="121419"/>
                    </a:lnTo>
                    <a:lnTo>
                      <a:pt x="76528" y="121419"/>
                    </a:lnTo>
                    <a:lnTo>
                      <a:pt x="76528" y="46601"/>
                    </a:lnTo>
                    <a:cubicBezTo>
                      <a:pt x="76528" y="24797"/>
                      <a:pt x="70115" y="10688"/>
                      <a:pt x="47029" y="10688"/>
                    </a:cubicBezTo>
                    <a:cubicBezTo>
                      <a:pt x="29500" y="10688"/>
                      <a:pt x="12826" y="23087"/>
                      <a:pt x="12826" y="50876"/>
                    </a:cubicBezTo>
                    <a:lnTo>
                      <a:pt x="12826" y="121419"/>
                    </a:lnTo>
                    <a:lnTo>
                      <a:pt x="0" y="121419"/>
                    </a:lnTo>
                    <a:lnTo>
                      <a:pt x="0" y="2993"/>
                    </a:lnTo>
                    <a:lnTo>
                      <a:pt x="11543" y="2993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B150BF9-D005-C196-09D7-031FBDA5446F}"/>
                  </a:ext>
                </a:extLst>
              </p:cNvPr>
              <p:cNvSpPr/>
              <p:nvPr/>
            </p:nvSpPr>
            <p:spPr>
              <a:xfrm>
                <a:off x="11514719" y="6165283"/>
                <a:ext cx="106455" cy="123984"/>
              </a:xfrm>
              <a:custGeom>
                <a:avLst/>
                <a:gdLst>
                  <a:gd name="connsiteX0" fmla="*/ 53442 w 106455"/>
                  <a:gd name="connsiteY0" fmla="*/ 123985 h 123984"/>
                  <a:gd name="connsiteX1" fmla="*/ 0 w 106455"/>
                  <a:gd name="connsiteY1" fmla="*/ 61992 h 123984"/>
                  <a:gd name="connsiteX2" fmla="*/ 53442 w 106455"/>
                  <a:gd name="connsiteY2" fmla="*/ 0 h 123984"/>
                  <a:gd name="connsiteX3" fmla="*/ 106456 w 106455"/>
                  <a:gd name="connsiteY3" fmla="*/ 61565 h 123984"/>
                  <a:gd name="connsiteX4" fmla="*/ 53442 w 106455"/>
                  <a:gd name="connsiteY4" fmla="*/ 123985 h 123984"/>
                  <a:gd name="connsiteX5" fmla="*/ 53442 w 106455"/>
                  <a:gd name="connsiteY5" fmla="*/ 10688 h 123984"/>
                  <a:gd name="connsiteX6" fmla="*/ 12826 w 106455"/>
                  <a:gd name="connsiteY6" fmla="*/ 61992 h 123984"/>
                  <a:gd name="connsiteX7" fmla="*/ 53442 w 106455"/>
                  <a:gd name="connsiteY7" fmla="*/ 113724 h 123984"/>
                  <a:gd name="connsiteX8" fmla="*/ 94057 w 106455"/>
                  <a:gd name="connsiteY8" fmla="*/ 61992 h 123984"/>
                  <a:gd name="connsiteX9" fmla="*/ 53442 w 106455"/>
                  <a:gd name="connsiteY9" fmla="*/ 10688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55" h="123984">
                    <a:moveTo>
                      <a:pt x="53442" y="123985"/>
                    </a:moveTo>
                    <a:cubicBezTo>
                      <a:pt x="19666" y="123985"/>
                      <a:pt x="0" y="99615"/>
                      <a:pt x="0" y="61992"/>
                    </a:cubicBezTo>
                    <a:cubicBezTo>
                      <a:pt x="0" y="24369"/>
                      <a:pt x="19666" y="0"/>
                      <a:pt x="53442" y="0"/>
                    </a:cubicBezTo>
                    <a:cubicBezTo>
                      <a:pt x="86789" y="0"/>
                      <a:pt x="106456" y="23942"/>
                      <a:pt x="106456" y="61565"/>
                    </a:cubicBezTo>
                    <a:cubicBezTo>
                      <a:pt x="106456" y="99188"/>
                      <a:pt x="87217" y="123985"/>
                      <a:pt x="53442" y="123985"/>
                    </a:cubicBezTo>
                    <a:close/>
                    <a:moveTo>
                      <a:pt x="53442" y="10688"/>
                    </a:moveTo>
                    <a:cubicBezTo>
                      <a:pt x="25652" y="10688"/>
                      <a:pt x="12826" y="32493"/>
                      <a:pt x="12826" y="61992"/>
                    </a:cubicBezTo>
                    <a:cubicBezTo>
                      <a:pt x="12826" y="91492"/>
                      <a:pt x="26079" y="113724"/>
                      <a:pt x="53442" y="113724"/>
                    </a:cubicBezTo>
                    <a:cubicBezTo>
                      <a:pt x="81231" y="113724"/>
                      <a:pt x="94057" y="91065"/>
                      <a:pt x="94057" y="61992"/>
                    </a:cubicBezTo>
                    <a:cubicBezTo>
                      <a:pt x="94057" y="32920"/>
                      <a:pt x="81231" y="10688"/>
                      <a:pt x="53442" y="10688"/>
                    </a:cubicBez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F7787AF-E5B0-BE5C-ECC7-3D798778B9B9}"/>
                  </a:ext>
                </a:extLst>
              </p:cNvPr>
              <p:cNvSpPr/>
              <p:nvPr/>
            </p:nvSpPr>
            <p:spPr>
              <a:xfrm>
                <a:off x="11631436" y="6139203"/>
                <a:ext cx="64129" cy="149636"/>
              </a:xfrm>
              <a:custGeom>
                <a:avLst/>
                <a:gdLst>
                  <a:gd name="connsiteX0" fmla="*/ 0 w 64129"/>
                  <a:gd name="connsiteY0" fmla="*/ 29072 h 149636"/>
                  <a:gd name="connsiteX1" fmla="*/ 22232 w 64129"/>
                  <a:gd name="connsiteY1" fmla="*/ 29072 h 149636"/>
                  <a:gd name="connsiteX2" fmla="*/ 22232 w 64129"/>
                  <a:gd name="connsiteY2" fmla="*/ 0 h 149636"/>
                  <a:gd name="connsiteX3" fmla="*/ 35058 w 64129"/>
                  <a:gd name="connsiteY3" fmla="*/ 0 h 149636"/>
                  <a:gd name="connsiteX4" fmla="*/ 35058 w 64129"/>
                  <a:gd name="connsiteY4" fmla="*/ 29072 h 149636"/>
                  <a:gd name="connsiteX5" fmla="*/ 63702 w 64129"/>
                  <a:gd name="connsiteY5" fmla="*/ 29072 h 149636"/>
                  <a:gd name="connsiteX6" fmla="*/ 63702 w 64129"/>
                  <a:gd name="connsiteY6" fmla="*/ 39761 h 149636"/>
                  <a:gd name="connsiteX7" fmla="*/ 35058 w 64129"/>
                  <a:gd name="connsiteY7" fmla="*/ 39761 h 149636"/>
                  <a:gd name="connsiteX8" fmla="*/ 35058 w 64129"/>
                  <a:gd name="connsiteY8" fmla="*/ 118854 h 149636"/>
                  <a:gd name="connsiteX9" fmla="*/ 51732 w 64129"/>
                  <a:gd name="connsiteY9" fmla="*/ 138948 h 149636"/>
                  <a:gd name="connsiteX10" fmla="*/ 64130 w 64129"/>
                  <a:gd name="connsiteY10" fmla="*/ 138093 h 149636"/>
                  <a:gd name="connsiteX11" fmla="*/ 64130 w 64129"/>
                  <a:gd name="connsiteY11" fmla="*/ 147927 h 149636"/>
                  <a:gd name="connsiteX12" fmla="*/ 48311 w 64129"/>
                  <a:gd name="connsiteY12" fmla="*/ 149637 h 149636"/>
                  <a:gd name="connsiteX13" fmla="*/ 21804 w 64129"/>
                  <a:gd name="connsiteY13" fmla="*/ 120137 h 149636"/>
                  <a:gd name="connsiteX14" fmla="*/ 21804 w 64129"/>
                  <a:gd name="connsiteY14" fmla="*/ 39333 h 149636"/>
                  <a:gd name="connsiteX15" fmla="*/ 0 w 64129"/>
                  <a:gd name="connsiteY15" fmla="*/ 39333 h 149636"/>
                  <a:gd name="connsiteX16" fmla="*/ 0 w 64129"/>
                  <a:gd name="connsiteY16" fmla="*/ 29072 h 14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129" h="149636">
                    <a:moveTo>
                      <a:pt x="0" y="29072"/>
                    </a:moveTo>
                    <a:lnTo>
                      <a:pt x="22232" y="29072"/>
                    </a:lnTo>
                    <a:lnTo>
                      <a:pt x="22232" y="0"/>
                    </a:lnTo>
                    <a:lnTo>
                      <a:pt x="35058" y="0"/>
                    </a:lnTo>
                    <a:lnTo>
                      <a:pt x="35058" y="29072"/>
                    </a:lnTo>
                    <a:lnTo>
                      <a:pt x="63702" y="29072"/>
                    </a:lnTo>
                    <a:lnTo>
                      <a:pt x="63702" y="39761"/>
                    </a:lnTo>
                    <a:lnTo>
                      <a:pt x="35058" y="39761"/>
                    </a:lnTo>
                    <a:lnTo>
                      <a:pt x="35058" y="118854"/>
                    </a:lnTo>
                    <a:cubicBezTo>
                      <a:pt x="35058" y="135101"/>
                      <a:pt x="38478" y="138948"/>
                      <a:pt x="51732" y="138948"/>
                    </a:cubicBezTo>
                    <a:cubicBezTo>
                      <a:pt x="56862" y="138948"/>
                      <a:pt x="60282" y="138521"/>
                      <a:pt x="64130" y="138093"/>
                    </a:cubicBezTo>
                    <a:lnTo>
                      <a:pt x="64130" y="147927"/>
                    </a:lnTo>
                    <a:cubicBezTo>
                      <a:pt x="60282" y="148782"/>
                      <a:pt x="54297" y="149637"/>
                      <a:pt x="48311" y="149637"/>
                    </a:cubicBezTo>
                    <a:cubicBezTo>
                      <a:pt x="27790" y="149637"/>
                      <a:pt x="21804" y="140658"/>
                      <a:pt x="21804" y="120137"/>
                    </a:cubicBezTo>
                    <a:lnTo>
                      <a:pt x="21804" y="39333"/>
                    </a:lnTo>
                    <a:lnTo>
                      <a:pt x="0" y="39333"/>
                    </a:lnTo>
                    <a:lnTo>
                      <a:pt x="0" y="29072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26E475E-1B7C-08E8-CC3A-3F6BE7F82D3E}"/>
                  </a:ext>
                </a:extLst>
              </p:cNvPr>
              <p:cNvSpPr/>
              <p:nvPr/>
            </p:nvSpPr>
            <p:spPr>
              <a:xfrm>
                <a:off x="11708819" y="6165283"/>
                <a:ext cx="100470" cy="123984"/>
              </a:xfrm>
              <a:custGeom>
                <a:avLst/>
                <a:gdLst>
                  <a:gd name="connsiteX0" fmla="*/ 100043 w 100470"/>
                  <a:gd name="connsiteY0" fmla="*/ 64985 h 123984"/>
                  <a:gd name="connsiteX1" fmla="*/ 12398 w 100470"/>
                  <a:gd name="connsiteY1" fmla="*/ 64985 h 123984"/>
                  <a:gd name="connsiteX2" fmla="*/ 59000 w 100470"/>
                  <a:gd name="connsiteY2" fmla="*/ 113296 h 123984"/>
                  <a:gd name="connsiteX3" fmla="*/ 90637 w 100470"/>
                  <a:gd name="connsiteY3" fmla="*/ 107738 h 123984"/>
                  <a:gd name="connsiteX4" fmla="*/ 92775 w 100470"/>
                  <a:gd name="connsiteY4" fmla="*/ 117999 h 123984"/>
                  <a:gd name="connsiteX5" fmla="*/ 58572 w 100470"/>
                  <a:gd name="connsiteY5" fmla="*/ 123985 h 123984"/>
                  <a:gd name="connsiteX6" fmla="*/ 0 w 100470"/>
                  <a:gd name="connsiteY6" fmla="*/ 61137 h 123984"/>
                  <a:gd name="connsiteX7" fmla="*/ 52159 w 100470"/>
                  <a:gd name="connsiteY7" fmla="*/ 0 h 123984"/>
                  <a:gd name="connsiteX8" fmla="*/ 100470 w 100470"/>
                  <a:gd name="connsiteY8" fmla="*/ 57717 h 123984"/>
                  <a:gd name="connsiteX9" fmla="*/ 100470 w 100470"/>
                  <a:gd name="connsiteY9" fmla="*/ 64985 h 123984"/>
                  <a:gd name="connsiteX10" fmla="*/ 88072 w 100470"/>
                  <a:gd name="connsiteY10" fmla="*/ 53442 h 123984"/>
                  <a:gd name="connsiteX11" fmla="*/ 51732 w 100470"/>
                  <a:gd name="connsiteY11" fmla="*/ 10688 h 123984"/>
                  <a:gd name="connsiteX12" fmla="*/ 12398 w 100470"/>
                  <a:gd name="connsiteY12" fmla="*/ 54297 h 123984"/>
                  <a:gd name="connsiteX13" fmla="*/ 88499 w 100470"/>
                  <a:gd name="connsiteY13" fmla="*/ 54297 h 123984"/>
                  <a:gd name="connsiteX14" fmla="*/ 88499 w 100470"/>
                  <a:gd name="connsiteY14" fmla="*/ 53442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470" h="123984">
                    <a:moveTo>
                      <a:pt x="100043" y="64985"/>
                    </a:moveTo>
                    <a:lnTo>
                      <a:pt x="12398" y="64985"/>
                    </a:lnTo>
                    <a:cubicBezTo>
                      <a:pt x="13254" y="91492"/>
                      <a:pt x="28217" y="113296"/>
                      <a:pt x="59000" y="113296"/>
                    </a:cubicBezTo>
                    <a:cubicBezTo>
                      <a:pt x="70115" y="113296"/>
                      <a:pt x="82086" y="111159"/>
                      <a:pt x="90637" y="107738"/>
                    </a:cubicBezTo>
                    <a:lnTo>
                      <a:pt x="92775" y="117999"/>
                    </a:lnTo>
                    <a:cubicBezTo>
                      <a:pt x="83369" y="121419"/>
                      <a:pt x="70543" y="123985"/>
                      <a:pt x="58572" y="123985"/>
                    </a:cubicBezTo>
                    <a:cubicBezTo>
                      <a:pt x="19667" y="123985"/>
                      <a:pt x="0" y="97050"/>
                      <a:pt x="0" y="61137"/>
                    </a:cubicBezTo>
                    <a:cubicBezTo>
                      <a:pt x="0" y="27790"/>
                      <a:pt x="18384" y="0"/>
                      <a:pt x="52159" y="0"/>
                    </a:cubicBezTo>
                    <a:cubicBezTo>
                      <a:pt x="85934" y="0"/>
                      <a:pt x="100470" y="23942"/>
                      <a:pt x="100470" y="57717"/>
                    </a:cubicBezTo>
                    <a:lnTo>
                      <a:pt x="100470" y="64985"/>
                    </a:lnTo>
                    <a:close/>
                    <a:moveTo>
                      <a:pt x="88072" y="53442"/>
                    </a:moveTo>
                    <a:cubicBezTo>
                      <a:pt x="88072" y="28217"/>
                      <a:pt x="75673" y="10688"/>
                      <a:pt x="51732" y="10688"/>
                    </a:cubicBezTo>
                    <a:cubicBezTo>
                      <a:pt x="25224" y="10688"/>
                      <a:pt x="13681" y="32065"/>
                      <a:pt x="12398" y="54297"/>
                    </a:cubicBezTo>
                    <a:lnTo>
                      <a:pt x="88499" y="54297"/>
                    </a:lnTo>
                    <a:lnTo>
                      <a:pt x="88499" y="53442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EC12F64-1EDB-BE08-86A7-176AC569A157}"/>
                </a:ext>
              </a:extLst>
            </p:cNvPr>
            <p:cNvGrpSpPr/>
            <p:nvPr/>
          </p:nvGrpSpPr>
          <p:grpSpPr>
            <a:xfrm>
              <a:off x="11057686" y="6363230"/>
              <a:ext cx="378794" cy="165882"/>
              <a:chOff x="11057686" y="6363230"/>
              <a:chExt cx="378794" cy="16588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02CCC19-C02E-CEE8-2EB4-9EDA1210CC9C}"/>
                  </a:ext>
                </a:extLst>
              </p:cNvPr>
              <p:cNvSpPr/>
              <p:nvPr/>
            </p:nvSpPr>
            <p:spPr>
              <a:xfrm>
                <a:off x="11057686" y="6363230"/>
                <a:ext cx="97050" cy="165882"/>
              </a:xfrm>
              <a:custGeom>
                <a:avLst/>
                <a:gdLst>
                  <a:gd name="connsiteX0" fmla="*/ 87217 w 97050"/>
                  <a:gd name="connsiteY0" fmla="*/ 18811 h 165882"/>
                  <a:gd name="connsiteX1" fmla="*/ 52159 w 97050"/>
                  <a:gd name="connsiteY1" fmla="*/ 11543 h 165882"/>
                  <a:gd name="connsiteX2" fmla="*/ 15391 w 97050"/>
                  <a:gd name="connsiteY2" fmla="*/ 40188 h 165882"/>
                  <a:gd name="connsiteX3" fmla="*/ 50449 w 97050"/>
                  <a:gd name="connsiteY3" fmla="*/ 75246 h 165882"/>
                  <a:gd name="connsiteX4" fmla="*/ 97050 w 97050"/>
                  <a:gd name="connsiteY4" fmla="*/ 123130 h 165882"/>
                  <a:gd name="connsiteX5" fmla="*/ 45746 w 97050"/>
                  <a:gd name="connsiteY5" fmla="*/ 165883 h 165882"/>
                  <a:gd name="connsiteX6" fmla="*/ 0 w 97050"/>
                  <a:gd name="connsiteY6" fmla="*/ 155622 h 165882"/>
                  <a:gd name="connsiteX7" fmla="*/ 3420 w 97050"/>
                  <a:gd name="connsiteY7" fmla="*/ 144079 h 165882"/>
                  <a:gd name="connsiteX8" fmla="*/ 45746 w 97050"/>
                  <a:gd name="connsiteY8" fmla="*/ 154767 h 165882"/>
                  <a:gd name="connsiteX9" fmla="*/ 83796 w 97050"/>
                  <a:gd name="connsiteY9" fmla="*/ 123985 h 165882"/>
                  <a:gd name="connsiteX10" fmla="*/ 43181 w 97050"/>
                  <a:gd name="connsiteY10" fmla="*/ 85934 h 165882"/>
                  <a:gd name="connsiteX11" fmla="*/ 2138 w 97050"/>
                  <a:gd name="connsiteY11" fmla="*/ 40616 h 165882"/>
                  <a:gd name="connsiteX12" fmla="*/ 52159 w 97050"/>
                  <a:gd name="connsiteY12" fmla="*/ 0 h 165882"/>
                  <a:gd name="connsiteX13" fmla="*/ 90637 w 97050"/>
                  <a:gd name="connsiteY13" fmla="*/ 7268 h 165882"/>
                  <a:gd name="connsiteX14" fmla="*/ 87217 w 97050"/>
                  <a:gd name="connsiteY14" fmla="*/ 18811 h 16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7050" h="165882">
                    <a:moveTo>
                      <a:pt x="87217" y="18811"/>
                    </a:moveTo>
                    <a:cubicBezTo>
                      <a:pt x="76528" y="14109"/>
                      <a:pt x="64130" y="11543"/>
                      <a:pt x="52159" y="11543"/>
                    </a:cubicBezTo>
                    <a:cubicBezTo>
                      <a:pt x="33775" y="11543"/>
                      <a:pt x="15391" y="19239"/>
                      <a:pt x="15391" y="40188"/>
                    </a:cubicBezTo>
                    <a:cubicBezTo>
                      <a:pt x="15391" y="57717"/>
                      <a:pt x="26935" y="65840"/>
                      <a:pt x="50449" y="75246"/>
                    </a:cubicBezTo>
                    <a:cubicBezTo>
                      <a:pt x="78666" y="86362"/>
                      <a:pt x="97050" y="97905"/>
                      <a:pt x="97050" y="123130"/>
                    </a:cubicBezTo>
                    <a:cubicBezTo>
                      <a:pt x="97050" y="153057"/>
                      <a:pt x="73108" y="165883"/>
                      <a:pt x="45746" y="165883"/>
                    </a:cubicBezTo>
                    <a:cubicBezTo>
                      <a:pt x="30782" y="165883"/>
                      <a:pt x="13253" y="162035"/>
                      <a:pt x="0" y="155622"/>
                    </a:cubicBezTo>
                    <a:lnTo>
                      <a:pt x="3420" y="144079"/>
                    </a:lnTo>
                    <a:cubicBezTo>
                      <a:pt x="16246" y="150919"/>
                      <a:pt x="32065" y="154767"/>
                      <a:pt x="45746" y="154767"/>
                    </a:cubicBezTo>
                    <a:cubicBezTo>
                      <a:pt x="67978" y="154767"/>
                      <a:pt x="83796" y="144506"/>
                      <a:pt x="83796" y="123985"/>
                    </a:cubicBezTo>
                    <a:cubicBezTo>
                      <a:pt x="83796" y="104318"/>
                      <a:pt x="67123" y="95767"/>
                      <a:pt x="43181" y="85934"/>
                    </a:cubicBezTo>
                    <a:cubicBezTo>
                      <a:pt x="17101" y="75246"/>
                      <a:pt x="2138" y="63702"/>
                      <a:pt x="2138" y="40616"/>
                    </a:cubicBezTo>
                    <a:cubicBezTo>
                      <a:pt x="2138" y="12398"/>
                      <a:pt x="27362" y="0"/>
                      <a:pt x="52159" y="0"/>
                    </a:cubicBezTo>
                    <a:cubicBezTo>
                      <a:pt x="65840" y="0"/>
                      <a:pt x="79094" y="2138"/>
                      <a:pt x="90637" y="7268"/>
                    </a:cubicBezTo>
                    <a:lnTo>
                      <a:pt x="87217" y="18811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54155B7-CA21-7759-883D-6E33EFC31473}"/>
                  </a:ext>
                </a:extLst>
              </p:cNvPr>
              <p:cNvSpPr/>
              <p:nvPr/>
            </p:nvSpPr>
            <p:spPr>
              <a:xfrm>
                <a:off x="11182953" y="6366218"/>
                <a:ext cx="120136" cy="160757"/>
              </a:xfrm>
              <a:custGeom>
                <a:avLst/>
                <a:gdLst>
                  <a:gd name="connsiteX0" fmla="*/ 0 w 120136"/>
                  <a:gd name="connsiteY0" fmla="*/ 5 h 160757"/>
                  <a:gd name="connsiteX1" fmla="*/ 40616 w 120136"/>
                  <a:gd name="connsiteY1" fmla="*/ 5 h 160757"/>
                  <a:gd name="connsiteX2" fmla="*/ 120137 w 120136"/>
                  <a:gd name="connsiteY2" fmla="*/ 80381 h 160757"/>
                  <a:gd name="connsiteX3" fmla="*/ 40616 w 120136"/>
                  <a:gd name="connsiteY3" fmla="*/ 160757 h 160757"/>
                  <a:gd name="connsiteX4" fmla="*/ 0 w 120136"/>
                  <a:gd name="connsiteY4" fmla="*/ 160757 h 160757"/>
                  <a:gd name="connsiteX5" fmla="*/ 0 w 120136"/>
                  <a:gd name="connsiteY5" fmla="*/ 5 h 160757"/>
                  <a:gd name="connsiteX6" fmla="*/ 13253 w 120136"/>
                  <a:gd name="connsiteY6" fmla="*/ 149214 h 160757"/>
                  <a:gd name="connsiteX7" fmla="*/ 38905 w 120136"/>
                  <a:gd name="connsiteY7" fmla="*/ 149214 h 160757"/>
                  <a:gd name="connsiteX8" fmla="*/ 107311 w 120136"/>
                  <a:gd name="connsiteY8" fmla="*/ 80381 h 160757"/>
                  <a:gd name="connsiteX9" fmla="*/ 38905 w 120136"/>
                  <a:gd name="connsiteY9" fmla="*/ 11548 h 160757"/>
                  <a:gd name="connsiteX10" fmla="*/ 13253 w 120136"/>
                  <a:gd name="connsiteY10" fmla="*/ 11548 h 160757"/>
                  <a:gd name="connsiteX11" fmla="*/ 13253 w 120136"/>
                  <a:gd name="connsiteY11" fmla="*/ 149214 h 160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0136" h="160757">
                    <a:moveTo>
                      <a:pt x="0" y="5"/>
                    </a:moveTo>
                    <a:lnTo>
                      <a:pt x="40616" y="5"/>
                    </a:lnTo>
                    <a:cubicBezTo>
                      <a:pt x="89782" y="-423"/>
                      <a:pt x="120137" y="28222"/>
                      <a:pt x="120137" y="80381"/>
                    </a:cubicBezTo>
                    <a:cubicBezTo>
                      <a:pt x="120137" y="132112"/>
                      <a:pt x="90210" y="160757"/>
                      <a:pt x="40616" y="160757"/>
                    </a:cubicBezTo>
                    <a:lnTo>
                      <a:pt x="0" y="160757"/>
                    </a:lnTo>
                    <a:lnTo>
                      <a:pt x="0" y="5"/>
                    </a:lnTo>
                    <a:close/>
                    <a:moveTo>
                      <a:pt x="13253" y="149214"/>
                    </a:moveTo>
                    <a:lnTo>
                      <a:pt x="38905" y="149214"/>
                    </a:lnTo>
                    <a:cubicBezTo>
                      <a:pt x="84224" y="149214"/>
                      <a:pt x="107311" y="123989"/>
                      <a:pt x="107311" y="80381"/>
                    </a:cubicBezTo>
                    <a:cubicBezTo>
                      <a:pt x="107311" y="36773"/>
                      <a:pt x="83797" y="11548"/>
                      <a:pt x="38905" y="11548"/>
                    </a:cubicBezTo>
                    <a:lnTo>
                      <a:pt x="13253" y="11548"/>
                    </a:lnTo>
                    <a:lnTo>
                      <a:pt x="13253" y="149214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07453B1-3697-FC15-6480-1A7D407EBC67}"/>
                  </a:ext>
                </a:extLst>
              </p:cNvPr>
              <p:cNvSpPr/>
              <p:nvPr/>
            </p:nvSpPr>
            <p:spPr>
              <a:xfrm>
                <a:off x="11333445" y="6366223"/>
                <a:ext cx="103035" cy="160325"/>
              </a:xfrm>
              <a:custGeom>
                <a:avLst/>
                <a:gdLst>
                  <a:gd name="connsiteX0" fmla="*/ 99615 w 103035"/>
                  <a:gd name="connsiteY0" fmla="*/ 0 h 160325"/>
                  <a:gd name="connsiteX1" fmla="*/ 26935 w 103035"/>
                  <a:gd name="connsiteY1" fmla="*/ 76956 h 160325"/>
                  <a:gd name="connsiteX2" fmla="*/ 103036 w 103035"/>
                  <a:gd name="connsiteY2" fmla="*/ 160325 h 160325"/>
                  <a:gd name="connsiteX3" fmla="*/ 85934 w 103035"/>
                  <a:gd name="connsiteY3" fmla="*/ 160325 h 160325"/>
                  <a:gd name="connsiteX4" fmla="*/ 13254 w 103035"/>
                  <a:gd name="connsiteY4" fmla="*/ 79521 h 160325"/>
                  <a:gd name="connsiteX5" fmla="*/ 12826 w 103035"/>
                  <a:gd name="connsiteY5" fmla="*/ 79521 h 160325"/>
                  <a:gd name="connsiteX6" fmla="*/ 12826 w 103035"/>
                  <a:gd name="connsiteY6" fmla="*/ 160325 h 160325"/>
                  <a:gd name="connsiteX7" fmla="*/ 0 w 103035"/>
                  <a:gd name="connsiteY7" fmla="*/ 160325 h 160325"/>
                  <a:gd name="connsiteX8" fmla="*/ 0 w 103035"/>
                  <a:gd name="connsiteY8" fmla="*/ 0 h 160325"/>
                  <a:gd name="connsiteX9" fmla="*/ 12826 w 103035"/>
                  <a:gd name="connsiteY9" fmla="*/ 0 h 160325"/>
                  <a:gd name="connsiteX10" fmla="*/ 12826 w 103035"/>
                  <a:gd name="connsiteY10" fmla="*/ 74818 h 160325"/>
                  <a:gd name="connsiteX11" fmla="*/ 13254 w 103035"/>
                  <a:gd name="connsiteY11" fmla="*/ 74818 h 160325"/>
                  <a:gd name="connsiteX12" fmla="*/ 82514 w 103035"/>
                  <a:gd name="connsiteY12" fmla="*/ 0 h 160325"/>
                  <a:gd name="connsiteX13" fmla="*/ 99615 w 103035"/>
                  <a:gd name="connsiteY13" fmla="*/ 0 h 1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3035" h="160325">
                    <a:moveTo>
                      <a:pt x="99615" y="0"/>
                    </a:moveTo>
                    <a:lnTo>
                      <a:pt x="26935" y="76956"/>
                    </a:lnTo>
                    <a:lnTo>
                      <a:pt x="103036" y="160325"/>
                    </a:lnTo>
                    <a:lnTo>
                      <a:pt x="85934" y="160325"/>
                    </a:lnTo>
                    <a:lnTo>
                      <a:pt x="13254" y="79521"/>
                    </a:lnTo>
                    <a:lnTo>
                      <a:pt x="12826" y="79521"/>
                    </a:lnTo>
                    <a:lnTo>
                      <a:pt x="12826" y="160325"/>
                    </a:lnTo>
                    <a:lnTo>
                      <a:pt x="0" y="160325"/>
                    </a:lnTo>
                    <a:lnTo>
                      <a:pt x="0" y="0"/>
                    </a:lnTo>
                    <a:lnTo>
                      <a:pt x="12826" y="0"/>
                    </a:lnTo>
                    <a:lnTo>
                      <a:pt x="12826" y="74818"/>
                    </a:lnTo>
                    <a:lnTo>
                      <a:pt x="13254" y="74818"/>
                    </a:lnTo>
                    <a:lnTo>
                      <a:pt x="82514" y="0"/>
                    </a:lnTo>
                    <a:lnTo>
                      <a:pt x="99615" y="0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4F6EA79E-A215-9B23-9EDF-C556B278C1B1}"/>
                </a:ext>
              </a:extLst>
            </p:cNvPr>
            <p:cNvGrpSpPr/>
            <p:nvPr/>
          </p:nvGrpSpPr>
          <p:grpSpPr>
            <a:xfrm>
              <a:off x="10152171" y="5818981"/>
              <a:ext cx="747755" cy="807610"/>
              <a:chOff x="10152171" y="5818981"/>
              <a:chExt cx="747755" cy="807610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F7740B8-DE13-04C0-611C-231E24606BF9}"/>
                  </a:ext>
                </a:extLst>
              </p:cNvPr>
              <p:cNvSpPr/>
              <p:nvPr/>
            </p:nvSpPr>
            <p:spPr>
              <a:xfrm>
                <a:off x="10299242" y="5818981"/>
                <a:ext cx="126201" cy="195759"/>
              </a:xfrm>
              <a:custGeom>
                <a:avLst/>
                <a:gdLst>
                  <a:gd name="connsiteX0" fmla="*/ 25224 w 126201"/>
                  <a:gd name="connsiteY0" fmla="*/ 12398 h 195759"/>
                  <a:gd name="connsiteX1" fmla="*/ 68833 w 126201"/>
                  <a:gd name="connsiteY1" fmla="*/ 0 h 195759"/>
                  <a:gd name="connsiteX2" fmla="*/ 119709 w 126201"/>
                  <a:gd name="connsiteY2" fmla="*/ 10261 h 195759"/>
                  <a:gd name="connsiteX3" fmla="*/ 110731 w 126201"/>
                  <a:gd name="connsiteY3" fmla="*/ 41471 h 195759"/>
                  <a:gd name="connsiteX4" fmla="*/ 63702 w 126201"/>
                  <a:gd name="connsiteY4" fmla="*/ 31637 h 195759"/>
                  <a:gd name="connsiteX5" fmla="*/ 44463 w 126201"/>
                  <a:gd name="connsiteY5" fmla="*/ 38478 h 195759"/>
                  <a:gd name="connsiteX6" fmla="*/ 39333 w 126201"/>
                  <a:gd name="connsiteY6" fmla="*/ 56862 h 195759"/>
                  <a:gd name="connsiteX7" fmla="*/ 48311 w 126201"/>
                  <a:gd name="connsiteY7" fmla="*/ 69260 h 195759"/>
                  <a:gd name="connsiteX8" fmla="*/ 82941 w 126201"/>
                  <a:gd name="connsiteY8" fmla="*/ 85079 h 195759"/>
                  <a:gd name="connsiteX9" fmla="*/ 113296 w 126201"/>
                  <a:gd name="connsiteY9" fmla="*/ 105173 h 195759"/>
                  <a:gd name="connsiteX10" fmla="*/ 125695 w 126201"/>
                  <a:gd name="connsiteY10" fmla="*/ 132963 h 195759"/>
                  <a:gd name="connsiteX11" fmla="*/ 117144 w 126201"/>
                  <a:gd name="connsiteY11" fmla="*/ 171013 h 195759"/>
                  <a:gd name="connsiteX12" fmla="*/ 82086 w 126201"/>
                  <a:gd name="connsiteY12" fmla="*/ 193245 h 195759"/>
                  <a:gd name="connsiteX13" fmla="*/ 38478 w 126201"/>
                  <a:gd name="connsiteY13" fmla="*/ 194100 h 195759"/>
                  <a:gd name="connsiteX14" fmla="*/ 0 w 126201"/>
                  <a:gd name="connsiteY14" fmla="*/ 182129 h 195759"/>
                  <a:gd name="connsiteX15" fmla="*/ 9406 w 126201"/>
                  <a:gd name="connsiteY15" fmla="*/ 150064 h 195759"/>
                  <a:gd name="connsiteX16" fmla="*/ 52587 w 126201"/>
                  <a:gd name="connsiteY16" fmla="*/ 163745 h 195759"/>
                  <a:gd name="connsiteX17" fmla="*/ 82086 w 126201"/>
                  <a:gd name="connsiteY17" fmla="*/ 159470 h 195759"/>
                  <a:gd name="connsiteX18" fmla="*/ 91065 w 126201"/>
                  <a:gd name="connsiteY18" fmla="*/ 138093 h 195759"/>
                  <a:gd name="connsiteX19" fmla="*/ 80376 w 126201"/>
                  <a:gd name="connsiteY19" fmla="*/ 123985 h 195759"/>
                  <a:gd name="connsiteX20" fmla="*/ 54297 w 126201"/>
                  <a:gd name="connsiteY20" fmla="*/ 111159 h 195759"/>
                  <a:gd name="connsiteX21" fmla="*/ 14109 w 126201"/>
                  <a:gd name="connsiteY21" fmla="*/ 84652 h 195759"/>
                  <a:gd name="connsiteX22" fmla="*/ 5985 w 126201"/>
                  <a:gd name="connsiteY22" fmla="*/ 40188 h 195759"/>
                  <a:gd name="connsiteX23" fmla="*/ 25224 w 126201"/>
                  <a:gd name="connsiteY23" fmla="*/ 12398 h 19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6201" h="195759">
                    <a:moveTo>
                      <a:pt x="25224" y="12398"/>
                    </a:moveTo>
                    <a:cubicBezTo>
                      <a:pt x="38050" y="3848"/>
                      <a:pt x="53442" y="0"/>
                      <a:pt x="68833" y="0"/>
                    </a:cubicBezTo>
                    <a:cubicBezTo>
                      <a:pt x="86362" y="428"/>
                      <a:pt x="103891" y="2993"/>
                      <a:pt x="119709" y="10261"/>
                    </a:cubicBezTo>
                    <a:lnTo>
                      <a:pt x="110731" y="41471"/>
                    </a:lnTo>
                    <a:cubicBezTo>
                      <a:pt x="96195" y="34630"/>
                      <a:pt x="79949" y="30782"/>
                      <a:pt x="63702" y="31637"/>
                    </a:cubicBezTo>
                    <a:cubicBezTo>
                      <a:pt x="56434" y="32065"/>
                      <a:pt x="49594" y="33348"/>
                      <a:pt x="44463" y="38478"/>
                    </a:cubicBezTo>
                    <a:cubicBezTo>
                      <a:pt x="39333" y="43181"/>
                      <a:pt x="38050" y="50449"/>
                      <a:pt x="39333" y="56862"/>
                    </a:cubicBezTo>
                    <a:cubicBezTo>
                      <a:pt x="40188" y="61992"/>
                      <a:pt x="44036" y="66268"/>
                      <a:pt x="48311" y="69260"/>
                    </a:cubicBezTo>
                    <a:cubicBezTo>
                      <a:pt x="58572" y="76528"/>
                      <a:pt x="71398" y="79949"/>
                      <a:pt x="82941" y="85079"/>
                    </a:cubicBezTo>
                    <a:cubicBezTo>
                      <a:pt x="94057" y="90210"/>
                      <a:pt x="104746" y="96195"/>
                      <a:pt x="113296" y="105173"/>
                    </a:cubicBezTo>
                    <a:cubicBezTo>
                      <a:pt x="120564" y="112869"/>
                      <a:pt x="124840" y="122702"/>
                      <a:pt x="125695" y="132963"/>
                    </a:cubicBezTo>
                    <a:cubicBezTo>
                      <a:pt x="127405" y="146216"/>
                      <a:pt x="124840" y="159897"/>
                      <a:pt x="117144" y="171013"/>
                    </a:cubicBezTo>
                    <a:cubicBezTo>
                      <a:pt x="109021" y="182557"/>
                      <a:pt x="95767" y="189825"/>
                      <a:pt x="82086" y="193245"/>
                    </a:cubicBezTo>
                    <a:cubicBezTo>
                      <a:pt x="67978" y="196665"/>
                      <a:pt x="53014" y="196238"/>
                      <a:pt x="38478" y="194100"/>
                    </a:cubicBezTo>
                    <a:cubicBezTo>
                      <a:pt x="25224" y="191962"/>
                      <a:pt x="11971" y="188115"/>
                      <a:pt x="0" y="182129"/>
                    </a:cubicBezTo>
                    <a:lnTo>
                      <a:pt x="9406" y="150064"/>
                    </a:lnTo>
                    <a:cubicBezTo>
                      <a:pt x="22659" y="156905"/>
                      <a:pt x="37195" y="162463"/>
                      <a:pt x="52587" y="163745"/>
                    </a:cubicBezTo>
                    <a:cubicBezTo>
                      <a:pt x="62420" y="164600"/>
                      <a:pt x="73108" y="164600"/>
                      <a:pt x="82086" y="159470"/>
                    </a:cubicBezTo>
                    <a:cubicBezTo>
                      <a:pt x="89354" y="155195"/>
                      <a:pt x="92347" y="146216"/>
                      <a:pt x="91065" y="138093"/>
                    </a:cubicBezTo>
                    <a:cubicBezTo>
                      <a:pt x="89782" y="132108"/>
                      <a:pt x="85507" y="127405"/>
                      <a:pt x="80376" y="123985"/>
                    </a:cubicBezTo>
                    <a:cubicBezTo>
                      <a:pt x="72253" y="118427"/>
                      <a:pt x="63275" y="114579"/>
                      <a:pt x="54297" y="111159"/>
                    </a:cubicBezTo>
                    <a:cubicBezTo>
                      <a:pt x="39333" y="105173"/>
                      <a:pt x="24369" y="97478"/>
                      <a:pt x="14109" y="84652"/>
                    </a:cubicBezTo>
                    <a:cubicBezTo>
                      <a:pt x="4275" y="72253"/>
                      <a:pt x="1710" y="55152"/>
                      <a:pt x="5985" y="40188"/>
                    </a:cubicBezTo>
                    <a:cubicBezTo>
                      <a:pt x="8123" y="28217"/>
                      <a:pt x="15819" y="18384"/>
                      <a:pt x="25224" y="12398"/>
                    </a:cubicBezTo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963EF3B-A237-487B-D3D7-AF586742CB0D}"/>
                  </a:ext>
                </a:extLst>
              </p:cNvPr>
              <p:cNvSpPr/>
              <p:nvPr/>
            </p:nvSpPr>
            <p:spPr>
              <a:xfrm>
                <a:off x="10447168" y="5821934"/>
                <a:ext cx="144218" cy="189436"/>
              </a:xfrm>
              <a:custGeom>
                <a:avLst/>
                <a:gdLst>
                  <a:gd name="connsiteX0" fmla="*/ 0 w 144218"/>
                  <a:gd name="connsiteY0" fmla="*/ 40 h 189436"/>
                  <a:gd name="connsiteX1" fmla="*/ 49594 w 144218"/>
                  <a:gd name="connsiteY1" fmla="*/ 40 h 189436"/>
                  <a:gd name="connsiteX2" fmla="*/ 99188 w 144218"/>
                  <a:gd name="connsiteY2" fmla="*/ 10728 h 189436"/>
                  <a:gd name="connsiteX3" fmla="*/ 132963 w 144218"/>
                  <a:gd name="connsiteY3" fmla="*/ 44503 h 189436"/>
                  <a:gd name="connsiteX4" fmla="*/ 144079 w 144218"/>
                  <a:gd name="connsiteY4" fmla="*/ 102220 h 189436"/>
                  <a:gd name="connsiteX5" fmla="*/ 127832 w 144218"/>
                  <a:gd name="connsiteY5" fmla="*/ 153952 h 189436"/>
                  <a:gd name="connsiteX6" fmla="*/ 98760 w 144218"/>
                  <a:gd name="connsiteY6" fmla="*/ 179176 h 189436"/>
                  <a:gd name="connsiteX7" fmla="*/ 55579 w 144218"/>
                  <a:gd name="connsiteY7" fmla="*/ 189437 h 189436"/>
                  <a:gd name="connsiteX8" fmla="*/ 0 w 144218"/>
                  <a:gd name="connsiteY8" fmla="*/ 189437 h 189436"/>
                  <a:gd name="connsiteX9" fmla="*/ 0 w 144218"/>
                  <a:gd name="connsiteY9" fmla="*/ 40 h 189436"/>
                  <a:gd name="connsiteX10" fmla="*/ 34630 w 144218"/>
                  <a:gd name="connsiteY10" fmla="*/ 31677 h 189436"/>
                  <a:gd name="connsiteX11" fmla="*/ 34630 w 144218"/>
                  <a:gd name="connsiteY11" fmla="*/ 158227 h 189436"/>
                  <a:gd name="connsiteX12" fmla="*/ 57289 w 144218"/>
                  <a:gd name="connsiteY12" fmla="*/ 157799 h 189436"/>
                  <a:gd name="connsiteX13" fmla="*/ 92775 w 144218"/>
                  <a:gd name="connsiteY13" fmla="*/ 142408 h 189436"/>
                  <a:gd name="connsiteX14" fmla="*/ 108593 w 144218"/>
                  <a:gd name="connsiteY14" fmla="*/ 101793 h 189436"/>
                  <a:gd name="connsiteX15" fmla="*/ 97905 w 144218"/>
                  <a:gd name="connsiteY15" fmla="*/ 54336 h 189436"/>
                  <a:gd name="connsiteX16" fmla="*/ 65840 w 144218"/>
                  <a:gd name="connsiteY16" fmla="*/ 33815 h 189436"/>
                  <a:gd name="connsiteX17" fmla="*/ 34630 w 144218"/>
                  <a:gd name="connsiteY17" fmla="*/ 31677 h 18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218" h="189436">
                    <a:moveTo>
                      <a:pt x="0" y="40"/>
                    </a:moveTo>
                    <a:cubicBezTo>
                      <a:pt x="0" y="40"/>
                      <a:pt x="33348" y="40"/>
                      <a:pt x="49594" y="40"/>
                    </a:cubicBezTo>
                    <a:cubicBezTo>
                      <a:pt x="66695" y="-388"/>
                      <a:pt x="84224" y="2605"/>
                      <a:pt x="99188" y="10728"/>
                    </a:cubicBezTo>
                    <a:cubicBezTo>
                      <a:pt x="113724" y="17996"/>
                      <a:pt x="125695" y="29967"/>
                      <a:pt x="132963" y="44503"/>
                    </a:cubicBezTo>
                    <a:cubicBezTo>
                      <a:pt x="141941" y="62032"/>
                      <a:pt x="144934" y="82554"/>
                      <a:pt x="144079" y="102220"/>
                    </a:cubicBezTo>
                    <a:cubicBezTo>
                      <a:pt x="143224" y="120177"/>
                      <a:pt x="138521" y="138560"/>
                      <a:pt x="127832" y="153952"/>
                    </a:cubicBezTo>
                    <a:cubicBezTo>
                      <a:pt x="120564" y="164640"/>
                      <a:pt x="110304" y="173618"/>
                      <a:pt x="98760" y="179176"/>
                    </a:cubicBezTo>
                    <a:cubicBezTo>
                      <a:pt x="85507" y="186017"/>
                      <a:pt x="70543" y="189009"/>
                      <a:pt x="55579" y="189437"/>
                    </a:cubicBezTo>
                    <a:cubicBezTo>
                      <a:pt x="37195" y="189437"/>
                      <a:pt x="0" y="189437"/>
                      <a:pt x="0" y="189437"/>
                    </a:cubicBezTo>
                    <a:lnTo>
                      <a:pt x="0" y="40"/>
                    </a:lnTo>
                    <a:close/>
                    <a:moveTo>
                      <a:pt x="34630" y="31677"/>
                    </a:moveTo>
                    <a:lnTo>
                      <a:pt x="34630" y="158227"/>
                    </a:lnTo>
                    <a:cubicBezTo>
                      <a:pt x="34630" y="158227"/>
                      <a:pt x="50021" y="158227"/>
                      <a:pt x="57289" y="157799"/>
                    </a:cubicBezTo>
                    <a:cubicBezTo>
                      <a:pt x="70543" y="156517"/>
                      <a:pt x="83797" y="152242"/>
                      <a:pt x="92775" y="142408"/>
                    </a:cubicBezTo>
                    <a:cubicBezTo>
                      <a:pt x="103463" y="131720"/>
                      <a:pt x="107738" y="116329"/>
                      <a:pt x="108593" y="101793"/>
                    </a:cubicBezTo>
                    <a:cubicBezTo>
                      <a:pt x="109449" y="85546"/>
                      <a:pt x="107311" y="68017"/>
                      <a:pt x="97905" y="54336"/>
                    </a:cubicBezTo>
                    <a:cubicBezTo>
                      <a:pt x="90637" y="43221"/>
                      <a:pt x="78239" y="36380"/>
                      <a:pt x="65840" y="33815"/>
                    </a:cubicBezTo>
                    <a:cubicBezTo>
                      <a:pt x="56007" y="30822"/>
                      <a:pt x="45319" y="31677"/>
                      <a:pt x="34630" y="31677"/>
                    </a:cubicBezTo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9632C2B-F625-B5D6-CA07-C63255B7AA63}"/>
                  </a:ext>
                </a:extLst>
              </p:cNvPr>
              <p:cNvSpPr/>
              <p:nvPr/>
            </p:nvSpPr>
            <p:spPr>
              <a:xfrm>
                <a:off x="10614761" y="5821973"/>
                <a:ext cx="142368" cy="189397"/>
              </a:xfrm>
              <a:custGeom>
                <a:avLst/>
                <a:gdLst>
                  <a:gd name="connsiteX0" fmla="*/ 0 w 142368"/>
                  <a:gd name="connsiteY0" fmla="*/ 0 h 189397"/>
                  <a:gd name="connsiteX1" fmla="*/ 34630 w 142368"/>
                  <a:gd name="connsiteY1" fmla="*/ 0 h 189397"/>
                  <a:gd name="connsiteX2" fmla="*/ 34630 w 142368"/>
                  <a:gd name="connsiteY2" fmla="*/ 70543 h 189397"/>
                  <a:gd name="connsiteX3" fmla="*/ 92775 w 142368"/>
                  <a:gd name="connsiteY3" fmla="*/ 0 h 189397"/>
                  <a:gd name="connsiteX4" fmla="*/ 138093 w 142368"/>
                  <a:gd name="connsiteY4" fmla="*/ 0 h 189397"/>
                  <a:gd name="connsiteX5" fmla="*/ 59000 w 142368"/>
                  <a:gd name="connsiteY5" fmla="*/ 91065 h 189397"/>
                  <a:gd name="connsiteX6" fmla="*/ 142369 w 142368"/>
                  <a:gd name="connsiteY6" fmla="*/ 189397 h 189397"/>
                  <a:gd name="connsiteX7" fmla="*/ 99615 w 142368"/>
                  <a:gd name="connsiteY7" fmla="*/ 189397 h 189397"/>
                  <a:gd name="connsiteX8" fmla="*/ 96195 w 142368"/>
                  <a:gd name="connsiteY8" fmla="*/ 188542 h 189397"/>
                  <a:gd name="connsiteX9" fmla="*/ 34630 w 142368"/>
                  <a:gd name="connsiteY9" fmla="*/ 113296 h 189397"/>
                  <a:gd name="connsiteX10" fmla="*/ 34630 w 142368"/>
                  <a:gd name="connsiteY10" fmla="*/ 189397 h 189397"/>
                  <a:gd name="connsiteX11" fmla="*/ 0 w 142368"/>
                  <a:gd name="connsiteY11" fmla="*/ 189397 h 18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2368" h="189397">
                    <a:moveTo>
                      <a:pt x="0" y="0"/>
                    </a:moveTo>
                    <a:lnTo>
                      <a:pt x="34630" y="0"/>
                    </a:lnTo>
                    <a:lnTo>
                      <a:pt x="34630" y="70543"/>
                    </a:lnTo>
                    <a:lnTo>
                      <a:pt x="92775" y="0"/>
                    </a:lnTo>
                    <a:lnTo>
                      <a:pt x="138093" y="0"/>
                    </a:lnTo>
                    <a:lnTo>
                      <a:pt x="59000" y="91065"/>
                    </a:lnTo>
                    <a:lnTo>
                      <a:pt x="142369" y="189397"/>
                    </a:lnTo>
                    <a:lnTo>
                      <a:pt x="99615" y="189397"/>
                    </a:lnTo>
                    <a:lnTo>
                      <a:pt x="96195" y="188542"/>
                    </a:lnTo>
                    <a:lnTo>
                      <a:pt x="34630" y="113296"/>
                    </a:lnTo>
                    <a:lnTo>
                      <a:pt x="34630" y="189397"/>
                    </a:lnTo>
                    <a:lnTo>
                      <a:pt x="0" y="189397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1EC026-A2C3-6C43-E44C-B6A1E54359DA}"/>
                  </a:ext>
                </a:extLst>
              </p:cNvPr>
              <p:cNvSpPr/>
              <p:nvPr/>
            </p:nvSpPr>
            <p:spPr>
              <a:xfrm>
                <a:off x="10152171" y="5924154"/>
                <a:ext cx="747755" cy="702437"/>
              </a:xfrm>
              <a:custGeom>
                <a:avLst/>
                <a:gdLst>
                  <a:gd name="connsiteX0" fmla="*/ 0 w 747755"/>
                  <a:gd name="connsiteY0" fmla="*/ 55152 h 702437"/>
                  <a:gd name="connsiteX1" fmla="*/ 95340 w 747755"/>
                  <a:gd name="connsiteY1" fmla="*/ 0 h 702437"/>
                  <a:gd name="connsiteX2" fmla="*/ 95340 w 747755"/>
                  <a:gd name="connsiteY2" fmla="*/ 54297 h 702437"/>
                  <a:gd name="connsiteX3" fmla="*/ 70543 w 747755"/>
                  <a:gd name="connsiteY3" fmla="*/ 68833 h 702437"/>
                  <a:gd name="connsiteX4" fmla="*/ 374092 w 747755"/>
                  <a:gd name="connsiteY4" fmla="*/ 244122 h 702437"/>
                  <a:gd name="connsiteX5" fmla="*/ 677213 w 747755"/>
                  <a:gd name="connsiteY5" fmla="*/ 68833 h 702437"/>
                  <a:gd name="connsiteX6" fmla="*/ 652416 w 747755"/>
                  <a:gd name="connsiteY6" fmla="*/ 54297 h 702437"/>
                  <a:gd name="connsiteX7" fmla="*/ 652416 w 747755"/>
                  <a:gd name="connsiteY7" fmla="*/ 0 h 702437"/>
                  <a:gd name="connsiteX8" fmla="*/ 747756 w 747755"/>
                  <a:gd name="connsiteY8" fmla="*/ 55152 h 702437"/>
                  <a:gd name="connsiteX9" fmla="*/ 747756 w 747755"/>
                  <a:gd name="connsiteY9" fmla="*/ 486533 h 702437"/>
                  <a:gd name="connsiteX10" fmla="*/ 374092 w 747755"/>
                  <a:gd name="connsiteY10" fmla="*/ 702437 h 702437"/>
                  <a:gd name="connsiteX11" fmla="*/ 0 w 747755"/>
                  <a:gd name="connsiteY11" fmla="*/ 486533 h 702437"/>
                  <a:gd name="connsiteX12" fmla="*/ 0 w 747755"/>
                  <a:gd name="connsiteY12" fmla="*/ 55152 h 702437"/>
                  <a:gd name="connsiteX13" fmla="*/ 46601 w 747755"/>
                  <a:gd name="connsiteY13" fmla="*/ 109449 h 702437"/>
                  <a:gd name="connsiteX14" fmla="*/ 46601 w 747755"/>
                  <a:gd name="connsiteY14" fmla="*/ 459598 h 702437"/>
                  <a:gd name="connsiteX15" fmla="*/ 350150 w 747755"/>
                  <a:gd name="connsiteY15" fmla="*/ 634887 h 702437"/>
                  <a:gd name="connsiteX16" fmla="*/ 350150 w 747755"/>
                  <a:gd name="connsiteY16" fmla="*/ 284737 h 702437"/>
                  <a:gd name="connsiteX17" fmla="*/ 46601 w 747755"/>
                  <a:gd name="connsiteY17" fmla="*/ 109449 h 702437"/>
                  <a:gd name="connsiteX18" fmla="*/ 397178 w 747755"/>
                  <a:gd name="connsiteY18" fmla="*/ 284737 h 702437"/>
                  <a:gd name="connsiteX19" fmla="*/ 397178 w 747755"/>
                  <a:gd name="connsiteY19" fmla="*/ 634887 h 702437"/>
                  <a:gd name="connsiteX20" fmla="*/ 700727 w 747755"/>
                  <a:gd name="connsiteY20" fmla="*/ 459598 h 702437"/>
                  <a:gd name="connsiteX21" fmla="*/ 700727 w 747755"/>
                  <a:gd name="connsiteY21" fmla="*/ 109449 h 702437"/>
                  <a:gd name="connsiteX22" fmla="*/ 397178 w 747755"/>
                  <a:gd name="connsiteY22" fmla="*/ 284737 h 70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47755" h="702437">
                    <a:moveTo>
                      <a:pt x="0" y="55152"/>
                    </a:moveTo>
                    <a:lnTo>
                      <a:pt x="95340" y="0"/>
                    </a:lnTo>
                    <a:lnTo>
                      <a:pt x="95340" y="54297"/>
                    </a:lnTo>
                    <a:lnTo>
                      <a:pt x="70543" y="68833"/>
                    </a:lnTo>
                    <a:lnTo>
                      <a:pt x="374092" y="244122"/>
                    </a:lnTo>
                    <a:lnTo>
                      <a:pt x="677213" y="68833"/>
                    </a:lnTo>
                    <a:lnTo>
                      <a:pt x="652416" y="54297"/>
                    </a:lnTo>
                    <a:lnTo>
                      <a:pt x="652416" y="0"/>
                    </a:lnTo>
                    <a:lnTo>
                      <a:pt x="747756" y="55152"/>
                    </a:lnTo>
                    <a:lnTo>
                      <a:pt x="747756" y="486533"/>
                    </a:lnTo>
                    <a:lnTo>
                      <a:pt x="374092" y="702437"/>
                    </a:lnTo>
                    <a:lnTo>
                      <a:pt x="0" y="486533"/>
                    </a:lnTo>
                    <a:lnTo>
                      <a:pt x="0" y="55152"/>
                    </a:lnTo>
                    <a:close/>
                    <a:moveTo>
                      <a:pt x="46601" y="109449"/>
                    </a:moveTo>
                    <a:lnTo>
                      <a:pt x="46601" y="459598"/>
                    </a:lnTo>
                    <a:lnTo>
                      <a:pt x="350150" y="634887"/>
                    </a:lnTo>
                    <a:lnTo>
                      <a:pt x="350150" y="284737"/>
                    </a:lnTo>
                    <a:lnTo>
                      <a:pt x="46601" y="109449"/>
                    </a:lnTo>
                    <a:close/>
                    <a:moveTo>
                      <a:pt x="397178" y="284737"/>
                    </a:moveTo>
                    <a:lnTo>
                      <a:pt x="397178" y="634887"/>
                    </a:lnTo>
                    <a:lnTo>
                      <a:pt x="700727" y="459598"/>
                    </a:lnTo>
                    <a:lnTo>
                      <a:pt x="700727" y="109449"/>
                    </a:lnTo>
                    <a:lnTo>
                      <a:pt x="397178" y="284737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807996E-7868-2F67-3BAA-DB13BF6525B4}"/>
              </a:ext>
            </a:extLst>
          </p:cNvPr>
          <p:cNvSpPr txBox="1"/>
          <p:nvPr/>
        </p:nvSpPr>
        <p:spPr>
          <a:xfrm>
            <a:off x="266357" y="1428219"/>
            <a:ext cx="45938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PYPL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PopularitY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Programming Language Index is created by analyzing how often language tutorials are searched on Google.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more a language tutorial is searched, the more popular the language is assumed to be. It is a leading indicator. The raw data comes from Google Trends.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believe in collective wisdom, the PYPL Popularity of Programming Language index can help you decide which language to study, or which one to use in a new software project.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BFC91BD-1AC2-63ED-E9D3-9E54D006A3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1923" y="1140859"/>
            <a:ext cx="3731522" cy="302887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CCC46FC-9C62-2D0F-546D-F5659B6A2308}"/>
              </a:ext>
            </a:extLst>
          </p:cNvPr>
          <p:cNvSpPr txBox="1"/>
          <p:nvPr/>
        </p:nvSpPr>
        <p:spPr>
          <a:xfrm>
            <a:off x="7248171" y="628356"/>
            <a:ext cx="4632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Worldwide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, Python is the most popular language, Python grew the most in the last 5 years (6.0%) and Java lost the most (-5.4%)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2C138DA-AE6B-5DF6-B36F-AAB0CF99CF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1923" y="3488173"/>
            <a:ext cx="3731522" cy="193290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904F233-E30E-17EE-DC07-A47B4C8F3F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399" y="4143113"/>
            <a:ext cx="5342199" cy="24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549A16-ABA6-4D65-B10E-1D1AA8009A68}"/>
              </a:ext>
            </a:extLst>
          </p:cNvPr>
          <p:cNvSpPr/>
          <p:nvPr/>
        </p:nvSpPr>
        <p:spPr>
          <a:xfrm>
            <a:off x="2290915" y="0"/>
            <a:ext cx="9901085" cy="6848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rapezoid 121">
            <a:extLst>
              <a:ext uri="{FF2B5EF4-FFF2-40B4-BE49-F238E27FC236}">
                <a16:creationId xmlns:a16="http://schemas.microsoft.com/office/drawing/2014/main" id="{5D0AA240-5133-3248-F403-4AE78A131196}"/>
              </a:ext>
            </a:extLst>
          </p:cNvPr>
          <p:cNvSpPr/>
          <p:nvPr/>
        </p:nvSpPr>
        <p:spPr>
          <a:xfrm rot="10800000">
            <a:off x="728717" y="-106"/>
            <a:ext cx="3198644" cy="6858000"/>
          </a:xfrm>
          <a:prstGeom prst="trapezoid">
            <a:avLst>
              <a:gd name="adj" fmla="val 46015"/>
            </a:avLst>
          </a:prstGeom>
          <a:solidFill>
            <a:srgbClr val="0A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43F74BB4-897E-4A84-86FF-0A3F98CF1E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763" y="13894"/>
            <a:ext cx="4659392" cy="58605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kumimoji="1" lang="en-GB" altLang="ja-JP" sz="3700" b="1"/>
              <a:t>Python wrapper</a:t>
            </a:r>
            <a:endParaRPr kumimoji="1" sz="3700" b="1"/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63CB3710-15BF-043A-1969-5E1AABA76739}"/>
              </a:ext>
            </a:extLst>
          </p:cNvPr>
          <p:cNvSpPr txBox="1">
            <a:spLocks/>
          </p:cNvSpPr>
          <p:nvPr/>
        </p:nvSpPr>
        <p:spPr>
          <a:xfrm>
            <a:off x="60099" y="908452"/>
            <a:ext cx="3511186" cy="602600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Explanation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It demonstrates several kinds of  remote camera setting changes and functions control with showing build/debug environment together with python wrapper source code. Also it will capture HDMI output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and upload into Ci media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cloud automatically.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Python is one of the most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popular and easy languages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for application developer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and now it is available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for Sony Official Camera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Remote SDK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as it is developed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by Sony EPE members.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GB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GB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GB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B1113-0110-CBB1-DC44-80B4B2C222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7863" y="3143537"/>
            <a:ext cx="4796307" cy="3440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6D5A7-D036-6D81-810C-6F8F8935DC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1330" y="820878"/>
            <a:ext cx="3763756" cy="22331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6A51F8-0F2F-4E29-5E86-EE5FF3EB3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0516" y="4592553"/>
            <a:ext cx="1250797" cy="45500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33F159D-C7DC-2ACD-DB25-B750C8FF54FE}"/>
              </a:ext>
            </a:extLst>
          </p:cNvPr>
          <p:cNvSpPr txBox="1"/>
          <p:nvPr/>
        </p:nvSpPr>
        <p:spPr>
          <a:xfrm>
            <a:off x="4366386" y="127364"/>
            <a:ext cx="329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Python wrapper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802AE-E9B6-527E-889E-6FC3E16C33A0}"/>
              </a:ext>
            </a:extLst>
          </p:cNvPr>
          <p:cNvSpPr txBox="1"/>
          <p:nvPr/>
        </p:nvSpPr>
        <p:spPr>
          <a:xfrm>
            <a:off x="9831401" y="12580"/>
            <a:ext cx="2349041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Demo at IBC2023</a:t>
            </a:r>
          </a:p>
        </p:txBody>
      </p:sp>
    </p:spTree>
    <p:extLst>
      <p:ext uri="{BB962C8B-B14F-4D97-AF65-F5344CB8AC3E}">
        <p14:creationId xmlns:p14="http://schemas.microsoft.com/office/powerpoint/2010/main" val="57816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549A16-ABA6-4D65-B10E-1D1AA8009A68}"/>
              </a:ext>
            </a:extLst>
          </p:cNvPr>
          <p:cNvSpPr/>
          <p:nvPr/>
        </p:nvSpPr>
        <p:spPr>
          <a:xfrm>
            <a:off x="2290915" y="0"/>
            <a:ext cx="9901085" cy="6848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aphic 2">
            <a:extLst>
              <a:ext uri="{FF2B5EF4-FFF2-40B4-BE49-F238E27FC236}">
                <a16:creationId xmlns:a16="http://schemas.microsoft.com/office/drawing/2014/main" id="{F7C15158-9969-7649-1CD6-C60AC0A90EA2}"/>
              </a:ext>
            </a:extLst>
          </p:cNvPr>
          <p:cNvGrpSpPr/>
          <p:nvPr/>
        </p:nvGrpSpPr>
        <p:grpSpPr>
          <a:xfrm>
            <a:off x="10447139" y="5956630"/>
            <a:ext cx="1657118" cy="807610"/>
            <a:chOff x="10152171" y="5818981"/>
            <a:chExt cx="1657118" cy="807610"/>
          </a:xfrm>
          <a:solidFill>
            <a:schemeClr val="tx1"/>
          </a:solidFill>
        </p:grpSpPr>
        <p:grpSp>
          <p:nvGrpSpPr>
            <p:cNvPr id="12" name="Graphic 2">
              <a:extLst>
                <a:ext uri="{FF2B5EF4-FFF2-40B4-BE49-F238E27FC236}">
                  <a16:creationId xmlns:a16="http://schemas.microsoft.com/office/drawing/2014/main" id="{0AA8B0AC-4D30-3748-4219-F21C1F8CE846}"/>
                </a:ext>
              </a:extLst>
            </p:cNvPr>
            <p:cNvGrpSpPr/>
            <p:nvPr/>
          </p:nvGrpSpPr>
          <p:grpSpPr>
            <a:xfrm>
              <a:off x="11060679" y="5883498"/>
              <a:ext cx="728089" cy="166350"/>
              <a:chOff x="11060679" y="5883498"/>
              <a:chExt cx="728089" cy="166350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AFA264-49A5-5E59-3F52-870BAA801D05}"/>
                  </a:ext>
                </a:extLst>
              </p:cNvPr>
              <p:cNvSpPr/>
              <p:nvPr/>
            </p:nvSpPr>
            <p:spPr>
              <a:xfrm>
                <a:off x="11060679" y="5883498"/>
                <a:ext cx="115433" cy="165923"/>
              </a:xfrm>
              <a:custGeom>
                <a:avLst/>
                <a:gdLst>
                  <a:gd name="connsiteX0" fmla="*/ 109876 w 115433"/>
                  <a:gd name="connsiteY0" fmla="*/ 18424 h 165923"/>
                  <a:gd name="connsiteX1" fmla="*/ 76956 w 115433"/>
                  <a:gd name="connsiteY1" fmla="*/ 11156 h 165923"/>
                  <a:gd name="connsiteX2" fmla="*/ 12826 w 115433"/>
                  <a:gd name="connsiteY2" fmla="*/ 83409 h 165923"/>
                  <a:gd name="connsiteX3" fmla="*/ 76528 w 115433"/>
                  <a:gd name="connsiteY3" fmla="*/ 154380 h 165923"/>
                  <a:gd name="connsiteX4" fmla="*/ 111586 w 115433"/>
                  <a:gd name="connsiteY4" fmla="*/ 146257 h 165923"/>
                  <a:gd name="connsiteX5" fmla="*/ 115434 w 115433"/>
                  <a:gd name="connsiteY5" fmla="*/ 156945 h 165923"/>
                  <a:gd name="connsiteX6" fmla="*/ 76101 w 115433"/>
                  <a:gd name="connsiteY6" fmla="*/ 165923 h 165923"/>
                  <a:gd name="connsiteX7" fmla="*/ 0 w 115433"/>
                  <a:gd name="connsiteY7" fmla="*/ 83409 h 165923"/>
                  <a:gd name="connsiteX8" fmla="*/ 76956 w 115433"/>
                  <a:gd name="connsiteY8" fmla="*/ 40 h 165923"/>
                  <a:gd name="connsiteX9" fmla="*/ 113724 w 115433"/>
                  <a:gd name="connsiteY9" fmla="*/ 7736 h 165923"/>
                  <a:gd name="connsiteX10" fmla="*/ 109876 w 115433"/>
                  <a:gd name="connsiteY10" fmla="*/ 18424 h 165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433" h="165923">
                    <a:moveTo>
                      <a:pt x="109876" y="18424"/>
                    </a:moveTo>
                    <a:cubicBezTo>
                      <a:pt x="100470" y="13721"/>
                      <a:pt x="88927" y="11156"/>
                      <a:pt x="76956" y="11156"/>
                    </a:cubicBezTo>
                    <a:cubicBezTo>
                      <a:pt x="34630" y="11156"/>
                      <a:pt x="12826" y="42794"/>
                      <a:pt x="12826" y="83409"/>
                    </a:cubicBezTo>
                    <a:cubicBezTo>
                      <a:pt x="12826" y="122315"/>
                      <a:pt x="34203" y="154380"/>
                      <a:pt x="76528" y="154380"/>
                    </a:cubicBezTo>
                    <a:cubicBezTo>
                      <a:pt x="91065" y="154380"/>
                      <a:pt x="102608" y="150960"/>
                      <a:pt x="111586" y="146257"/>
                    </a:cubicBezTo>
                    <a:lnTo>
                      <a:pt x="115434" y="156945"/>
                    </a:lnTo>
                    <a:cubicBezTo>
                      <a:pt x="104318" y="162931"/>
                      <a:pt x="91065" y="165923"/>
                      <a:pt x="76101" y="165923"/>
                    </a:cubicBezTo>
                    <a:cubicBezTo>
                      <a:pt x="27362" y="165923"/>
                      <a:pt x="0" y="131293"/>
                      <a:pt x="0" y="83409"/>
                    </a:cubicBezTo>
                    <a:cubicBezTo>
                      <a:pt x="0" y="35526"/>
                      <a:pt x="26935" y="468"/>
                      <a:pt x="76956" y="40"/>
                    </a:cubicBezTo>
                    <a:cubicBezTo>
                      <a:pt x="90637" y="-387"/>
                      <a:pt x="104318" y="2606"/>
                      <a:pt x="113724" y="7736"/>
                    </a:cubicBezTo>
                    <a:lnTo>
                      <a:pt x="109876" y="18424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8A4C5DB-8254-A10B-E3A4-C94C13C9C0B2}"/>
                  </a:ext>
                </a:extLst>
              </p:cNvPr>
              <p:cNvSpPr/>
              <p:nvPr/>
            </p:nvSpPr>
            <p:spPr>
              <a:xfrm>
                <a:off x="11190649" y="5925864"/>
                <a:ext cx="93629" cy="123984"/>
              </a:xfrm>
              <a:custGeom>
                <a:avLst/>
                <a:gdLst>
                  <a:gd name="connsiteX0" fmla="*/ 78666 w 93629"/>
                  <a:gd name="connsiteY0" fmla="*/ 43181 h 123984"/>
                  <a:gd name="connsiteX1" fmla="*/ 46174 w 93629"/>
                  <a:gd name="connsiteY1" fmla="*/ 10261 h 123984"/>
                  <a:gd name="connsiteX2" fmla="*/ 15391 w 93629"/>
                  <a:gd name="connsiteY2" fmla="*/ 17101 h 123984"/>
                  <a:gd name="connsiteX3" fmla="*/ 12399 w 93629"/>
                  <a:gd name="connsiteY3" fmla="*/ 6413 h 123984"/>
                  <a:gd name="connsiteX4" fmla="*/ 47029 w 93629"/>
                  <a:gd name="connsiteY4" fmla="*/ 0 h 123984"/>
                  <a:gd name="connsiteX5" fmla="*/ 91492 w 93629"/>
                  <a:gd name="connsiteY5" fmla="*/ 42326 h 123984"/>
                  <a:gd name="connsiteX6" fmla="*/ 91492 w 93629"/>
                  <a:gd name="connsiteY6" fmla="*/ 92775 h 123984"/>
                  <a:gd name="connsiteX7" fmla="*/ 93630 w 93629"/>
                  <a:gd name="connsiteY7" fmla="*/ 121419 h 123984"/>
                  <a:gd name="connsiteX8" fmla="*/ 81659 w 93629"/>
                  <a:gd name="connsiteY8" fmla="*/ 121419 h 123984"/>
                  <a:gd name="connsiteX9" fmla="*/ 79521 w 93629"/>
                  <a:gd name="connsiteY9" fmla="*/ 98760 h 123984"/>
                  <a:gd name="connsiteX10" fmla="*/ 79094 w 93629"/>
                  <a:gd name="connsiteY10" fmla="*/ 98760 h 123984"/>
                  <a:gd name="connsiteX11" fmla="*/ 37623 w 93629"/>
                  <a:gd name="connsiteY11" fmla="*/ 123985 h 123984"/>
                  <a:gd name="connsiteX12" fmla="*/ 0 w 93629"/>
                  <a:gd name="connsiteY12" fmla="*/ 88927 h 123984"/>
                  <a:gd name="connsiteX13" fmla="*/ 78239 w 93629"/>
                  <a:gd name="connsiteY13" fmla="*/ 49166 h 123984"/>
                  <a:gd name="connsiteX14" fmla="*/ 78239 w 93629"/>
                  <a:gd name="connsiteY14" fmla="*/ 43181 h 123984"/>
                  <a:gd name="connsiteX15" fmla="*/ 72681 w 93629"/>
                  <a:gd name="connsiteY15" fmla="*/ 58572 h 123984"/>
                  <a:gd name="connsiteX16" fmla="*/ 12399 w 93629"/>
                  <a:gd name="connsiteY16" fmla="*/ 88072 h 123984"/>
                  <a:gd name="connsiteX17" fmla="*/ 38478 w 93629"/>
                  <a:gd name="connsiteY17" fmla="*/ 113296 h 123984"/>
                  <a:gd name="connsiteX18" fmla="*/ 78239 w 93629"/>
                  <a:gd name="connsiteY18" fmla="*/ 70115 h 123984"/>
                  <a:gd name="connsiteX19" fmla="*/ 78239 w 93629"/>
                  <a:gd name="connsiteY19" fmla="*/ 59000 h 123984"/>
                  <a:gd name="connsiteX20" fmla="*/ 72681 w 93629"/>
                  <a:gd name="connsiteY20" fmla="*/ 59000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3629" h="123984">
                    <a:moveTo>
                      <a:pt x="78666" y="43181"/>
                    </a:moveTo>
                    <a:cubicBezTo>
                      <a:pt x="78666" y="20522"/>
                      <a:pt x="67978" y="10261"/>
                      <a:pt x="46174" y="10261"/>
                    </a:cubicBezTo>
                    <a:cubicBezTo>
                      <a:pt x="36340" y="10261"/>
                      <a:pt x="25225" y="12398"/>
                      <a:pt x="15391" y="17101"/>
                    </a:cubicBezTo>
                    <a:lnTo>
                      <a:pt x="12399" y="6413"/>
                    </a:lnTo>
                    <a:cubicBezTo>
                      <a:pt x="21804" y="2993"/>
                      <a:pt x="34630" y="0"/>
                      <a:pt x="47029" y="0"/>
                    </a:cubicBezTo>
                    <a:cubicBezTo>
                      <a:pt x="75673" y="0"/>
                      <a:pt x="91492" y="13681"/>
                      <a:pt x="91492" y="42326"/>
                    </a:cubicBezTo>
                    <a:lnTo>
                      <a:pt x="91492" y="92775"/>
                    </a:lnTo>
                    <a:cubicBezTo>
                      <a:pt x="91492" y="100898"/>
                      <a:pt x="92347" y="112869"/>
                      <a:pt x="93630" y="121419"/>
                    </a:cubicBezTo>
                    <a:lnTo>
                      <a:pt x="81659" y="121419"/>
                    </a:lnTo>
                    <a:cubicBezTo>
                      <a:pt x="80376" y="115006"/>
                      <a:pt x="79521" y="105601"/>
                      <a:pt x="79521" y="98760"/>
                    </a:cubicBezTo>
                    <a:lnTo>
                      <a:pt x="79094" y="98760"/>
                    </a:lnTo>
                    <a:cubicBezTo>
                      <a:pt x="73108" y="112869"/>
                      <a:pt x="59855" y="123985"/>
                      <a:pt x="37623" y="123985"/>
                    </a:cubicBezTo>
                    <a:cubicBezTo>
                      <a:pt x="17956" y="123985"/>
                      <a:pt x="0" y="112869"/>
                      <a:pt x="0" y="88927"/>
                    </a:cubicBezTo>
                    <a:cubicBezTo>
                      <a:pt x="0" y="56434"/>
                      <a:pt x="33348" y="49166"/>
                      <a:pt x="78239" y="49166"/>
                    </a:cubicBezTo>
                    <a:lnTo>
                      <a:pt x="78239" y="43181"/>
                    </a:lnTo>
                    <a:close/>
                    <a:moveTo>
                      <a:pt x="72681" y="58572"/>
                    </a:moveTo>
                    <a:cubicBezTo>
                      <a:pt x="40188" y="58572"/>
                      <a:pt x="12399" y="64130"/>
                      <a:pt x="12399" y="88072"/>
                    </a:cubicBezTo>
                    <a:cubicBezTo>
                      <a:pt x="12399" y="103036"/>
                      <a:pt x="21377" y="113296"/>
                      <a:pt x="38478" y="113296"/>
                    </a:cubicBezTo>
                    <a:cubicBezTo>
                      <a:pt x="66268" y="113296"/>
                      <a:pt x="78239" y="92347"/>
                      <a:pt x="78239" y="70115"/>
                    </a:cubicBezTo>
                    <a:lnTo>
                      <a:pt x="78239" y="59000"/>
                    </a:lnTo>
                    <a:lnTo>
                      <a:pt x="72681" y="59000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223EBC8-D630-29E2-17A1-A86EA417D097}"/>
                  </a:ext>
                </a:extLst>
              </p:cNvPr>
              <p:cNvSpPr/>
              <p:nvPr/>
            </p:nvSpPr>
            <p:spPr>
              <a:xfrm>
                <a:off x="11318054" y="5925009"/>
                <a:ext cx="165455" cy="121846"/>
              </a:xfrm>
              <a:custGeom>
                <a:avLst/>
                <a:gdLst>
                  <a:gd name="connsiteX0" fmla="*/ 11543 w 165455"/>
                  <a:gd name="connsiteY0" fmla="*/ 2993 h 121846"/>
                  <a:gd name="connsiteX1" fmla="*/ 11543 w 165455"/>
                  <a:gd name="connsiteY1" fmla="*/ 23514 h 121846"/>
                  <a:gd name="connsiteX2" fmla="*/ 49166 w 165455"/>
                  <a:gd name="connsiteY2" fmla="*/ 0 h 121846"/>
                  <a:gd name="connsiteX3" fmla="*/ 85079 w 165455"/>
                  <a:gd name="connsiteY3" fmla="*/ 22232 h 121846"/>
                  <a:gd name="connsiteX4" fmla="*/ 86362 w 165455"/>
                  <a:gd name="connsiteY4" fmla="*/ 22232 h 121846"/>
                  <a:gd name="connsiteX5" fmla="*/ 124840 w 165455"/>
                  <a:gd name="connsiteY5" fmla="*/ 0 h 121846"/>
                  <a:gd name="connsiteX6" fmla="*/ 165455 w 165455"/>
                  <a:gd name="connsiteY6" fmla="*/ 44036 h 121846"/>
                  <a:gd name="connsiteX7" fmla="*/ 165455 w 165455"/>
                  <a:gd name="connsiteY7" fmla="*/ 121419 h 121846"/>
                  <a:gd name="connsiteX8" fmla="*/ 152629 w 165455"/>
                  <a:gd name="connsiteY8" fmla="*/ 121419 h 121846"/>
                  <a:gd name="connsiteX9" fmla="*/ 152629 w 165455"/>
                  <a:gd name="connsiteY9" fmla="*/ 48739 h 121846"/>
                  <a:gd name="connsiteX10" fmla="*/ 122274 w 165455"/>
                  <a:gd name="connsiteY10" fmla="*/ 10688 h 121846"/>
                  <a:gd name="connsiteX11" fmla="*/ 89354 w 165455"/>
                  <a:gd name="connsiteY11" fmla="*/ 46601 h 121846"/>
                  <a:gd name="connsiteX12" fmla="*/ 89354 w 165455"/>
                  <a:gd name="connsiteY12" fmla="*/ 121419 h 121846"/>
                  <a:gd name="connsiteX13" fmla="*/ 76528 w 165455"/>
                  <a:gd name="connsiteY13" fmla="*/ 121419 h 121846"/>
                  <a:gd name="connsiteX14" fmla="*/ 76528 w 165455"/>
                  <a:gd name="connsiteY14" fmla="*/ 47029 h 121846"/>
                  <a:gd name="connsiteX15" fmla="*/ 47029 w 165455"/>
                  <a:gd name="connsiteY15" fmla="*/ 11116 h 121846"/>
                  <a:gd name="connsiteX16" fmla="*/ 12826 w 165455"/>
                  <a:gd name="connsiteY16" fmla="*/ 51304 h 121846"/>
                  <a:gd name="connsiteX17" fmla="*/ 12826 w 165455"/>
                  <a:gd name="connsiteY17" fmla="*/ 121847 h 121846"/>
                  <a:gd name="connsiteX18" fmla="*/ 0 w 165455"/>
                  <a:gd name="connsiteY18" fmla="*/ 121847 h 121846"/>
                  <a:gd name="connsiteX19" fmla="*/ 0 w 165455"/>
                  <a:gd name="connsiteY19" fmla="*/ 2993 h 121846"/>
                  <a:gd name="connsiteX20" fmla="*/ 11543 w 165455"/>
                  <a:gd name="connsiteY20" fmla="*/ 2993 h 12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5455" h="121846">
                    <a:moveTo>
                      <a:pt x="11543" y="2993"/>
                    </a:moveTo>
                    <a:lnTo>
                      <a:pt x="11543" y="23514"/>
                    </a:lnTo>
                    <a:cubicBezTo>
                      <a:pt x="18384" y="8551"/>
                      <a:pt x="32920" y="0"/>
                      <a:pt x="49166" y="0"/>
                    </a:cubicBezTo>
                    <a:cubicBezTo>
                      <a:pt x="67978" y="0"/>
                      <a:pt x="79521" y="7268"/>
                      <a:pt x="85079" y="22232"/>
                    </a:cubicBezTo>
                    <a:lnTo>
                      <a:pt x="86362" y="22232"/>
                    </a:lnTo>
                    <a:cubicBezTo>
                      <a:pt x="93630" y="6841"/>
                      <a:pt x="107738" y="0"/>
                      <a:pt x="124840" y="0"/>
                    </a:cubicBezTo>
                    <a:cubicBezTo>
                      <a:pt x="152629" y="0"/>
                      <a:pt x="165455" y="18384"/>
                      <a:pt x="165455" y="44036"/>
                    </a:cubicBezTo>
                    <a:lnTo>
                      <a:pt x="165455" y="121419"/>
                    </a:lnTo>
                    <a:lnTo>
                      <a:pt x="152629" y="121419"/>
                    </a:lnTo>
                    <a:lnTo>
                      <a:pt x="152629" y="48739"/>
                    </a:lnTo>
                    <a:cubicBezTo>
                      <a:pt x="152629" y="26935"/>
                      <a:pt x="145789" y="10688"/>
                      <a:pt x="122274" y="10688"/>
                    </a:cubicBezTo>
                    <a:cubicBezTo>
                      <a:pt x="105601" y="10688"/>
                      <a:pt x="89354" y="21804"/>
                      <a:pt x="89354" y="46601"/>
                    </a:cubicBezTo>
                    <a:lnTo>
                      <a:pt x="89354" y="121419"/>
                    </a:lnTo>
                    <a:lnTo>
                      <a:pt x="76528" y="121419"/>
                    </a:lnTo>
                    <a:lnTo>
                      <a:pt x="76528" y="47029"/>
                    </a:lnTo>
                    <a:cubicBezTo>
                      <a:pt x="76528" y="25224"/>
                      <a:pt x="70115" y="11116"/>
                      <a:pt x="47029" y="11116"/>
                    </a:cubicBezTo>
                    <a:cubicBezTo>
                      <a:pt x="29500" y="11116"/>
                      <a:pt x="12826" y="23514"/>
                      <a:pt x="12826" y="51304"/>
                    </a:cubicBezTo>
                    <a:lnTo>
                      <a:pt x="12826" y="121847"/>
                    </a:lnTo>
                    <a:lnTo>
                      <a:pt x="0" y="121847"/>
                    </a:lnTo>
                    <a:lnTo>
                      <a:pt x="0" y="2993"/>
                    </a:lnTo>
                    <a:lnTo>
                      <a:pt x="11543" y="2993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0B122AD-9B09-BC33-328A-C94679B489C3}"/>
                  </a:ext>
                </a:extLst>
              </p:cNvPr>
              <p:cNvSpPr/>
              <p:nvPr/>
            </p:nvSpPr>
            <p:spPr>
              <a:xfrm>
                <a:off x="11510016" y="5925436"/>
                <a:ext cx="100470" cy="123984"/>
              </a:xfrm>
              <a:custGeom>
                <a:avLst/>
                <a:gdLst>
                  <a:gd name="connsiteX0" fmla="*/ 100043 w 100470"/>
                  <a:gd name="connsiteY0" fmla="*/ 64985 h 123984"/>
                  <a:gd name="connsiteX1" fmla="*/ 12398 w 100470"/>
                  <a:gd name="connsiteY1" fmla="*/ 64985 h 123984"/>
                  <a:gd name="connsiteX2" fmla="*/ 59000 w 100470"/>
                  <a:gd name="connsiteY2" fmla="*/ 113296 h 123984"/>
                  <a:gd name="connsiteX3" fmla="*/ 90637 w 100470"/>
                  <a:gd name="connsiteY3" fmla="*/ 107738 h 123984"/>
                  <a:gd name="connsiteX4" fmla="*/ 92775 w 100470"/>
                  <a:gd name="connsiteY4" fmla="*/ 117999 h 123984"/>
                  <a:gd name="connsiteX5" fmla="*/ 58572 w 100470"/>
                  <a:gd name="connsiteY5" fmla="*/ 123985 h 123984"/>
                  <a:gd name="connsiteX6" fmla="*/ 0 w 100470"/>
                  <a:gd name="connsiteY6" fmla="*/ 61137 h 123984"/>
                  <a:gd name="connsiteX7" fmla="*/ 52159 w 100470"/>
                  <a:gd name="connsiteY7" fmla="*/ 0 h 123984"/>
                  <a:gd name="connsiteX8" fmla="*/ 100470 w 100470"/>
                  <a:gd name="connsiteY8" fmla="*/ 57717 h 123984"/>
                  <a:gd name="connsiteX9" fmla="*/ 100470 w 100470"/>
                  <a:gd name="connsiteY9" fmla="*/ 64985 h 123984"/>
                  <a:gd name="connsiteX10" fmla="*/ 88499 w 100470"/>
                  <a:gd name="connsiteY10" fmla="*/ 53014 h 123984"/>
                  <a:gd name="connsiteX11" fmla="*/ 52159 w 100470"/>
                  <a:gd name="connsiteY11" fmla="*/ 10261 h 123984"/>
                  <a:gd name="connsiteX12" fmla="*/ 12826 w 100470"/>
                  <a:gd name="connsiteY12" fmla="*/ 53869 h 123984"/>
                  <a:gd name="connsiteX13" fmla="*/ 88927 w 100470"/>
                  <a:gd name="connsiteY13" fmla="*/ 53869 h 123984"/>
                  <a:gd name="connsiteX14" fmla="*/ 88927 w 100470"/>
                  <a:gd name="connsiteY14" fmla="*/ 53014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470" h="123984">
                    <a:moveTo>
                      <a:pt x="100043" y="64985"/>
                    </a:moveTo>
                    <a:lnTo>
                      <a:pt x="12398" y="64985"/>
                    </a:lnTo>
                    <a:cubicBezTo>
                      <a:pt x="13254" y="91492"/>
                      <a:pt x="28217" y="113296"/>
                      <a:pt x="59000" y="113296"/>
                    </a:cubicBezTo>
                    <a:cubicBezTo>
                      <a:pt x="70115" y="113296"/>
                      <a:pt x="82086" y="111159"/>
                      <a:pt x="90637" y="107738"/>
                    </a:cubicBezTo>
                    <a:lnTo>
                      <a:pt x="92775" y="117999"/>
                    </a:lnTo>
                    <a:cubicBezTo>
                      <a:pt x="83369" y="121419"/>
                      <a:pt x="70543" y="123985"/>
                      <a:pt x="58572" y="123985"/>
                    </a:cubicBezTo>
                    <a:cubicBezTo>
                      <a:pt x="19667" y="123985"/>
                      <a:pt x="0" y="97050"/>
                      <a:pt x="0" y="61137"/>
                    </a:cubicBezTo>
                    <a:cubicBezTo>
                      <a:pt x="0" y="27790"/>
                      <a:pt x="18384" y="0"/>
                      <a:pt x="52159" y="0"/>
                    </a:cubicBezTo>
                    <a:cubicBezTo>
                      <a:pt x="85934" y="0"/>
                      <a:pt x="100470" y="23942"/>
                      <a:pt x="100470" y="57717"/>
                    </a:cubicBezTo>
                    <a:lnTo>
                      <a:pt x="100470" y="64985"/>
                    </a:lnTo>
                    <a:close/>
                    <a:moveTo>
                      <a:pt x="88499" y="53014"/>
                    </a:moveTo>
                    <a:cubicBezTo>
                      <a:pt x="88499" y="27790"/>
                      <a:pt x="76101" y="10261"/>
                      <a:pt x="52159" y="10261"/>
                    </a:cubicBezTo>
                    <a:cubicBezTo>
                      <a:pt x="25652" y="10261"/>
                      <a:pt x="14109" y="31637"/>
                      <a:pt x="12826" y="53869"/>
                    </a:cubicBezTo>
                    <a:lnTo>
                      <a:pt x="88927" y="53869"/>
                    </a:lnTo>
                    <a:lnTo>
                      <a:pt x="88927" y="53014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355080-232D-E594-D7C9-AF6A41BA52DE}"/>
                  </a:ext>
                </a:extLst>
              </p:cNvPr>
              <p:cNvSpPr/>
              <p:nvPr/>
            </p:nvSpPr>
            <p:spPr>
              <a:xfrm>
                <a:off x="11637849" y="5925436"/>
                <a:ext cx="53869" cy="120991"/>
              </a:xfrm>
              <a:custGeom>
                <a:avLst/>
                <a:gdLst>
                  <a:gd name="connsiteX0" fmla="*/ 53442 w 53869"/>
                  <a:gd name="connsiteY0" fmla="*/ 11116 h 120991"/>
                  <a:gd name="connsiteX1" fmla="*/ 44036 w 53869"/>
                  <a:gd name="connsiteY1" fmla="*/ 10261 h 120991"/>
                  <a:gd name="connsiteX2" fmla="*/ 12826 w 53869"/>
                  <a:gd name="connsiteY2" fmla="*/ 51304 h 120991"/>
                  <a:gd name="connsiteX3" fmla="*/ 12826 w 53869"/>
                  <a:gd name="connsiteY3" fmla="*/ 120992 h 120991"/>
                  <a:gd name="connsiteX4" fmla="*/ 0 w 53869"/>
                  <a:gd name="connsiteY4" fmla="*/ 120992 h 120991"/>
                  <a:gd name="connsiteX5" fmla="*/ 0 w 53869"/>
                  <a:gd name="connsiteY5" fmla="*/ 2565 h 120991"/>
                  <a:gd name="connsiteX6" fmla="*/ 12398 w 53869"/>
                  <a:gd name="connsiteY6" fmla="*/ 2565 h 120991"/>
                  <a:gd name="connsiteX7" fmla="*/ 12398 w 53869"/>
                  <a:gd name="connsiteY7" fmla="*/ 22659 h 120991"/>
                  <a:gd name="connsiteX8" fmla="*/ 12826 w 53869"/>
                  <a:gd name="connsiteY8" fmla="*/ 22659 h 120991"/>
                  <a:gd name="connsiteX9" fmla="*/ 45319 w 53869"/>
                  <a:gd name="connsiteY9" fmla="*/ 0 h 120991"/>
                  <a:gd name="connsiteX10" fmla="*/ 53869 w 53869"/>
                  <a:gd name="connsiteY10" fmla="*/ 428 h 120991"/>
                  <a:gd name="connsiteX11" fmla="*/ 53442 w 53869"/>
                  <a:gd name="connsiteY11" fmla="*/ 11116 h 120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869" h="120991">
                    <a:moveTo>
                      <a:pt x="53442" y="11116"/>
                    </a:moveTo>
                    <a:cubicBezTo>
                      <a:pt x="50876" y="10688"/>
                      <a:pt x="47456" y="10261"/>
                      <a:pt x="44036" y="10261"/>
                    </a:cubicBezTo>
                    <a:cubicBezTo>
                      <a:pt x="25652" y="10261"/>
                      <a:pt x="12826" y="23942"/>
                      <a:pt x="12826" y="51304"/>
                    </a:cubicBezTo>
                    <a:lnTo>
                      <a:pt x="12826" y="120992"/>
                    </a:lnTo>
                    <a:lnTo>
                      <a:pt x="0" y="120992"/>
                    </a:lnTo>
                    <a:lnTo>
                      <a:pt x="0" y="2565"/>
                    </a:lnTo>
                    <a:lnTo>
                      <a:pt x="12398" y="2565"/>
                    </a:lnTo>
                    <a:lnTo>
                      <a:pt x="12398" y="22659"/>
                    </a:lnTo>
                    <a:lnTo>
                      <a:pt x="12826" y="22659"/>
                    </a:lnTo>
                    <a:cubicBezTo>
                      <a:pt x="17956" y="8551"/>
                      <a:pt x="29927" y="0"/>
                      <a:pt x="45319" y="0"/>
                    </a:cubicBezTo>
                    <a:cubicBezTo>
                      <a:pt x="47884" y="0"/>
                      <a:pt x="50876" y="0"/>
                      <a:pt x="53869" y="428"/>
                    </a:cubicBezTo>
                    <a:lnTo>
                      <a:pt x="53442" y="11116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48677A0-5B36-526C-9036-226E54C8FBC5}"/>
                  </a:ext>
                </a:extLst>
              </p:cNvPr>
              <p:cNvSpPr/>
              <p:nvPr/>
            </p:nvSpPr>
            <p:spPr>
              <a:xfrm>
                <a:off x="11695566" y="5925864"/>
                <a:ext cx="93202" cy="123984"/>
              </a:xfrm>
              <a:custGeom>
                <a:avLst/>
                <a:gdLst>
                  <a:gd name="connsiteX0" fmla="*/ 78239 w 93202"/>
                  <a:gd name="connsiteY0" fmla="*/ 43181 h 123984"/>
                  <a:gd name="connsiteX1" fmla="*/ 45746 w 93202"/>
                  <a:gd name="connsiteY1" fmla="*/ 10261 h 123984"/>
                  <a:gd name="connsiteX2" fmla="*/ 14964 w 93202"/>
                  <a:gd name="connsiteY2" fmla="*/ 17101 h 123984"/>
                  <a:gd name="connsiteX3" fmla="*/ 11971 w 93202"/>
                  <a:gd name="connsiteY3" fmla="*/ 6413 h 123984"/>
                  <a:gd name="connsiteX4" fmla="*/ 46601 w 93202"/>
                  <a:gd name="connsiteY4" fmla="*/ 0 h 123984"/>
                  <a:gd name="connsiteX5" fmla="*/ 91065 w 93202"/>
                  <a:gd name="connsiteY5" fmla="*/ 42326 h 123984"/>
                  <a:gd name="connsiteX6" fmla="*/ 91065 w 93202"/>
                  <a:gd name="connsiteY6" fmla="*/ 92775 h 123984"/>
                  <a:gd name="connsiteX7" fmla="*/ 93202 w 93202"/>
                  <a:gd name="connsiteY7" fmla="*/ 121419 h 123984"/>
                  <a:gd name="connsiteX8" fmla="*/ 81659 w 93202"/>
                  <a:gd name="connsiteY8" fmla="*/ 121419 h 123984"/>
                  <a:gd name="connsiteX9" fmla="*/ 79521 w 93202"/>
                  <a:gd name="connsiteY9" fmla="*/ 98760 h 123984"/>
                  <a:gd name="connsiteX10" fmla="*/ 79094 w 93202"/>
                  <a:gd name="connsiteY10" fmla="*/ 98760 h 123984"/>
                  <a:gd name="connsiteX11" fmla="*/ 37623 w 93202"/>
                  <a:gd name="connsiteY11" fmla="*/ 123985 h 123984"/>
                  <a:gd name="connsiteX12" fmla="*/ 0 w 93202"/>
                  <a:gd name="connsiteY12" fmla="*/ 88927 h 123984"/>
                  <a:gd name="connsiteX13" fmla="*/ 78239 w 93202"/>
                  <a:gd name="connsiteY13" fmla="*/ 49166 h 123984"/>
                  <a:gd name="connsiteX14" fmla="*/ 78239 w 93202"/>
                  <a:gd name="connsiteY14" fmla="*/ 43181 h 123984"/>
                  <a:gd name="connsiteX15" fmla="*/ 72681 w 93202"/>
                  <a:gd name="connsiteY15" fmla="*/ 58572 h 123984"/>
                  <a:gd name="connsiteX16" fmla="*/ 12398 w 93202"/>
                  <a:gd name="connsiteY16" fmla="*/ 88072 h 123984"/>
                  <a:gd name="connsiteX17" fmla="*/ 38478 w 93202"/>
                  <a:gd name="connsiteY17" fmla="*/ 113296 h 123984"/>
                  <a:gd name="connsiteX18" fmla="*/ 78239 w 93202"/>
                  <a:gd name="connsiteY18" fmla="*/ 70115 h 123984"/>
                  <a:gd name="connsiteX19" fmla="*/ 78239 w 93202"/>
                  <a:gd name="connsiteY19" fmla="*/ 59000 h 123984"/>
                  <a:gd name="connsiteX20" fmla="*/ 72681 w 93202"/>
                  <a:gd name="connsiteY20" fmla="*/ 59000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3202" h="123984">
                    <a:moveTo>
                      <a:pt x="78239" y="43181"/>
                    </a:moveTo>
                    <a:cubicBezTo>
                      <a:pt x="78239" y="20522"/>
                      <a:pt x="67550" y="10261"/>
                      <a:pt x="45746" y="10261"/>
                    </a:cubicBezTo>
                    <a:cubicBezTo>
                      <a:pt x="35913" y="10261"/>
                      <a:pt x="24797" y="12398"/>
                      <a:pt x="14964" y="17101"/>
                    </a:cubicBezTo>
                    <a:lnTo>
                      <a:pt x="11971" y="6413"/>
                    </a:lnTo>
                    <a:cubicBezTo>
                      <a:pt x="21377" y="2993"/>
                      <a:pt x="34203" y="0"/>
                      <a:pt x="46601" y="0"/>
                    </a:cubicBezTo>
                    <a:cubicBezTo>
                      <a:pt x="75246" y="0"/>
                      <a:pt x="91065" y="13681"/>
                      <a:pt x="91065" y="42326"/>
                    </a:cubicBezTo>
                    <a:lnTo>
                      <a:pt x="91065" y="92775"/>
                    </a:lnTo>
                    <a:cubicBezTo>
                      <a:pt x="91065" y="100898"/>
                      <a:pt x="91920" y="112869"/>
                      <a:pt x="93202" y="121419"/>
                    </a:cubicBezTo>
                    <a:lnTo>
                      <a:pt x="81659" y="121419"/>
                    </a:lnTo>
                    <a:cubicBezTo>
                      <a:pt x="80376" y="115006"/>
                      <a:pt x="79521" y="105601"/>
                      <a:pt x="79521" y="98760"/>
                    </a:cubicBezTo>
                    <a:lnTo>
                      <a:pt x="79094" y="98760"/>
                    </a:lnTo>
                    <a:cubicBezTo>
                      <a:pt x="73108" y="112869"/>
                      <a:pt x="59855" y="123985"/>
                      <a:pt x="37623" y="123985"/>
                    </a:cubicBezTo>
                    <a:cubicBezTo>
                      <a:pt x="17956" y="123985"/>
                      <a:pt x="0" y="112869"/>
                      <a:pt x="0" y="88927"/>
                    </a:cubicBezTo>
                    <a:cubicBezTo>
                      <a:pt x="0" y="56434"/>
                      <a:pt x="33348" y="49166"/>
                      <a:pt x="78239" y="49166"/>
                    </a:cubicBezTo>
                    <a:lnTo>
                      <a:pt x="78239" y="43181"/>
                    </a:lnTo>
                    <a:close/>
                    <a:moveTo>
                      <a:pt x="72681" y="58572"/>
                    </a:moveTo>
                    <a:cubicBezTo>
                      <a:pt x="40188" y="58572"/>
                      <a:pt x="12398" y="64130"/>
                      <a:pt x="12398" y="88072"/>
                    </a:cubicBezTo>
                    <a:cubicBezTo>
                      <a:pt x="12398" y="103036"/>
                      <a:pt x="21377" y="113296"/>
                      <a:pt x="38478" y="113296"/>
                    </a:cubicBezTo>
                    <a:cubicBezTo>
                      <a:pt x="66268" y="113296"/>
                      <a:pt x="78239" y="92347"/>
                      <a:pt x="78239" y="70115"/>
                    </a:cubicBezTo>
                    <a:lnTo>
                      <a:pt x="78239" y="59000"/>
                    </a:lnTo>
                    <a:lnTo>
                      <a:pt x="72681" y="59000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5AFD9E4C-0B39-496F-A52C-186EA8E07C03}"/>
                </a:ext>
              </a:extLst>
            </p:cNvPr>
            <p:cNvGrpSpPr/>
            <p:nvPr/>
          </p:nvGrpSpPr>
          <p:grpSpPr>
            <a:xfrm>
              <a:off x="11068802" y="6126377"/>
              <a:ext cx="740487" cy="162890"/>
              <a:chOff x="11068802" y="6126377"/>
              <a:chExt cx="740487" cy="162890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B97E639-21F7-7F70-D497-36FED4FF6FC5}"/>
                  </a:ext>
                </a:extLst>
              </p:cNvPr>
              <p:cNvSpPr/>
              <p:nvPr/>
            </p:nvSpPr>
            <p:spPr>
              <a:xfrm>
                <a:off x="11068802" y="6126377"/>
                <a:ext cx="109448" cy="160325"/>
              </a:xfrm>
              <a:custGeom>
                <a:avLst/>
                <a:gdLst>
                  <a:gd name="connsiteX0" fmla="*/ 0 w 109448"/>
                  <a:gd name="connsiteY0" fmla="*/ 0 h 160325"/>
                  <a:gd name="connsiteX1" fmla="*/ 51732 w 109448"/>
                  <a:gd name="connsiteY1" fmla="*/ 0 h 160325"/>
                  <a:gd name="connsiteX2" fmla="*/ 100470 w 109448"/>
                  <a:gd name="connsiteY2" fmla="*/ 41471 h 160325"/>
                  <a:gd name="connsiteX3" fmla="*/ 70115 w 109448"/>
                  <a:gd name="connsiteY3" fmla="*/ 79094 h 160325"/>
                  <a:gd name="connsiteX4" fmla="*/ 70115 w 109448"/>
                  <a:gd name="connsiteY4" fmla="*/ 79521 h 160325"/>
                  <a:gd name="connsiteX5" fmla="*/ 94485 w 109448"/>
                  <a:gd name="connsiteY5" fmla="*/ 110304 h 160325"/>
                  <a:gd name="connsiteX6" fmla="*/ 109449 w 109448"/>
                  <a:gd name="connsiteY6" fmla="*/ 160325 h 160325"/>
                  <a:gd name="connsiteX7" fmla="*/ 95340 w 109448"/>
                  <a:gd name="connsiteY7" fmla="*/ 160325 h 160325"/>
                  <a:gd name="connsiteX8" fmla="*/ 81231 w 109448"/>
                  <a:gd name="connsiteY8" fmla="*/ 111159 h 160325"/>
                  <a:gd name="connsiteX9" fmla="*/ 45319 w 109448"/>
                  <a:gd name="connsiteY9" fmla="*/ 85079 h 160325"/>
                  <a:gd name="connsiteX10" fmla="*/ 12826 w 109448"/>
                  <a:gd name="connsiteY10" fmla="*/ 85079 h 160325"/>
                  <a:gd name="connsiteX11" fmla="*/ 12826 w 109448"/>
                  <a:gd name="connsiteY11" fmla="*/ 160325 h 160325"/>
                  <a:gd name="connsiteX12" fmla="*/ 0 w 109448"/>
                  <a:gd name="connsiteY12" fmla="*/ 160325 h 160325"/>
                  <a:gd name="connsiteX13" fmla="*/ 0 w 109448"/>
                  <a:gd name="connsiteY13" fmla="*/ 0 h 160325"/>
                  <a:gd name="connsiteX14" fmla="*/ 12826 w 109448"/>
                  <a:gd name="connsiteY14" fmla="*/ 73963 h 160325"/>
                  <a:gd name="connsiteX15" fmla="*/ 48739 w 109448"/>
                  <a:gd name="connsiteY15" fmla="*/ 73963 h 160325"/>
                  <a:gd name="connsiteX16" fmla="*/ 87644 w 109448"/>
                  <a:gd name="connsiteY16" fmla="*/ 42326 h 160325"/>
                  <a:gd name="connsiteX17" fmla="*/ 49594 w 109448"/>
                  <a:gd name="connsiteY17" fmla="*/ 11543 h 160325"/>
                  <a:gd name="connsiteX18" fmla="*/ 12826 w 109448"/>
                  <a:gd name="connsiteY18" fmla="*/ 11543 h 160325"/>
                  <a:gd name="connsiteX19" fmla="*/ 12826 w 109448"/>
                  <a:gd name="connsiteY19" fmla="*/ 73963 h 1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9448" h="160325">
                    <a:moveTo>
                      <a:pt x="0" y="0"/>
                    </a:moveTo>
                    <a:lnTo>
                      <a:pt x="51732" y="0"/>
                    </a:lnTo>
                    <a:cubicBezTo>
                      <a:pt x="80804" y="0"/>
                      <a:pt x="100470" y="11971"/>
                      <a:pt x="100470" y="41471"/>
                    </a:cubicBezTo>
                    <a:cubicBezTo>
                      <a:pt x="100470" y="61992"/>
                      <a:pt x="87644" y="74818"/>
                      <a:pt x="70115" y="79094"/>
                    </a:cubicBezTo>
                    <a:lnTo>
                      <a:pt x="70115" y="79521"/>
                    </a:lnTo>
                    <a:cubicBezTo>
                      <a:pt x="82514" y="82514"/>
                      <a:pt x="88927" y="91065"/>
                      <a:pt x="94485" y="110304"/>
                    </a:cubicBezTo>
                    <a:cubicBezTo>
                      <a:pt x="99615" y="127832"/>
                      <a:pt x="104318" y="142796"/>
                      <a:pt x="109449" y="160325"/>
                    </a:cubicBezTo>
                    <a:lnTo>
                      <a:pt x="95340" y="160325"/>
                    </a:lnTo>
                    <a:cubicBezTo>
                      <a:pt x="91492" y="146644"/>
                      <a:pt x="85079" y="122702"/>
                      <a:pt x="81231" y="111159"/>
                    </a:cubicBezTo>
                    <a:cubicBezTo>
                      <a:pt x="74818" y="91065"/>
                      <a:pt x="68833" y="85079"/>
                      <a:pt x="45319" y="85079"/>
                    </a:cubicBezTo>
                    <a:lnTo>
                      <a:pt x="12826" y="85079"/>
                    </a:lnTo>
                    <a:lnTo>
                      <a:pt x="12826" y="160325"/>
                    </a:lnTo>
                    <a:lnTo>
                      <a:pt x="0" y="160325"/>
                    </a:lnTo>
                    <a:lnTo>
                      <a:pt x="0" y="0"/>
                    </a:lnTo>
                    <a:close/>
                    <a:moveTo>
                      <a:pt x="12826" y="73963"/>
                    </a:moveTo>
                    <a:lnTo>
                      <a:pt x="48739" y="73963"/>
                    </a:lnTo>
                    <a:cubicBezTo>
                      <a:pt x="73108" y="73963"/>
                      <a:pt x="87644" y="63275"/>
                      <a:pt x="87644" y="42326"/>
                    </a:cubicBezTo>
                    <a:cubicBezTo>
                      <a:pt x="87644" y="17529"/>
                      <a:pt x="70971" y="11543"/>
                      <a:pt x="49594" y="11543"/>
                    </a:cubicBezTo>
                    <a:lnTo>
                      <a:pt x="12826" y="11543"/>
                    </a:lnTo>
                    <a:lnTo>
                      <a:pt x="12826" y="73963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E61A2ED-58DC-4B19-0C60-010D94C0943F}"/>
                  </a:ext>
                </a:extLst>
              </p:cNvPr>
              <p:cNvSpPr/>
              <p:nvPr/>
            </p:nvSpPr>
            <p:spPr>
              <a:xfrm>
                <a:off x="11193642" y="6165283"/>
                <a:ext cx="100470" cy="123984"/>
              </a:xfrm>
              <a:custGeom>
                <a:avLst/>
                <a:gdLst>
                  <a:gd name="connsiteX0" fmla="*/ 100043 w 100470"/>
                  <a:gd name="connsiteY0" fmla="*/ 64985 h 123984"/>
                  <a:gd name="connsiteX1" fmla="*/ 12398 w 100470"/>
                  <a:gd name="connsiteY1" fmla="*/ 64985 h 123984"/>
                  <a:gd name="connsiteX2" fmla="*/ 59000 w 100470"/>
                  <a:gd name="connsiteY2" fmla="*/ 113296 h 123984"/>
                  <a:gd name="connsiteX3" fmla="*/ 90637 w 100470"/>
                  <a:gd name="connsiteY3" fmla="*/ 107738 h 123984"/>
                  <a:gd name="connsiteX4" fmla="*/ 92775 w 100470"/>
                  <a:gd name="connsiteY4" fmla="*/ 117999 h 123984"/>
                  <a:gd name="connsiteX5" fmla="*/ 58572 w 100470"/>
                  <a:gd name="connsiteY5" fmla="*/ 123985 h 123984"/>
                  <a:gd name="connsiteX6" fmla="*/ 0 w 100470"/>
                  <a:gd name="connsiteY6" fmla="*/ 61137 h 123984"/>
                  <a:gd name="connsiteX7" fmla="*/ 52159 w 100470"/>
                  <a:gd name="connsiteY7" fmla="*/ 0 h 123984"/>
                  <a:gd name="connsiteX8" fmla="*/ 100470 w 100470"/>
                  <a:gd name="connsiteY8" fmla="*/ 57717 h 123984"/>
                  <a:gd name="connsiteX9" fmla="*/ 100470 w 100470"/>
                  <a:gd name="connsiteY9" fmla="*/ 64985 h 123984"/>
                  <a:gd name="connsiteX10" fmla="*/ 88499 w 100470"/>
                  <a:gd name="connsiteY10" fmla="*/ 53442 h 123984"/>
                  <a:gd name="connsiteX11" fmla="*/ 52159 w 100470"/>
                  <a:gd name="connsiteY11" fmla="*/ 10688 h 123984"/>
                  <a:gd name="connsiteX12" fmla="*/ 12826 w 100470"/>
                  <a:gd name="connsiteY12" fmla="*/ 54297 h 123984"/>
                  <a:gd name="connsiteX13" fmla="*/ 88927 w 100470"/>
                  <a:gd name="connsiteY13" fmla="*/ 54297 h 123984"/>
                  <a:gd name="connsiteX14" fmla="*/ 88927 w 100470"/>
                  <a:gd name="connsiteY14" fmla="*/ 53442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470" h="123984">
                    <a:moveTo>
                      <a:pt x="100043" y="64985"/>
                    </a:moveTo>
                    <a:lnTo>
                      <a:pt x="12398" y="64985"/>
                    </a:lnTo>
                    <a:cubicBezTo>
                      <a:pt x="13253" y="91492"/>
                      <a:pt x="28217" y="113296"/>
                      <a:pt x="59000" y="113296"/>
                    </a:cubicBezTo>
                    <a:cubicBezTo>
                      <a:pt x="70115" y="113296"/>
                      <a:pt x="82086" y="111159"/>
                      <a:pt x="90637" y="107738"/>
                    </a:cubicBezTo>
                    <a:lnTo>
                      <a:pt x="92775" y="117999"/>
                    </a:lnTo>
                    <a:cubicBezTo>
                      <a:pt x="83369" y="121419"/>
                      <a:pt x="70543" y="123985"/>
                      <a:pt x="58572" y="123985"/>
                    </a:cubicBezTo>
                    <a:cubicBezTo>
                      <a:pt x="19666" y="123985"/>
                      <a:pt x="0" y="97050"/>
                      <a:pt x="0" y="61137"/>
                    </a:cubicBezTo>
                    <a:cubicBezTo>
                      <a:pt x="0" y="27790"/>
                      <a:pt x="18384" y="0"/>
                      <a:pt x="52159" y="0"/>
                    </a:cubicBezTo>
                    <a:cubicBezTo>
                      <a:pt x="85934" y="0"/>
                      <a:pt x="100470" y="23942"/>
                      <a:pt x="100470" y="57717"/>
                    </a:cubicBezTo>
                    <a:lnTo>
                      <a:pt x="100470" y="64985"/>
                    </a:lnTo>
                    <a:close/>
                    <a:moveTo>
                      <a:pt x="88499" y="53442"/>
                    </a:moveTo>
                    <a:cubicBezTo>
                      <a:pt x="88499" y="28217"/>
                      <a:pt x="76101" y="10688"/>
                      <a:pt x="52159" y="10688"/>
                    </a:cubicBezTo>
                    <a:cubicBezTo>
                      <a:pt x="25652" y="10688"/>
                      <a:pt x="14109" y="32065"/>
                      <a:pt x="12826" y="54297"/>
                    </a:cubicBezTo>
                    <a:lnTo>
                      <a:pt x="88927" y="54297"/>
                    </a:lnTo>
                    <a:lnTo>
                      <a:pt x="88927" y="53442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ABCD212-A4E1-5815-843C-379FE5581BF6}"/>
                  </a:ext>
                </a:extLst>
              </p:cNvPr>
              <p:cNvSpPr/>
              <p:nvPr/>
            </p:nvSpPr>
            <p:spPr>
              <a:xfrm>
                <a:off x="11322329" y="6165283"/>
                <a:ext cx="165455" cy="121419"/>
              </a:xfrm>
              <a:custGeom>
                <a:avLst/>
                <a:gdLst>
                  <a:gd name="connsiteX0" fmla="*/ 11543 w 165455"/>
                  <a:gd name="connsiteY0" fmla="*/ 2993 h 121419"/>
                  <a:gd name="connsiteX1" fmla="*/ 11543 w 165455"/>
                  <a:gd name="connsiteY1" fmla="*/ 23514 h 121419"/>
                  <a:gd name="connsiteX2" fmla="*/ 49166 w 165455"/>
                  <a:gd name="connsiteY2" fmla="*/ 0 h 121419"/>
                  <a:gd name="connsiteX3" fmla="*/ 85079 w 165455"/>
                  <a:gd name="connsiteY3" fmla="*/ 22232 h 121419"/>
                  <a:gd name="connsiteX4" fmla="*/ 86362 w 165455"/>
                  <a:gd name="connsiteY4" fmla="*/ 22232 h 121419"/>
                  <a:gd name="connsiteX5" fmla="*/ 124840 w 165455"/>
                  <a:gd name="connsiteY5" fmla="*/ 0 h 121419"/>
                  <a:gd name="connsiteX6" fmla="*/ 165455 w 165455"/>
                  <a:gd name="connsiteY6" fmla="*/ 44036 h 121419"/>
                  <a:gd name="connsiteX7" fmla="*/ 165455 w 165455"/>
                  <a:gd name="connsiteY7" fmla="*/ 121419 h 121419"/>
                  <a:gd name="connsiteX8" fmla="*/ 152629 w 165455"/>
                  <a:gd name="connsiteY8" fmla="*/ 121419 h 121419"/>
                  <a:gd name="connsiteX9" fmla="*/ 152629 w 165455"/>
                  <a:gd name="connsiteY9" fmla="*/ 48739 h 121419"/>
                  <a:gd name="connsiteX10" fmla="*/ 122274 w 165455"/>
                  <a:gd name="connsiteY10" fmla="*/ 10688 h 121419"/>
                  <a:gd name="connsiteX11" fmla="*/ 89354 w 165455"/>
                  <a:gd name="connsiteY11" fmla="*/ 46601 h 121419"/>
                  <a:gd name="connsiteX12" fmla="*/ 89354 w 165455"/>
                  <a:gd name="connsiteY12" fmla="*/ 121419 h 121419"/>
                  <a:gd name="connsiteX13" fmla="*/ 76528 w 165455"/>
                  <a:gd name="connsiteY13" fmla="*/ 121419 h 121419"/>
                  <a:gd name="connsiteX14" fmla="*/ 76528 w 165455"/>
                  <a:gd name="connsiteY14" fmla="*/ 46601 h 121419"/>
                  <a:gd name="connsiteX15" fmla="*/ 47029 w 165455"/>
                  <a:gd name="connsiteY15" fmla="*/ 10688 h 121419"/>
                  <a:gd name="connsiteX16" fmla="*/ 12826 w 165455"/>
                  <a:gd name="connsiteY16" fmla="*/ 50876 h 121419"/>
                  <a:gd name="connsiteX17" fmla="*/ 12826 w 165455"/>
                  <a:gd name="connsiteY17" fmla="*/ 121419 h 121419"/>
                  <a:gd name="connsiteX18" fmla="*/ 0 w 165455"/>
                  <a:gd name="connsiteY18" fmla="*/ 121419 h 121419"/>
                  <a:gd name="connsiteX19" fmla="*/ 0 w 165455"/>
                  <a:gd name="connsiteY19" fmla="*/ 2993 h 121419"/>
                  <a:gd name="connsiteX20" fmla="*/ 11543 w 165455"/>
                  <a:gd name="connsiteY20" fmla="*/ 2993 h 12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5455" h="121419">
                    <a:moveTo>
                      <a:pt x="11543" y="2993"/>
                    </a:moveTo>
                    <a:lnTo>
                      <a:pt x="11543" y="23514"/>
                    </a:lnTo>
                    <a:cubicBezTo>
                      <a:pt x="18384" y="8551"/>
                      <a:pt x="32920" y="0"/>
                      <a:pt x="49166" y="0"/>
                    </a:cubicBezTo>
                    <a:cubicBezTo>
                      <a:pt x="67978" y="0"/>
                      <a:pt x="79521" y="7268"/>
                      <a:pt x="85079" y="22232"/>
                    </a:cubicBezTo>
                    <a:lnTo>
                      <a:pt x="86362" y="22232"/>
                    </a:lnTo>
                    <a:cubicBezTo>
                      <a:pt x="93630" y="6841"/>
                      <a:pt x="107738" y="0"/>
                      <a:pt x="124840" y="0"/>
                    </a:cubicBezTo>
                    <a:cubicBezTo>
                      <a:pt x="152629" y="0"/>
                      <a:pt x="165455" y="18384"/>
                      <a:pt x="165455" y="44036"/>
                    </a:cubicBezTo>
                    <a:lnTo>
                      <a:pt x="165455" y="121419"/>
                    </a:lnTo>
                    <a:lnTo>
                      <a:pt x="152629" y="121419"/>
                    </a:lnTo>
                    <a:lnTo>
                      <a:pt x="152629" y="48739"/>
                    </a:lnTo>
                    <a:cubicBezTo>
                      <a:pt x="152629" y="26935"/>
                      <a:pt x="145789" y="10688"/>
                      <a:pt x="122274" y="10688"/>
                    </a:cubicBezTo>
                    <a:cubicBezTo>
                      <a:pt x="105601" y="10688"/>
                      <a:pt x="89354" y="21804"/>
                      <a:pt x="89354" y="46601"/>
                    </a:cubicBezTo>
                    <a:lnTo>
                      <a:pt x="89354" y="121419"/>
                    </a:lnTo>
                    <a:lnTo>
                      <a:pt x="76528" y="121419"/>
                    </a:lnTo>
                    <a:lnTo>
                      <a:pt x="76528" y="46601"/>
                    </a:lnTo>
                    <a:cubicBezTo>
                      <a:pt x="76528" y="24797"/>
                      <a:pt x="70115" y="10688"/>
                      <a:pt x="47029" y="10688"/>
                    </a:cubicBezTo>
                    <a:cubicBezTo>
                      <a:pt x="29500" y="10688"/>
                      <a:pt x="12826" y="23087"/>
                      <a:pt x="12826" y="50876"/>
                    </a:cubicBezTo>
                    <a:lnTo>
                      <a:pt x="12826" y="121419"/>
                    </a:lnTo>
                    <a:lnTo>
                      <a:pt x="0" y="121419"/>
                    </a:lnTo>
                    <a:lnTo>
                      <a:pt x="0" y="2993"/>
                    </a:lnTo>
                    <a:lnTo>
                      <a:pt x="11543" y="2993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2FEE9BB-E0A0-00C0-F14A-433376C389D5}"/>
                  </a:ext>
                </a:extLst>
              </p:cNvPr>
              <p:cNvSpPr/>
              <p:nvPr/>
            </p:nvSpPr>
            <p:spPr>
              <a:xfrm>
                <a:off x="11514719" y="6165283"/>
                <a:ext cx="106455" cy="123984"/>
              </a:xfrm>
              <a:custGeom>
                <a:avLst/>
                <a:gdLst>
                  <a:gd name="connsiteX0" fmla="*/ 53442 w 106455"/>
                  <a:gd name="connsiteY0" fmla="*/ 123985 h 123984"/>
                  <a:gd name="connsiteX1" fmla="*/ 0 w 106455"/>
                  <a:gd name="connsiteY1" fmla="*/ 61992 h 123984"/>
                  <a:gd name="connsiteX2" fmla="*/ 53442 w 106455"/>
                  <a:gd name="connsiteY2" fmla="*/ 0 h 123984"/>
                  <a:gd name="connsiteX3" fmla="*/ 106456 w 106455"/>
                  <a:gd name="connsiteY3" fmla="*/ 61565 h 123984"/>
                  <a:gd name="connsiteX4" fmla="*/ 53442 w 106455"/>
                  <a:gd name="connsiteY4" fmla="*/ 123985 h 123984"/>
                  <a:gd name="connsiteX5" fmla="*/ 53442 w 106455"/>
                  <a:gd name="connsiteY5" fmla="*/ 10688 h 123984"/>
                  <a:gd name="connsiteX6" fmla="*/ 12826 w 106455"/>
                  <a:gd name="connsiteY6" fmla="*/ 61992 h 123984"/>
                  <a:gd name="connsiteX7" fmla="*/ 53442 w 106455"/>
                  <a:gd name="connsiteY7" fmla="*/ 113724 h 123984"/>
                  <a:gd name="connsiteX8" fmla="*/ 94057 w 106455"/>
                  <a:gd name="connsiteY8" fmla="*/ 61992 h 123984"/>
                  <a:gd name="connsiteX9" fmla="*/ 53442 w 106455"/>
                  <a:gd name="connsiteY9" fmla="*/ 10688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455" h="123984">
                    <a:moveTo>
                      <a:pt x="53442" y="123985"/>
                    </a:moveTo>
                    <a:cubicBezTo>
                      <a:pt x="19666" y="123985"/>
                      <a:pt x="0" y="99615"/>
                      <a:pt x="0" y="61992"/>
                    </a:cubicBezTo>
                    <a:cubicBezTo>
                      <a:pt x="0" y="24369"/>
                      <a:pt x="19666" y="0"/>
                      <a:pt x="53442" y="0"/>
                    </a:cubicBezTo>
                    <a:cubicBezTo>
                      <a:pt x="86789" y="0"/>
                      <a:pt x="106456" y="23942"/>
                      <a:pt x="106456" y="61565"/>
                    </a:cubicBezTo>
                    <a:cubicBezTo>
                      <a:pt x="106456" y="99188"/>
                      <a:pt x="87217" y="123985"/>
                      <a:pt x="53442" y="123985"/>
                    </a:cubicBezTo>
                    <a:close/>
                    <a:moveTo>
                      <a:pt x="53442" y="10688"/>
                    </a:moveTo>
                    <a:cubicBezTo>
                      <a:pt x="25652" y="10688"/>
                      <a:pt x="12826" y="32493"/>
                      <a:pt x="12826" y="61992"/>
                    </a:cubicBezTo>
                    <a:cubicBezTo>
                      <a:pt x="12826" y="91492"/>
                      <a:pt x="26079" y="113724"/>
                      <a:pt x="53442" y="113724"/>
                    </a:cubicBezTo>
                    <a:cubicBezTo>
                      <a:pt x="81231" y="113724"/>
                      <a:pt x="94057" y="91065"/>
                      <a:pt x="94057" y="61992"/>
                    </a:cubicBezTo>
                    <a:cubicBezTo>
                      <a:pt x="94057" y="32920"/>
                      <a:pt x="81231" y="10688"/>
                      <a:pt x="53442" y="10688"/>
                    </a:cubicBez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A30B7C-D763-C4E5-0FEC-B7F04E43E1C0}"/>
                  </a:ext>
                </a:extLst>
              </p:cNvPr>
              <p:cNvSpPr/>
              <p:nvPr/>
            </p:nvSpPr>
            <p:spPr>
              <a:xfrm>
                <a:off x="11631436" y="6139203"/>
                <a:ext cx="64129" cy="149636"/>
              </a:xfrm>
              <a:custGeom>
                <a:avLst/>
                <a:gdLst>
                  <a:gd name="connsiteX0" fmla="*/ 0 w 64129"/>
                  <a:gd name="connsiteY0" fmla="*/ 29072 h 149636"/>
                  <a:gd name="connsiteX1" fmla="*/ 22232 w 64129"/>
                  <a:gd name="connsiteY1" fmla="*/ 29072 h 149636"/>
                  <a:gd name="connsiteX2" fmla="*/ 22232 w 64129"/>
                  <a:gd name="connsiteY2" fmla="*/ 0 h 149636"/>
                  <a:gd name="connsiteX3" fmla="*/ 35058 w 64129"/>
                  <a:gd name="connsiteY3" fmla="*/ 0 h 149636"/>
                  <a:gd name="connsiteX4" fmla="*/ 35058 w 64129"/>
                  <a:gd name="connsiteY4" fmla="*/ 29072 h 149636"/>
                  <a:gd name="connsiteX5" fmla="*/ 63702 w 64129"/>
                  <a:gd name="connsiteY5" fmla="*/ 29072 h 149636"/>
                  <a:gd name="connsiteX6" fmla="*/ 63702 w 64129"/>
                  <a:gd name="connsiteY6" fmla="*/ 39761 h 149636"/>
                  <a:gd name="connsiteX7" fmla="*/ 35058 w 64129"/>
                  <a:gd name="connsiteY7" fmla="*/ 39761 h 149636"/>
                  <a:gd name="connsiteX8" fmla="*/ 35058 w 64129"/>
                  <a:gd name="connsiteY8" fmla="*/ 118854 h 149636"/>
                  <a:gd name="connsiteX9" fmla="*/ 51732 w 64129"/>
                  <a:gd name="connsiteY9" fmla="*/ 138948 h 149636"/>
                  <a:gd name="connsiteX10" fmla="*/ 64130 w 64129"/>
                  <a:gd name="connsiteY10" fmla="*/ 138093 h 149636"/>
                  <a:gd name="connsiteX11" fmla="*/ 64130 w 64129"/>
                  <a:gd name="connsiteY11" fmla="*/ 147927 h 149636"/>
                  <a:gd name="connsiteX12" fmla="*/ 48311 w 64129"/>
                  <a:gd name="connsiteY12" fmla="*/ 149637 h 149636"/>
                  <a:gd name="connsiteX13" fmla="*/ 21804 w 64129"/>
                  <a:gd name="connsiteY13" fmla="*/ 120137 h 149636"/>
                  <a:gd name="connsiteX14" fmla="*/ 21804 w 64129"/>
                  <a:gd name="connsiteY14" fmla="*/ 39333 h 149636"/>
                  <a:gd name="connsiteX15" fmla="*/ 0 w 64129"/>
                  <a:gd name="connsiteY15" fmla="*/ 39333 h 149636"/>
                  <a:gd name="connsiteX16" fmla="*/ 0 w 64129"/>
                  <a:gd name="connsiteY16" fmla="*/ 29072 h 14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129" h="149636">
                    <a:moveTo>
                      <a:pt x="0" y="29072"/>
                    </a:moveTo>
                    <a:lnTo>
                      <a:pt x="22232" y="29072"/>
                    </a:lnTo>
                    <a:lnTo>
                      <a:pt x="22232" y="0"/>
                    </a:lnTo>
                    <a:lnTo>
                      <a:pt x="35058" y="0"/>
                    </a:lnTo>
                    <a:lnTo>
                      <a:pt x="35058" y="29072"/>
                    </a:lnTo>
                    <a:lnTo>
                      <a:pt x="63702" y="29072"/>
                    </a:lnTo>
                    <a:lnTo>
                      <a:pt x="63702" y="39761"/>
                    </a:lnTo>
                    <a:lnTo>
                      <a:pt x="35058" y="39761"/>
                    </a:lnTo>
                    <a:lnTo>
                      <a:pt x="35058" y="118854"/>
                    </a:lnTo>
                    <a:cubicBezTo>
                      <a:pt x="35058" y="135101"/>
                      <a:pt x="38478" y="138948"/>
                      <a:pt x="51732" y="138948"/>
                    </a:cubicBezTo>
                    <a:cubicBezTo>
                      <a:pt x="56862" y="138948"/>
                      <a:pt x="60282" y="138521"/>
                      <a:pt x="64130" y="138093"/>
                    </a:cubicBezTo>
                    <a:lnTo>
                      <a:pt x="64130" y="147927"/>
                    </a:lnTo>
                    <a:cubicBezTo>
                      <a:pt x="60282" y="148782"/>
                      <a:pt x="54297" y="149637"/>
                      <a:pt x="48311" y="149637"/>
                    </a:cubicBezTo>
                    <a:cubicBezTo>
                      <a:pt x="27790" y="149637"/>
                      <a:pt x="21804" y="140658"/>
                      <a:pt x="21804" y="120137"/>
                    </a:cubicBezTo>
                    <a:lnTo>
                      <a:pt x="21804" y="39333"/>
                    </a:lnTo>
                    <a:lnTo>
                      <a:pt x="0" y="39333"/>
                    </a:lnTo>
                    <a:lnTo>
                      <a:pt x="0" y="29072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84BD3B9-0F7E-3621-7F5C-2201A7A1C68C}"/>
                  </a:ext>
                </a:extLst>
              </p:cNvPr>
              <p:cNvSpPr/>
              <p:nvPr/>
            </p:nvSpPr>
            <p:spPr>
              <a:xfrm>
                <a:off x="11708819" y="6165283"/>
                <a:ext cx="100470" cy="123984"/>
              </a:xfrm>
              <a:custGeom>
                <a:avLst/>
                <a:gdLst>
                  <a:gd name="connsiteX0" fmla="*/ 100043 w 100470"/>
                  <a:gd name="connsiteY0" fmla="*/ 64985 h 123984"/>
                  <a:gd name="connsiteX1" fmla="*/ 12398 w 100470"/>
                  <a:gd name="connsiteY1" fmla="*/ 64985 h 123984"/>
                  <a:gd name="connsiteX2" fmla="*/ 59000 w 100470"/>
                  <a:gd name="connsiteY2" fmla="*/ 113296 h 123984"/>
                  <a:gd name="connsiteX3" fmla="*/ 90637 w 100470"/>
                  <a:gd name="connsiteY3" fmla="*/ 107738 h 123984"/>
                  <a:gd name="connsiteX4" fmla="*/ 92775 w 100470"/>
                  <a:gd name="connsiteY4" fmla="*/ 117999 h 123984"/>
                  <a:gd name="connsiteX5" fmla="*/ 58572 w 100470"/>
                  <a:gd name="connsiteY5" fmla="*/ 123985 h 123984"/>
                  <a:gd name="connsiteX6" fmla="*/ 0 w 100470"/>
                  <a:gd name="connsiteY6" fmla="*/ 61137 h 123984"/>
                  <a:gd name="connsiteX7" fmla="*/ 52159 w 100470"/>
                  <a:gd name="connsiteY7" fmla="*/ 0 h 123984"/>
                  <a:gd name="connsiteX8" fmla="*/ 100470 w 100470"/>
                  <a:gd name="connsiteY8" fmla="*/ 57717 h 123984"/>
                  <a:gd name="connsiteX9" fmla="*/ 100470 w 100470"/>
                  <a:gd name="connsiteY9" fmla="*/ 64985 h 123984"/>
                  <a:gd name="connsiteX10" fmla="*/ 88072 w 100470"/>
                  <a:gd name="connsiteY10" fmla="*/ 53442 h 123984"/>
                  <a:gd name="connsiteX11" fmla="*/ 51732 w 100470"/>
                  <a:gd name="connsiteY11" fmla="*/ 10688 h 123984"/>
                  <a:gd name="connsiteX12" fmla="*/ 12398 w 100470"/>
                  <a:gd name="connsiteY12" fmla="*/ 54297 h 123984"/>
                  <a:gd name="connsiteX13" fmla="*/ 88499 w 100470"/>
                  <a:gd name="connsiteY13" fmla="*/ 54297 h 123984"/>
                  <a:gd name="connsiteX14" fmla="*/ 88499 w 100470"/>
                  <a:gd name="connsiteY14" fmla="*/ 53442 h 123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470" h="123984">
                    <a:moveTo>
                      <a:pt x="100043" y="64985"/>
                    </a:moveTo>
                    <a:lnTo>
                      <a:pt x="12398" y="64985"/>
                    </a:lnTo>
                    <a:cubicBezTo>
                      <a:pt x="13254" y="91492"/>
                      <a:pt x="28217" y="113296"/>
                      <a:pt x="59000" y="113296"/>
                    </a:cubicBezTo>
                    <a:cubicBezTo>
                      <a:pt x="70115" y="113296"/>
                      <a:pt x="82086" y="111159"/>
                      <a:pt x="90637" y="107738"/>
                    </a:cubicBezTo>
                    <a:lnTo>
                      <a:pt x="92775" y="117999"/>
                    </a:lnTo>
                    <a:cubicBezTo>
                      <a:pt x="83369" y="121419"/>
                      <a:pt x="70543" y="123985"/>
                      <a:pt x="58572" y="123985"/>
                    </a:cubicBezTo>
                    <a:cubicBezTo>
                      <a:pt x="19667" y="123985"/>
                      <a:pt x="0" y="97050"/>
                      <a:pt x="0" y="61137"/>
                    </a:cubicBezTo>
                    <a:cubicBezTo>
                      <a:pt x="0" y="27790"/>
                      <a:pt x="18384" y="0"/>
                      <a:pt x="52159" y="0"/>
                    </a:cubicBezTo>
                    <a:cubicBezTo>
                      <a:pt x="85934" y="0"/>
                      <a:pt x="100470" y="23942"/>
                      <a:pt x="100470" y="57717"/>
                    </a:cubicBezTo>
                    <a:lnTo>
                      <a:pt x="100470" y="64985"/>
                    </a:lnTo>
                    <a:close/>
                    <a:moveTo>
                      <a:pt x="88072" y="53442"/>
                    </a:moveTo>
                    <a:cubicBezTo>
                      <a:pt x="88072" y="28217"/>
                      <a:pt x="75673" y="10688"/>
                      <a:pt x="51732" y="10688"/>
                    </a:cubicBezTo>
                    <a:cubicBezTo>
                      <a:pt x="25224" y="10688"/>
                      <a:pt x="13681" y="32065"/>
                      <a:pt x="12398" y="54297"/>
                    </a:cubicBezTo>
                    <a:lnTo>
                      <a:pt x="88499" y="54297"/>
                    </a:lnTo>
                    <a:lnTo>
                      <a:pt x="88499" y="53442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7CC8594-4528-4728-D8F8-B67DC298AC83}"/>
                </a:ext>
              </a:extLst>
            </p:cNvPr>
            <p:cNvGrpSpPr/>
            <p:nvPr/>
          </p:nvGrpSpPr>
          <p:grpSpPr>
            <a:xfrm>
              <a:off x="11057686" y="6363230"/>
              <a:ext cx="378794" cy="165882"/>
              <a:chOff x="11057686" y="6363230"/>
              <a:chExt cx="378794" cy="165882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A5E543-0FC3-E445-E1EC-A8A55EE67E2C}"/>
                  </a:ext>
                </a:extLst>
              </p:cNvPr>
              <p:cNvSpPr/>
              <p:nvPr/>
            </p:nvSpPr>
            <p:spPr>
              <a:xfrm>
                <a:off x="11057686" y="6363230"/>
                <a:ext cx="97050" cy="165882"/>
              </a:xfrm>
              <a:custGeom>
                <a:avLst/>
                <a:gdLst>
                  <a:gd name="connsiteX0" fmla="*/ 87217 w 97050"/>
                  <a:gd name="connsiteY0" fmla="*/ 18811 h 165882"/>
                  <a:gd name="connsiteX1" fmla="*/ 52159 w 97050"/>
                  <a:gd name="connsiteY1" fmla="*/ 11543 h 165882"/>
                  <a:gd name="connsiteX2" fmla="*/ 15391 w 97050"/>
                  <a:gd name="connsiteY2" fmla="*/ 40188 h 165882"/>
                  <a:gd name="connsiteX3" fmla="*/ 50449 w 97050"/>
                  <a:gd name="connsiteY3" fmla="*/ 75246 h 165882"/>
                  <a:gd name="connsiteX4" fmla="*/ 97050 w 97050"/>
                  <a:gd name="connsiteY4" fmla="*/ 123130 h 165882"/>
                  <a:gd name="connsiteX5" fmla="*/ 45746 w 97050"/>
                  <a:gd name="connsiteY5" fmla="*/ 165883 h 165882"/>
                  <a:gd name="connsiteX6" fmla="*/ 0 w 97050"/>
                  <a:gd name="connsiteY6" fmla="*/ 155622 h 165882"/>
                  <a:gd name="connsiteX7" fmla="*/ 3420 w 97050"/>
                  <a:gd name="connsiteY7" fmla="*/ 144079 h 165882"/>
                  <a:gd name="connsiteX8" fmla="*/ 45746 w 97050"/>
                  <a:gd name="connsiteY8" fmla="*/ 154767 h 165882"/>
                  <a:gd name="connsiteX9" fmla="*/ 83796 w 97050"/>
                  <a:gd name="connsiteY9" fmla="*/ 123985 h 165882"/>
                  <a:gd name="connsiteX10" fmla="*/ 43181 w 97050"/>
                  <a:gd name="connsiteY10" fmla="*/ 85934 h 165882"/>
                  <a:gd name="connsiteX11" fmla="*/ 2138 w 97050"/>
                  <a:gd name="connsiteY11" fmla="*/ 40616 h 165882"/>
                  <a:gd name="connsiteX12" fmla="*/ 52159 w 97050"/>
                  <a:gd name="connsiteY12" fmla="*/ 0 h 165882"/>
                  <a:gd name="connsiteX13" fmla="*/ 90637 w 97050"/>
                  <a:gd name="connsiteY13" fmla="*/ 7268 h 165882"/>
                  <a:gd name="connsiteX14" fmla="*/ 87217 w 97050"/>
                  <a:gd name="connsiteY14" fmla="*/ 18811 h 16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7050" h="165882">
                    <a:moveTo>
                      <a:pt x="87217" y="18811"/>
                    </a:moveTo>
                    <a:cubicBezTo>
                      <a:pt x="76528" y="14109"/>
                      <a:pt x="64130" y="11543"/>
                      <a:pt x="52159" y="11543"/>
                    </a:cubicBezTo>
                    <a:cubicBezTo>
                      <a:pt x="33775" y="11543"/>
                      <a:pt x="15391" y="19239"/>
                      <a:pt x="15391" y="40188"/>
                    </a:cubicBezTo>
                    <a:cubicBezTo>
                      <a:pt x="15391" y="57717"/>
                      <a:pt x="26935" y="65840"/>
                      <a:pt x="50449" y="75246"/>
                    </a:cubicBezTo>
                    <a:cubicBezTo>
                      <a:pt x="78666" y="86362"/>
                      <a:pt x="97050" y="97905"/>
                      <a:pt x="97050" y="123130"/>
                    </a:cubicBezTo>
                    <a:cubicBezTo>
                      <a:pt x="97050" y="153057"/>
                      <a:pt x="73108" y="165883"/>
                      <a:pt x="45746" y="165883"/>
                    </a:cubicBezTo>
                    <a:cubicBezTo>
                      <a:pt x="30782" y="165883"/>
                      <a:pt x="13253" y="162035"/>
                      <a:pt x="0" y="155622"/>
                    </a:cubicBezTo>
                    <a:lnTo>
                      <a:pt x="3420" y="144079"/>
                    </a:lnTo>
                    <a:cubicBezTo>
                      <a:pt x="16246" y="150919"/>
                      <a:pt x="32065" y="154767"/>
                      <a:pt x="45746" y="154767"/>
                    </a:cubicBezTo>
                    <a:cubicBezTo>
                      <a:pt x="67978" y="154767"/>
                      <a:pt x="83796" y="144506"/>
                      <a:pt x="83796" y="123985"/>
                    </a:cubicBezTo>
                    <a:cubicBezTo>
                      <a:pt x="83796" y="104318"/>
                      <a:pt x="67123" y="95767"/>
                      <a:pt x="43181" y="85934"/>
                    </a:cubicBezTo>
                    <a:cubicBezTo>
                      <a:pt x="17101" y="75246"/>
                      <a:pt x="2138" y="63702"/>
                      <a:pt x="2138" y="40616"/>
                    </a:cubicBezTo>
                    <a:cubicBezTo>
                      <a:pt x="2138" y="12398"/>
                      <a:pt x="27362" y="0"/>
                      <a:pt x="52159" y="0"/>
                    </a:cubicBezTo>
                    <a:cubicBezTo>
                      <a:pt x="65840" y="0"/>
                      <a:pt x="79094" y="2138"/>
                      <a:pt x="90637" y="7268"/>
                    </a:cubicBezTo>
                    <a:lnTo>
                      <a:pt x="87217" y="18811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0E8E614-7298-7501-6018-4470C02BDC94}"/>
                  </a:ext>
                </a:extLst>
              </p:cNvPr>
              <p:cNvSpPr/>
              <p:nvPr/>
            </p:nvSpPr>
            <p:spPr>
              <a:xfrm>
                <a:off x="11182953" y="6366218"/>
                <a:ext cx="120136" cy="160757"/>
              </a:xfrm>
              <a:custGeom>
                <a:avLst/>
                <a:gdLst>
                  <a:gd name="connsiteX0" fmla="*/ 0 w 120136"/>
                  <a:gd name="connsiteY0" fmla="*/ 5 h 160757"/>
                  <a:gd name="connsiteX1" fmla="*/ 40616 w 120136"/>
                  <a:gd name="connsiteY1" fmla="*/ 5 h 160757"/>
                  <a:gd name="connsiteX2" fmla="*/ 120137 w 120136"/>
                  <a:gd name="connsiteY2" fmla="*/ 80381 h 160757"/>
                  <a:gd name="connsiteX3" fmla="*/ 40616 w 120136"/>
                  <a:gd name="connsiteY3" fmla="*/ 160757 h 160757"/>
                  <a:gd name="connsiteX4" fmla="*/ 0 w 120136"/>
                  <a:gd name="connsiteY4" fmla="*/ 160757 h 160757"/>
                  <a:gd name="connsiteX5" fmla="*/ 0 w 120136"/>
                  <a:gd name="connsiteY5" fmla="*/ 5 h 160757"/>
                  <a:gd name="connsiteX6" fmla="*/ 13253 w 120136"/>
                  <a:gd name="connsiteY6" fmla="*/ 149214 h 160757"/>
                  <a:gd name="connsiteX7" fmla="*/ 38905 w 120136"/>
                  <a:gd name="connsiteY7" fmla="*/ 149214 h 160757"/>
                  <a:gd name="connsiteX8" fmla="*/ 107311 w 120136"/>
                  <a:gd name="connsiteY8" fmla="*/ 80381 h 160757"/>
                  <a:gd name="connsiteX9" fmla="*/ 38905 w 120136"/>
                  <a:gd name="connsiteY9" fmla="*/ 11548 h 160757"/>
                  <a:gd name="connsiteX10" fmla="*/ 13253 w 120136"/>
                  <a:gd name="connsiteY10" fmla="*/ 11548 h 160757"/>
                  <a:gd name="connsiteX11" fmla="*/ 13253 w 120136"/>
                  <a:gd name="connsiteY11" fmla="*/ 149214 h 160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0136" h="160757">
                    <a:moveTo>
                      <a:pt x="0" y="5"/>
                    </a:moveTo>
                    <a:lnTo>
                      <a:pt x="40616" y="5"/>
                    </a:lnTo>
                    <a:cubicBezTo>
                      <a:pt x="89782" y="-423"/>
                      <a:pt x="120137" y="28222"/>
                      <a:pt x="120137" y="80381"/>
                    </a:cubicBezTo>
                    <a:cubicBezTo>
                      <a:pt x="120137" y="132112"/>
                      <a:pt x="90210" y="160757"/>
                      <a:pt x="40616" y="160757"/>
                    </a:cubicBezTo>
                    <a:lnTo>
                      <a:pt x="0" y="160757"/>
                    </a:lnTo>
                    <a:lnTo>
                      <a:pt x="0" y="5"/>
                    </a:lnTo>
                    <a:close/>
                    <a:moveTo>
                      <a:pt x="13253" y="149214"/>
                    </a:moveTo>
                    <a:lnTo>
                      <a:pt x="38905" y="149214"/>
                    </a:lnTo>
                    <a:cubicBezTo>
                      <a:pt x="84224" y="149214"/>
                      <a:pt x="107311" y="123989"/>
                      <a:pt x="107311" y="80381"/>
                    </a:cubicBezTo>
                    <a:cubicBezTo>
                      <a:pt x="107311" y="36773"/>
                      <a:pt x="83797" y="11548"/>
                      <a:pt x="38905" y="11548"/>
                    </a:cubicBezTo>
                    <a:lnTo>
                      <a:pt x="13253" y="11548"/>
                    </a:lnTo>
                    <a:lnTo>
                      <a:pt x="13253" y="149214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E812B56-4C50-0047-F744-02BCAA3CF41C}"/>
                  </a:ext>
                </a:extLst>
              </p:cNvPr>
              <p:cNvSpPr/>
              <p:nvPr/>
            </p:nvSpPr>
            <p:spPr>
              <a:xfrm>
                <a:off x="11333445" y="6366223"/>
                <a:ext cx="103035" cy="160325"/>
              </a:xfrm>
              <a:custGeom>
                <a:avLst/>
                <a:gdLst>
                  <a:gd name="connsiteX0" fmla="*/ 99615 w 103035"/>
                  <a:gd name="connsiteY0" fmla="*/ 0 h 160325"/>
                  <a:gd name="connsiteX1" fmla="*/ 26935 w 103035"/>
                  <a:gd name="connsiteY1" fmla="*/ 76956 h 160325"/>
                  <a:gd name="connsiteX2" fmla="*/ 103036 w 103035"/>
                  <a:gd name="connsiteY2" fmla="*/ 160325 h 160325"/>
                  <a:gd name="connsiteX3" fmla="*/ 85934 w 103035"/>
                  <a:gd name="connsiteY3" fmla="*/ 160325 h 160325"/>
                  <a:gd name="connsiteX4" fmla="*/ 13254 w 103035"/>
                  <a:gd name="connsiteY4" fmla="*/ 79521 h 160325"/>
                  <a:gd name="connsiteX5" fmla="*/ 12826 w 103035"/>
                  <a:gd name="connsiteY5" fmla="*/ 79521 h 160325"/>
                  <a:gd name="connsiteX6" fmla="*/ 12826 w 103035"/>
                  <a:gd name="connsiteY6" fmla="*/ 160325 h 160325"/>
                  <a:gd name="connsiteX7" fmla="*/ 0 w 103035"/>
                  <a:gd name="connsiteY7" fmla="*/ 160325 h 160325"/>
                  <a:gd name="connsiteX8" fmla="*/ 0 w 103035"/>
                  <a:gd name="connsiteY8" fmla="*/ 0 h 160325"/>
                  <a:gd name="connsiteX9" fmla="*/ 12826 w 103035"/>
                  <a:gd name="connsiteY9" fmla="*/ 0 h 160325"/>
                  <a:gd name="connsiteX10" fmla="*/ 12826 w 103035"/>
                  <a:gd name="connsiteY10" fmla="*/ 74818 h 160325"/>
                  <a:gd name="connsiteX11" fmla="*/ 13254 w 103035"/>
                  <a:gd name="connsiteY11" fmla="*/ 74818 h 160325"/>
                  <a:gd name="connsiteX12" fmla="*/ 82514 w 103035"/>
                  <a:gd name="connsiteY12" fmla="*/ 0 h 160325"/>
                  <a:gd name="connsiteX13" fmla="*/ 99615 w 103035"/>
                  <a:gd name="connsiteY13" fmla="*/ 0 h 1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3035" h="160325">
                    <a:moveTo>
                      <a:pt x="99615" y="0"/>
                    </a:moveTo>
                    <a:lnTo>
                      <a:pt x="26935" y="76956"/>
                    </a:lnTo>
                    <a:lnTo>
                      <a:pt x="103036" y="160325"/>
                    </a:lnTo>
                    <a:lnTo>
                      <a:pt x="85934" y="160325"/>
                    </a:lnTo>
                    <a:lnTo>
                      <a:pt x="13254" y="79521"/>
                    </a:lnTo>
                    <a:lnTo>
                      <a:pt x="12826" y="79521"/>
                    </a:lnTo>
                    <a:lnTo>
                      <a:pt x="12826" y="160325"/>
                    </a:lnTo>
                    <a:lnTo>
                      <a:pt x="0" y="160325"/>
                    </a:lnTo>
                    <a:lnTo>
                      <a:pt x="0" y="0"/>
                    </a:lnTo>
                    <a:lnTo>
                      <a:pt x="12826" y="0"/>
                    </a:lnTo>
                    <a:lnTo>
                      <a:pt x="12826" y="74818"/>
                    </a:lnTo>
                    <a:lnTo>
                      <a:pt x="13254" y="74818"/>
                    </a:lnTo>
                    <a:lnTo>
                      <a:pt x="82514" y="0"/>
                    </a:lnTo>
                    <a:lnTo>
                      <a:pt x="99615" y="0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85F124B9-BD40-1AE7-0BD6-85F00D736340}"/>
                </a:ext>
              </a:extLst>
            </p:cNvPr>
            <p:cNvGrpSpPr/>
            <p:nvPr/>
          </p:nvGrpSpPr>
          <p:grpSpPr>
            <a:xfrm>
              <a:off x="10152171" y="5818981"/>
              <a:ext cx="747755" cy="807610"/>
              <a:chOff x="10152171" y="5818981"/>
              <a:chExt cx="747755" cy="807610"/>
            </a:xfrm>
            <a:grp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88FBB15-3064-8996-2771-67DC193B2183}"/>
                  </a:ext>
                </a:extLst>
              </p:cNvPr>
              <p:cNvSpPr/>
              <p:nvPr/>
            </p:nvSpPr>
            <p:spPr>
              <a:xfrm>
                <a:off x="10299242" y="5818981"/>
                <a:ext cx="126201" cy="195759"/>
              </a:xfrm>
              <a:custGeom>
                <a:avLst/>
                <a:gdLst>
                  <a:gd name="connsiteX0" fmla="*/ 25224 w 126201"/>
                  <a:gd name="connsiteY0" fmla="*/ 12398 h 195759"/>
                  <a:gd name="connsiteX1" fmla="*/ 68833 w 126201"/>
                  <a:gd name="connsiteY1" fmla="*/ 0 h 195759"/>
                  <a:gd name="connsiteX2" fmla="*/ 119709 w 126201"/>
                  <a:gd name="connsiteY2" fmla="*/ 10261 h 195759"/>
                  <a:gd name="connsiteX3" fmla="*/ 110731 w 126201"/>
                  <a:gd name="connsiteY3" fmla="*/ 41471 h 195759"/>
                  <a:gd name="connsiteX4" fmla="*/ 63702 w 126201"/>
                  <a:gd name="connsiteY4" fmla="*/ 31637 h 195759"/>
                  <a:gd name="connsiteX5" fmla="*/ 44463 w 126201"/>
                  <a:gd name="connsiteY5" fmla="*/ 38478 h 195759"/>
                  <a:gd name="connsiteX6" fmla="*/ 39333 w 126201"/>
                  <a:gd name="connsiteY6" fmla="*/ 56862 h 195759"/>
                  <a:gd name="connsiteX7" fmla="*/ 48311 w 126201"/>
                  <a:gd name="connsiteY7" fmla="*/ 69260 h 195759"/>
                  <a:gd name="connsiteX8" fmla="*/ 82941 w 126201"/>
                  <a:gd name="connsiteY8" fmla="*/ 85079 h 195759"/>
                  <a:gd name="connsiteX9" fmla="*/ 113296 w 126201"/>
                  <a:gd name="connsiteY9" fmla="*/ 105173 h 195759"/>
                  <a:gd name="connsiteX10" fmla="*/ 125695 w 126201"/>
                  <a:gd name="connsiteY10" fmla="*/ 132963 h 195759"/>
                  <a:gd name="connsiteX11" fmla="*/ 117144 w 126201"/>
                  <a:gd name="connsiteY11" fmla="*/ 171013 h 195759"/>
                  <a:gd name="connsiteX12" fmla="*/ 82086 w 126201"/>
                  <a:gd name="connsiteY12" fmla="*/ 193245 h 195759"/>
                  <a:gd name="connsiteX13" fmla="*/ 38478 w 126201"/>
                  <a:gd name="connsiteY13" fmla="*/ 194100 h 195759"/>
                  <a:gd name="connsiteX14" fmla="*/ 0 w 126201"/>
                  <a:gd name="connsiteY14" fmla="*/ 182129 h 195759"/>
                  <a:gd name="connsiteX15" fmla="*/ 9406 w 126201"/>
                  <a:gd name="connsiteY15" fmla="*/ 150064 h 195759"/>
                  <a:gd name="connsiteX16" fmla="*/ 52587 w 126201"/>
                  <a:gd name="connsiteY16" fmla="*/ 163745 h 195759"/>
                  <a:gd name="connsiteX17" fmla="*/ 82086 w 126201"/>
                  <a:gd name="connsiteY17" fmla="*/ 159470 h 195759"/>
                  <a:gd name="connsiteX18" fmla="*/ 91065 w 126201"/>
                  <a:gd name="connsiteY18" fmla="*/ 138093 h 195759"/>
                  <a:gd name="connsiteX19" fmla="*/ 80376 w 126201"/>
                  <a:gd name="connsiteY19" fmla="*/ 123985 h 195759"/>
                  <a:gd name="connsiteX20" fmla="*/ 54297 w 126201"/>
                  <a:gd name="connsiteY20" fmla="*/ 111159 h 195759"/>
                  <a:gd name="connsiteX21" fmla="*/ 14109 w 126201"/>
                  <a:gd name="connsiteY21" fmla="*/ 84652 h 195759"/>
                  <a:gd name="connsiteX22" fmla="*/ 5985 w 126201"/>
                  <a:gd name="connsiteY22" fmla="*/ 40188 h 195759"/>
                  <a:gd name="connsiteX23" fmla="*/ 25224 w 126201"/>
                  <a:gd name="connsiteY23" fmla="*/ 12398 h 19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6201" h="195759">
                    <a:moveTo>
                      <a:pt x="25224" y="12398"/>
                    </a:moveTo>
                    <a:cubicBezTo>
                      <a:pt x="38050" y="3848"/>
                      <a:pt x="53442" y="0"/>
                      <a:pt x="68833" y="0"/>
                    </a:cubicBezTo>
                    <a:cubicBezTo>
                      <a:pt x="86362" y="428"/>
                      <a:pt x="103891" y="2993"/>
                      <a:pt x="119709" y="10261"/>
                    </a:cubicBezTo>
                    <a:lnTo>
                      <a:pt x="110731" y="41471"/>
                    </a:lnTo>
                    <a:cubicBezTo>
                      <a:pt x="96195" y="34630"/>
                      <a:pt x="79949" y="30782"/>
                      <a:pt x="63702" y="31637"/>
                    </a:cubicBezTo>
                    <a:cubicBezTo>
                      <a:pt x="56434" y="32065"/>
                      <a:pt x="49594" y="33348"/>
                      <a:pt x="44463" y="38478"/>
                    </a:cubicBezTo>
                    <a:cubicBezTo>
                      <a:pt x="39333" y="43181"/>
                      <a:pt x="38050" y="50449"/>
                      <a:pt x="39333" y="56862"/>
                    </a:cubicBezTo>
                    <a:cubicBezTo>
                      <a:pt x="40188" y="61992"/>
                      <a:pt x="44036" y="66268"/>
                      <a:pt x="48311" y="69260"/>
                    </a:cubicBezTo>
                    <a:cubicBezTo>
                      <a:pt x="58572" y="76528"/>
                      <a:pt x="71398" y="79949"/>
                      <a:pt x="82941" y="85079"/>
                    </a:cubicBezTo>
                    <a:cubicBezTo>
                      <a:pt x="94057" y="90210"/>
                      <a:pt x="104746" y="96195"/>
                      <a:pt x="113296" y="105173"/>
                    </a:cubicBezTo>
                    <a:cubicBezTo>
                      <a:pt x="120564" y="112869"/>
                      <a:pt x="124840" y="122702"/>
                      <a:pt x="125695" y="132963"/>
                    </a:cubicBezTo>
                    <a:cubicBezTo>
                      <a:pt x="127405" y="146216"/>
                      <a:pt x="124840" y="159897"/>
                      <a:pt x="117144" y="171013"/>
                    </a:cubicBezTo>
                    <a:cubicBezTo>
                      <a:pt x="109021" y="182557"/>
                      <a:pt x="95767" y="189825"/>
                      <a:pt x="82086" y="193245"/>
                    </a:cubicBezTo>
                    <a:cubicBezTo>
                      <a:pt x="67978" y="196665"/>
                      <a:pt x="53014" y="196238"/>
                      <a:pt x="38478" y="194100"/>
                    </a:cubicBezTo>
                    <a:cubicBezTo>
                      <a:pt x="25224" y="191962"/>
                      <a:pt x="11971" y="188115"/>
                      <a:pt x="0" y="182129"/>
                    </a:cubicBezTo>
                    <a:lnTo>
                      <a:pt x="9406" y="150064"/>
                    </a:lnTo>
                    <a:cubicBezTo>
                      <a:pt x="22659" y="156905"/>
                      <a:pt x="37195" y="162463"/>
                      <a:pt x="52587" y="163745"/>
                    </a:cubicBezTo>
                    <a:cubicBezTo>
                      <a:pt x="62420" y="164600"/>
                      <a:pt x="73108" y="164600"/>
                      <a:pt x="82086" y="159470"/>
                    </a:cubicBezTo>
                    <a:cubicBezTo>
                      <a:pt x="89354" y="155195"/>
                      <a:pt x="92347" y="146216"/>
                      <a:pt x="91065" y="138093"/>
                    </a:cubicBezTo>
                    <a:cubicBezTo>
                      <a:pt x="89782" y="132108"/>
                      <a:pt x="85507" y="127405"/>
                      <a:pt x="80376" y="123985"/>
                    </a:cubicBezTo>
                    <a:cubicBezTo>
                      <a:pt x="72253" y="118427"/>
                      <a:pt x="63275" y="114579"/>
                      <a:pt x="54297" y="111159"/>
                    </a:cubicBezTo>
                    <a:cubicBezTo>
                      <a:pt x="39333" y="105173"/>
                      <a:pt x="24369" y="97478"/>
                      <a:pt x="14109" y="84652"/>
                    </a:cubicBezTo>
                    <a:cubicBezTo>
                      <a:pt x="4275" y="72253"/>
                      <a:pt x="1710" y="55152"/>
                      <a:pt x="5985" y="40188"/>
                    </a:cubicBezTo>
                    <a:cubicBezTo>
                      <a:pt x="8123" y="28217"/>
                      <a:pt x="15819" y="18384"/>
                      <a:pt x="25224" y="12398"/>
                    </a:cubicBezTo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BA4E59-60BB-5B92-5910-BB5D40EA2BC3}"/>
                  </a:ext>
                </a:extLst>
              </p:cNvPr>
              <p:cNvSpPr/>
              <p:nvPr/>
            </p:nvSpPr>
            <p:spPr>
              <a:xfrm>
                <a:off x="10447168" y="5821934"/>
                <a:ext cx="144218" cy="189436"/>
              </a:xfrm>
              <a:custGeom>
                <a:avLst/>
                <a:gdLst>
                  <a:gd name="connsiteX0" fmla="*/ 0 w 144218"/>
                  <a:gd name="connsiteY0" fmla="*/ 40 h 189436"/>
                  <a:gd name="connsiteX1" fmla="*/ 49594 w 144218"/>
                  <a:gd name="connsiteY1" fmla="*/ 40 h 189436"/>
                  <a:gd name="connsiteX2" fmla="*/ 99188 w 144218"/>
                  <a:gd name="connsiteY2" fmla="*/ 10728 h 189436"/>
                  <a:gd name="connsiteX3" fmla="*/ 132963 w 144218"/>
                  <a:gd name="connsiteY3" fmla="*/ 44503 h 189436"/>
                  <a:gd name="connsiteX4" fmla="*/ 144079 w 144218"/>
                  <a:gd name="connsiteY4" fmla="*/ 102220 h 189436"/>
                  <a:gd name="connsiteX5" fmla="*/ 127832 w 144218"/>
                  <a:gd name="connsiteY5" fmla="*/ 153952 h 189436"/>
                  <a:gd name="connsiteX6" fmla="*/ 98760 w 144218"/>
                  <a:gd name="connsiteY6" fmla="*/ 179176 h 189436"/>
                  <a:gd name="connsiteX7" fmla="*/ 55579 w 144218"/>
                  <a:gd name="connsiteY7" fmla="*/ 189437 h 189436"/>
                  <a:gd name="connsiteX8" fmla="*/ 0 w 144218"/>
                  <a:gd name="connsiteY8" fmla="*/ 189437 h 189436"/>
                  <a:gd name="connsiteX9" fmla="*/ 0 w 144218"/>
                  <a:gd name="connsiteY9" fmla="*/ 40 h 189436"/>
                  <a:gd name="connsiteX10" fmla="*/ 34630 w 144218"/>
                  <a:gd name="connsiteY10" fmla="*/ 31677 h 189436"/>
                  <a:gd name="connsiteX11" fmla="*/ 34630 w 144218"/>
                  <a:gd name="connsiteY11" fmla="*/ 158227 h 189436"/>
                  <a:gd name="connsiteX12" fmla="*/ 57289 w 144218"/>
                  <a:gd name="connsiteY12" fmla="*/ 157799 h 189436"/>
                  <a:gd name="connsiteX13" fmla="*/ 92775 w 144218"/>
                  <a:gd name="connsiteY13" fmla="*/ 142408 h 189436"/>
                  <a:gd name="connsiteX14" fmla="*/ 108593 w 144218"/>
                  <a:gd name="connsiteY14" fmla="*/ 101793 h 189436"/>
                  <a:gd name="connsiteX15" fmla="*/ 97905 w 144218"/>
                  <a:gd name="connsiteY15" fmla="*/ 54336 h 189436"/>
                  <a:gd name="connsiteX16" fmla="*/ 65840 w 144218"/>
                  <a:gd name="connsiteY16" fmla="*/ 33815 h 189436"/>
                  <a:gd name="connsiteX17" fmla="*/ 34630 w 144218"/>
                  <a:gd name="connsiteY17" fmla="*/ 31677 h 18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4218" h="189436">
                    <a:moveTo>
                      <a:pt x="0" y="40"/>
                    </a:moveTo>
                    <a:cubicBezTo>
                      <a:pt x="0" y="40"/>
                      <a:pt x="33348" y="40"/>
                      <a:pt x="49594" y="40"/>
                    </a:cubicBezTo>
                    <a:cubicBezTo>
                      <a:pt x="66695" y="-388"/>
                      <a:pt x="84224" y="2605"/>
                      <a:pt x="99188" y="10728"/>
                    </a:cubicBezTo>
                    <a:cubicBezTo>
                      <a:pt x="113724" y="17996"/>
                      <a:pt x="125695" y="29967"/>
                      <a:pt x="132963" y="44503"/>
                    </a:cubicBezTo>
                    <a:cubicBezTo>
                      <a:pt x="141941" y="62032"/>
                      <a:pt x="144934" y="82554"/>
                      <a:pt x="144079" y="102220"/>
                    </a:cubicBezTo>
                    <a:cubicBezTo>
                      <a:pt x="143224" y="120177"/>
                      <a:pt x="138521" y="138560"/>
                      <a:pt x="127832" y="153952"/>
                    </a:cubicBezTo>
                    <a:cubicBezTo>
                      <a:pt x="120564" y="164640"/>
                      <a:pt x="110304" y="173618"/>
                      <a:pt x="98760" y="179176"/>
                    </a:cubicBezTo>
                    <a:cubicBezTo>
                      <a:pt x="85507" y="186017"/>
                      <a:pt x="70543" y="189009"/>
                      <a:pt x="55579" y="189437"/>
                    </a:cubicBezTo>
                    <a:cubicBezTo>
                      <a:pt x="37195" y="189437"/>
                      <a:pt x="0" y="189437"/>
                      <a:pt x="0" y="189437"/>
                    </a:cubicBezTo>
                    <a:lnTo>
                      <a:pt x="0" y="40"/>
                    </a:lnTo>
                    <a:close/>
                    <a:moveTo>
                      <a:pt x="34630" y="31677"/>
                    </a:moveTo>
                    <a:lnTo>
                      <a:pt x="34630" y="158227"/>
                    </a:lnTo>
                    <a:cubicBezTo>
                      <a:pt x="34630" y="158227"/>
                      <a:pt x="50021" y="158227"/>
                      <a:pt x="57289" y="157799"/>
                    </a:cubicBezTo>
                    <a:cubicBezTo>
                      <a:pt x="70543" y="156517"/>
                      <a:pt x="83797" y="152242"/>
                      <a:pt x="92775" y="142408"/>
                    </a:cubicBezTo>
                    <a:cubicBezTo>
                      <a:pt x="103463" y="131720"/>
                      <a:pt x="107738" y="116329"/>
                      <a:pt x="108593" y="101793"/>
                    </a:cubicBezTo>
                    <a:cubicBezTo>
                      <a:pt x="109449" y="85546"/>
                      <a:pt x="107311" y="68017"/>
                      <a:pt x="97905" y="54336"/>
                    </a:cubicBezTo>
                    <a:cubicBezTo>
                      <a:pt x="90637" y="43221"/>
                      <a:pt x="78239" y="36380"/>
                      <a:pt x="65840" y="33815"/>
                    </a:cubicBezTo>
                    <a:cubicBezTo>
                      <a:pt x="56007" y="30822"/>
                      <a:pt x="45319" y="31677"/>
                      <a:pt x="34630" y="31677"/>
                    </a:cubicBezTo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77DF96C-C402-1766-6598-8C88712F0A20}"/>
                  </a:ext>
                </a:extLst>
              </p:cNvPr>
              <p:cNvSpPr/>
              <p:nvPr/>
            </p:nvSpPr>
            <p:spPr>
              <a:xfrm>
                <a:off x="10614761" y="5821973"/>
                <a:ext cx="142368" cy="189397"/>
              </a:xfrm>
              <a:custGeom>
                <a:avLst/>
                <a:gdLst>
                  <a:gd name="connsiteX0" fmla="*/ 0 w 142368"/>
                  <a:gd name="connsiteY0" fmla="*/ 0 h 189397"/>
                  <a:gd name="connsiteX1" fmla="*/ 34630 w 142368"/>
                  <a:gd name="connsiteY1" fmla="*/ 0 h 189397"/>
                  <a:gd name="connsiteX2" fmla="*/ 34630 w 142368"/>
                  <a:gd name="connsiteY2" fmla="*/ 70543 h 189397"/>
                  <a:gd name="connsiteX3" fmla="*/ 92775 w 142368"/>
                  <a:gd name="connsiteY3" fmla="*/ 0 h 189397"/>
                  <a:gd name="connsiteX4" fmla="*/ 138093 w 142368"/>
                  <a:gd name="connsiteY4" fmla="*/ 0 h 189397"/>
                  <a:gd name="connsiteX5" fmla="*/ 59000 w 142368"/>
                  <a:gd name="connsiteY5" fmla="*/ 91065 h 189397"/>
                  <a:gd name="connsiteX6" fmla="*/ 142369 w 142368"/>
                  <a:gd name="connsiteY6" fmla="*/ 189397 h 189397"/>
                  <a:gd name="connsiteX7" fmla="*/ 99615 w 142368"/>
                  <a:gd name="connsiteY7" fmla="*/ 189397 h 189397"/>
                  <a:gd name="connsiteX8" fmla="*/ 96195 w 142368"/>
                  <a:gd name="connsiteY8" fmla="*/ 188542 h 189397"/>
                  <a:gd name="connsiteX9" fmla="*/ 34630 w 142368"/>
                  <a:gd name="connsiteY9" fmla="*/ 113296 h 189397"/>
                  <a:gd name="connsiteX10" fmla="*/ 34630 w 142368"/>
                  <a:gd name="connsiteY10" fmla="*/ 189397 h 189397"/>
                  <a:gd name="connsiteX11" fmla="*/ 0 w 142368"/>
                  <a:gd name="connsiteY11" fmla="*/ 189397 h 18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2368" h="189397">
                    <a:moveTo>
                      <a:pt x="0" y="0"/>
                    </a:moveTo>
                    <a:lnTo>
                      <a:pt x="34630" y="0"/>
                    </a:lnTo>
                    <a:lnTo>
                      <a:pt x="34630" y="70543"/>
                    </a:lnTo>
                    <a:lnTo>
                      <a:pt x="92775" y="0"/>
                    </a:lnTo>
                    <a:lnTo>
                      <a:pt x="138093" y="0"/>
                    </a:lnTo>
                    <a:lnTo>
                      <a:pt x="59000" y="91065"/>
                    </a:lnTo>
                    <a:lnTo>
                      <a:pt x="142369" y="189397"/>
                    </a:lnTo>
                    <a:lnTo>
                      <a:pt x="99615" y="189397"/>
                    </a:lnTo>
                    <a:lnTo>
                      <a:pt x="96195" y="188542"/>
                    </a:lnTo>
                    <a:lnTo>
                      <a:pt x="34630" y="113296"/>
                    </a:lnTo>
                    <a:lnTo>
                      <a:pt x="34630" y="189397"/>
                    </a:lnTo>
                    <a:lnTo>
                      <a:pt x="0" y="189397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CA94873-FAEC-4A10-4E92-FDF8DD19B354}"/>
                  </a:ext>
                </a:extLst>
              </p:cNvPr>
              <p:cNvSpPr/>
              <p:nvPr/>
            </p:nvSpPr>
            <p:spPr>
              <a:xfrm>
                <a:off x="10152171" y="5924154"/>
                <a:ext cx="747755" cy="702437"/>
              </a:xfrm>
              <a:custGeom>
                <a:avLst/>
                <a:gdLst>
                  <a:gd name="connsiteX0" fmla="*/ 0 w 747755"/>
                  <a:gd name="connsiteY0" fmla="*/ 55152 h 702437"/>
                  <a:gd name="connsiteX1" fmla="*/ 95340 w 747755"/>
                  <a:gd name="connsiteY1" fmla="*/ 0 h 702437"/>
                  <a:gd name="connsiteX2" fmla="*/ 95340 w 747755"/>
                  <a:gd name="connsiteY2" fmla="*/ 54297 h 702437"/>
                  <a:gd name="connsiteX3" fmla="*/ 70543 w 747755"/>
                  <a:gd name="connsiteY3" fmla="*/ 68833 h 702437"/>
                  <a:gd name="connsiteX4" fmla="*/ 374092 w 747755"/>
                  <a:gd name="connsiteY4" fmla="*/ 244122 h 702437"/>
                  <a:gd name="connsiteX5" fmla="*/ 677213 w 747755"/>
                  <a:gd name="connsiteY5" fmla="*/ 68833 h 702437"/>
                  <a:gd name="connsiteX6" fmla="*/ 652416 w 747755"/>
                  <a:gd name="connsiteY6" fmla="*/ 54297 h 702437"/>
                  <a:gd name="connsiteX7" fmla="*/ 652416 w 747755"/>
                  <a:gd name="connsiteY7" fmla="*/ 0 h 702437"/>
                  <a:gd name="connsiteX8" fmla="*/ 747756 w 747755"/>
                  <a:gd name="connsiteY8" fmla="*/ 55152 h 702437"/>
                  <a:gd name="connsiteX9" fmla="*/ 747756 w 747755"/>
                  <a:gd name="connsiteY9" fmla="*/ 486533 h 702437"/>
                  <a:gd name="connsiteX10" fmla="*/ 374092 w 747755"/>
                  <a:gd name="connsiteY10" fmla="*/ 702437 h 702437"/>
                  <a:gd name="connsiteX11" fmla="*/ 0 w 747755"/>
                  <a:gd name="connsiteY11" fmla="*/ 486533 h 702437"/>
                  <a:gd name="connsiteX12" fmla="*/ 0 w 747755"/>
                  <a:gd name="connsiteY12" fmla="*/ 55152 h 702437"/>
                  <a:gd name="connsiteX13" fmla="*/ 46601 w 747755"/>
                  <a:gd name="connsiteY13" fmla="*/ 109449 h 702437"/>
                  <a:gd name="connsiteX14" fmla="*/ 46601 w 747755"/>
                  <a:gd name="connsiteY14" fmla="*/ 459598 h 702437"/>
                  <a:gd name="connsiteX15" fmla="*/ 350150 w 747755"/>
                  <a:gd name="connsiteY15" fmla="*/ 634887 h 702437"/>
                  <a:gd name="connsiteX16" fmla="*/ 350150 w 747755"/>
                  <a:gd name="connsiteY16" fmla="*/ 284737 h 702437"/>
                  <a:gd name="connsiteX17" fmla="*/ 46601 w 747755"/>
                  <a:gd name="connsiteY17" fmla="*/ 109449 h 702437"/>
                  <a:gd name="connsiteX18" fmla="*/ 397178 w 747755"/>
                  <a:gd name="connsiteY18" fmla="*/ 284737 h 702437"/>
                  <a:gd name="connsiteX19" fmla="*/ 397178 w 747755"/>
                  <a:gd name="connsiteY19" fmla="*/ 634887 h 702437"/>
                  <a:gd name="connsiteX20" fmla="*/ 700727 w 747755"/>
                  <a:gd name="connsiteY20" fmla="*/ 459598 h 702437"/>
                  <a:gd name="connsiteX21" fmla="*/ 700727 w 747755"/>
                  <a:gd name="connsiteY21" fmla="*/ 109449 h 702437"/>
                  <a:gd name="connsiteX22" fmla="*/ 397178 w 747755"/>
                  <a:gd name="connsiteY22" fmla="*/ 284737 h 70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47755" h="702437">
                    <a:moveTo>
                      <a:pt x="0" y="55152"/>
                    </a:moveTo>
                    <a:lnTo>
                      <a:pt x="95340" y="0"/>
                    </a:lnTo>
                    <a:lnTo>
                      <a:pt x="95340" y="54297"/>
                    </a:lnTo>
                    <a:lnTo>
                      <a:pt x="70543" y="68833"/>
                    </a:lnTo>
                    <a:lnTo>
                      <a:pt x="374092" y="244122"/>
                    </a:lnTo>
                    <a:lnTo>
                      <a:pt x="677213" y="68833"/>
                    </a:lnTo>
                    <a:lnTo>
                      <a:pt x="652416" y="54297"/>
                    </a:lnTo>
                    <a:lnTo>
                      <a:pt x="652416" y="0"/>
                    </a:lnTo>
                    <a:lnTo>
                      <a:pt x="747756" y="55152"/>
                    </a:lnTo>
                    <a:lnTo>
                      <a:pt x="747756" y="486533"/>
                    </a:lnTo>
                    <a:lnTo>
                      <a:pt x="374092" y="702437"/>
                    </a:lnTo>
                    <a:lnTo>
                      <a:pt x="0" y="486533"/>
                    </a:lnTo>
                    <a:lnTo>
                      <a:pt x="0" y="55152"/>
                    </a:lnTo>
                    <a:close/>
                    <a:moveTo>
                      <a:pt x="46601" y="109449"/>
                    </a:moveTo>
                    <a:lnTo>
                      <a:pt x="46601" y="459598"/>
                    </a:lnTo>
                    <a:lnTo>
                      <a:pt x="350150" y="634887"/>
                    </a:lnTo>
                    <a:lnTo>
                      <a:pt x="350150" y="284737"/>
                    </a:lnTo>
                    <a:lnTo>
                      <a:pt x="46601" y="109449"/>
                    </a:lnTo>
                    <a:close/>
                    <a:moveTo>
                      <a:pt x="397178" y="284737"/>
                    </a:moveTo>
                    <a:lnTo>
                      <a:pt x="397178" y="634887"/>
                    </a:lnTo>
                    <a:lnTo>
                      <a:pt x="700727" y="459598"/>
                    </a:lnTo>
                    <a:lnTo>
                      <a:pt x="700727" y="109449"/>
                    </a:lnTo>
                    <a:lnTo>
                      <a:pt x="397178" y="284737"/>
                    </a:lnTo>
                    <a:close/>
                  </a:path>
                </a:pathLst>
              </a:custGeom>
              <a:grpFill/>
              <a:ln w="4272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2" name="Trapezoid 121">
            <a:extLst>
              <a:ext uri="{FF2B5EF4-FFF2-40B4-BE49-F238E27FC236}">
                <a16:creationId xmlns:a16="http://schemas.microsoft.com/office/drawing/2014/main" id="{5D0AA240-5133-3248-F403-4AE78A131196}"/>
              </a:ext>
            </a:extLst>
          </p:cNvPr>
          <p:cNvSpPr/>
          <p:nvPr/>
        </p:nvSpPr>
        <p:spPr>
          <a:xfrm rot="10800000">
            <a:off x="728717" y="-106"/>
            <a:ext cx="3198644" cy="6858000"/>
          </a:xfrm>
          <a:prstGeom prst="trapezoid">
            <a:avLst>
              <a:gd name="adj" fmla="val 46015"/>
            </a:avLst>
          </a:prstGeom>
          <a:solidFill>
            <a:srgbClr val="0A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43F74BB4-897E-4A84-86FF-0A3F98CF1E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763" y="13894"/>
            <a:ext cx="3720731" cy="58605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kumimoji="1" lang="en-GB" altLang="ja-JP" sz="3700" b="1"/>
              <a:t>Interview Room</a:t>
            </a:r>
            <a:endParaRPr kumimoji="1" sz="3700" b="1"/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63CB3710-15BF-043A-1969-5E1AABA76739}"/>
              </a:ext>
            </a:extLst>
          </p:cNvPr>
          <p:cNvSpPr txBox="1">
            <a:spLocks/>
          </p:cNvSpPr>
          <p:nvPr/>
        </p:nvSpPr>
        <p:spPr>
          <a:xfrm>
            <a:off x="158419" y="672476"/>
            <a:ext cx="3511186" cy="487954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Explanation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It imitates reality TV show</a:t>
            </a: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j-cs"/>
              </a:rPr>
              <a:t> </a:t>
            </a:r>
            <a:endParaRPr kumimoji="1" lang="en-GB" altLang="ja-JP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j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j-cs"/>
              </a:rPr>
              <a:t>like</a:t>
            </a: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j-cs"/>
              </a:rPr>
              <a:t> </a:t>
            </a:r>
            <a:r>
              <a:rPr kumimoji="1" lang="en-GB" altLang="ja-JP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j-cs"/>
              </a:rPr>
              <a:t>“Germany's Next </a:t>
            </a:r>
            <a:r>
              <a:rPr kumimoji="1" lang="en-GB" altLang="ja-JP" sz="18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j-cs"/>
              </a:rPr>
              <a:t>Topmodel</a:t>
            </a:r>
            <a:r>
              <a:rPr kumimoji="1" lang="en-GB" altLang="ja-JP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j-cs"/>
              </a:rPr>
              <a:t>” and aim to show how easy to set up automatic confession box for production companies.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j-cs"/>
              </a:rPr>
              <a:t>Not only camera recording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j-cs"/>
              </a:rPr>
              <a:t>but lights will be automatically controlled on and off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by sensing visitor coming in,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sitting, and start confessing.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At the end, recorded contents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will be uploaded into Ci media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cloud automatically.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“Less man power” and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“Quicker contents uploaded”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are benefits to appeal.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37BFCAF-431F-F03D-AD98-0BB0DAA5C8A6}"/>
              </a:ext>
            </a:extLst>
          </p:cNvPr>
          <p:cNvSpPr/>
          <p:nvPr/>
        </p:nvSpPr>
        <p:spPr>
          <a:xfrm>
            <a:off x="11347107" y="1629843"/>
            <a:ext cx="45719" cy="100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0AE13EF-E243-2FCB-4F47-BDE3189CEDF3}"/>
              </a:ext>
            </a:extLst>
          </p:cNvPr>
          <p:cNvSpPr/>
          <p:nvPr/>
        </p:nvSpPr>
        <p:spPr>
          <a:xfrm rot="18550486">
            <a:off x="11590483" y="2276724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07FF7E6-ADF6-A8E3-6600-5DD4B9A30EF8}"/>
              </a:ext>
            </a:extLst>
          </p:cNvPr>
          <p:cNvSpPr/>
          <p:nvPr/>
        </p:nvSpPr>
        <p:spPr>
          <a:xfrm rot="2819082">
            <a:off x="11120384" y="2279094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341A411-B803-5AE3-7FDA-387BF1842646}"/>
              </a:ext>
            </a:extLst>
          </p:cNvPr>
          <p:cNvSpPr/>
          <p:nvPr/>
        </p:nvSpPr>
        <p:spPr>
          <a:xfrm>
            <a:off x="11082738" y="1120677"/>
            <a:ext cx="575394" cy="5153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9F59BA-AC0F-08DD-32D1-CFF51826B74B}"/>
              </a:ext>
            </a:extLst>
          </p:cNvPr>
          <p:cNvSpPr/>
          <p:nvPr/>
        </p:nvSpPr>
        <p:spPr>
          <a:xfrm>
            <a:off x="5649570" y="1536421"/>
            <a:ext cx="720000" cy="2186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24DBE77-3328-1460-6FBB-5A9A39A79B66}"/>
              </a:ext>
            </a:extLst>
          </p:cNvPr>
          <p:cNvSpPr/>
          <p:nvPr/>
        </p:nvSpPr>
        <p:spPr>
          <a:xfrm rot="676214" flipH="1">
            <a:off x="5797038" y="1043141"/>
            <a:ext cx="45719" cy="1740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246A5BD-879B-666E-CBE1-A60407094CA3}"/>
              </a:ext>
            </a:extLst>
          </p:cNvPr>
          <p:cNvSpPr/>
          <p:nvPr/>
        </p:nvSpPr>
        <p:spPr>
          <a:xfrm rot="20923786">
            <a:off x="6186516" y="1037804"/>
            <a:ext cx="52630" cy="1746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D99A257-FE6A-60E0-4B48-5CD7DF6C03E3}"/>
              </a:ext>
            </a:extLst>
          </p:cNvPr>
          <p:cNvSpPr/>
          <p:nvPr/>
        </p:nvSpPr>
        <p:spPr>
          <a:xfrm rot="5400000">
            <a:off x="5994796" y="855995"/>
            <a:ext cx="45719" cy="370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612C21-B24D-F5CC-EBA4-A2E248C9425A}"/>
              </a:ext>
            </a:extLst>
          </p:cNvPr>
          <p:cNvSpPr/>
          <p:nvPr/>
        </p:nvSpPr>
        <p:spPr>
          <a:xfrm>
            <a:off x="4906568" y="1760771"/>
            <a:ext cx="2165708" cy="10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D15ACF-1958-E7E5-EE4D-ABC2A6219358}"/>
              </a:ext>
            </a:extLst>
          </p:cNvPr>
          <p:cNvSpPr/>
          <p:nvPr/>
        </p:nvSpPr>
        <p:spPr>
          <a:xfrm>
            <a:off x="4758969" y="1759803"/>
            <a:ext cx="2452196" cy="2254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ED62EDB-69FC-A48E-18E5-60D96D74A130}"/>
              </a:ext>
            </a:extLst>
          </p:cNvPr>
          <p:cNvSpPr/>
          <p:nvPr/>
        </p:nvSpPr>
        <p:spPr>
          <a:xfrm rot="10800000" flipH="1">
            <a:off x="4917766" y="5243175"/>
            <a:ext cx="7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C93005-64C6-AE6A-0D70-46B69283AF40}"/>
              </a:ext>
            </a:extLst>
          </p:cNvPr>
          <p:cNvSpPr/>
          <p:nvPr/>
        </p:nvSpPr>
        <p:spPr>
          <a:xfrm rot="10800000" flipH="1">
            <a:off x="4899863" y="3377364"/>
            <a:ext cx="7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CB2A40C-D384-4A29-42EB-C89BE0738D11}"/>
              </a:ext>
            </a:extLst>
          </p:cNvPr>
          <p:cNvSpPr/>
          <p:nvPr/>
        </p:nvSpPr>
        <p:spPr>
          <a:xfrm rot="5400000" flipH="1">
            <a:off x="5949067" y="2404338"/>
            <a:ext cx="72000" cy="201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BA8CC5-E20E-B38A-0476-51D620CB4832}"/>
              </a:ext>
            </a:extLst>
          </p:cNvPr>
          <p:cNvSpPr txBox="1"/>
          <p:nvPr/>
        </p:nvSpPr>
        <p:spPr>
          <a:xfrm>
            <a:off x="3833118" y="492169"/>
            <a:ext cx="86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 View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640E50C-50DF-D672-038D-0BD44341AC02}"/>
              </a:ext>
            </a:extLst>
          </p:cNvPr>
          <p:cNvSpPr txBox="1"/>
          <p:nvPr/>
        </p:nvSpPr>
        <p:spPr>
          <a:xfrm>
            <a:off x="10222222" y="224743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Side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E1B17F3-D194-6AAE-3551-23297EB6017A}"/>
              </a:ext>
            </a:extLst>
          </p:cNvPr>
          <p:cNvSpPr/>
          <p:nvPr/>
        </p:nvSpPr>
        <p:spPr>
          <a:xfrm rot="10800000" flipH="1">
            <a:off x="7013142" y="5243175"/>
            <a:ext cx="7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5C6D30-751F-32A9-CDC2-4E82E2A26D0C}"/>
              </a:ext>
            </a:extLst>
          </p:cNvPr>
          <p:cNvSpPr/>
          <p:nvPr/>
        </p:nvSpPr>
        <p:spPr>
          <a:xfrm rot="10800000" flipH="1">
            <a:off x="6995239" y="3377364"/>
            <a:ext cx="7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F53E482-6CAE-8D57-D7D0-94A5CB67CA9F}"/>
              </a:ext>
            </a:extLst>
          </p:cNvPr>
          <p:cNvSpPr/>
          <p:nvPr/>
        </p:nvSpPr>
        <p:spPr>
          <a:xfrm>
            <a:off x="4737295" y="6089158"/>
            <a:ext cx="2544549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18664CE-147D-C6DA-28A2-39090A02A9EC}"/>
              </a:ext>
            </a:extLst>
          </p:cNvPr>
          <p:cNvSpPr/>
          <p:nvPr/>
        </p:nvSpPr>
        <p:spPr>
          <a:xfrm>
            <a:off x="8863227" y="1759802"/>
            <a:ext cx="360000" cy="2254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51DFBF0-D63C-431A-9572-EC2CE77EB5B0}"/>
              </a:ext>
            </a:extLst>
          </p:cNvPr>
          <p:cNvSpPr/>
          <p:nvPr/>
        </p:nvSpPr>
        <p:spPr>
          <a:xfrm rot="2819082">
            <a:off x="5783616" y="5763394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D8C2207-8380-3F90-C925-9A0B6A432318}"/>
              </a:ext>
            </a:extLst>
          </p:cNvPr>
          <p:cNvSpPr/>
          <p:nvPr/>
        </p:nvSpPr>
        <p:spPr>
          <a:xfrm rot="18550486">
            <a:off x="6266938" y="5767140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CBB483F-44D9-9B53-D1D1-32A7CF7EB034}"/>
              </a:ext>
            </a:extLst>
          </p:cNvPr>
          <p:cNvSpPr/>
          <p:nvPr/>
        </p:nvSpPr>
        <p:spPr>
          <a:xfrm>
            <a:off x="6017975" y="5245526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959DE2-7804-C8C9-2285-29776D5760CD}"/>
              </a:ext>
            </a:extLst>
          </p:cNvPr>
          <p:cNvSpPr/>
          <p:nvPr/>
        </p:nvSpPr>
        <p:spPr>
          <a:xfrm>
            <a:off x="5657656" y="3478524"/>
            <a:ext cx="720000" cy="72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35D7E2C-E53C-9698-DF3F-B11DC0D8182C}"/>
              </a:ext>
            </a:extLst>
          </p:cNvPr>
          <p:cNvSpPr/>
          <p:nvPr/>
        </p:nvSpPr>
        <p:spPr>
          <a:xfrm>
            <a:off x="5657656" y="3474996"/>
            <a:ext cx="720000" cy="154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123F7BF-1D20-1F2C-050B-408C1C170291}"/>
              </a:ext>
            </a:extLst>
          </p:cNvPr>
          <p:cNvSpPr/>
          <p:nvPr/>
        </p:nvSpPr>
        <p:spPr>
          <a:xfrm>
            <a:off x="5660665" y="3632252"/>
            <a:ext cx="144780" cy="566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C7A10F7-070A-4D7D-6470-B942DC99B141}"/>
              </a:ext>
            </a:extLst>
          </p:cNvPr>
          <p:cNvSpPr/>
          <p:nvPr/>
        </p:nvSpPr>
        <p:spPr>
          <a:xfrm>
            <a:off x="6230325" y="3632252"/>
            <a:ext cx="144780" cy="566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F537A0A-8569-7FC0-39DF-7A3F99DB1827}"/>
              </a:ext>
            </a:extLst>
          </p:cNvPr>
          <p:cNvSpPr/>
          <p:nvPr/>
        </p:nvSpPr>
        <p:spPr>
          <a:xfrm rot="676214" flipH="1">
            <a:off x="9213110" y="1170038"/>
            <a:ext cx="54615" cy="1625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C31D1F-3A2E-C212-0248-18FA44C64726}"/>
              </a:ext>
            </a:extLst>
          </p:cNvPr>
          <p:cNvSpPr/>
          <p:nvPr/>
        </p:nvSpPr>
        <p:spPr>
          <a:xfrm rot="20923786">
            <a:off x="9614455" y="1171838"/>
            <a:ext cx="54615" cy="1625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67744F1-EB48-F8AD-384E-DC968FAC90EB}"/>
              </a:ext>
            </a:extLst>
          </p:cNvPr>
          <p:cNvSpPr/>
          <p:nvPr/>
        </p:nvSpPr>
        <p:spPr>
          <a:xfrm rot="5981276">
            <a:off x="9411088" y="1016081"/>
            <a:ext cx="45719" cy="370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DABD3D6-A948-AAFE-CD1F-74205AB091CF}"/>
              </a:ext>
            </a:extLst>
          </p:cNvPr>
          <p:cNvGrpSpPr/>
          <p:nvPr/>
        </p:nvGrpSpPr>
        <p:grpSpPr>
          <a:xfrm rot="761988">
            <a:off x="9374002" y="972488"/>
            <a:ext cx="222597" cy="215896"/>
            <a:chOff x="6881172" y="580505"/>
            <a:chExt cx="222597" cy="21589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D0E0489-487B-E795-AAB6-68E204B2D60A}"/>
                </a:ext>
              </a:extLst>
            </p:cNvPr>
            <p:cNvSpPr/>
            <p:nvPr/>
          </p:nvSpPr>
          <p:spPr>
            <a:xfrm>
              <a:off x="6881172" y="580505"/>
              <a:ext cx="84404" cy="215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46A8FF0-9E7A-8321-530F-25E3FB3D5844}"/>
                </a:ext>
              </a:extLst>
            </p:cNvPr>
            <p:cNvSpPr/>
            <p:nvPr/>
          </p:nvSpPr>
          <p:spPr>
            <a:xfrm>
              <a:off x="6965576" y="607357"/>
              <a:ext cx="138193" cy="1621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8402C4F-6FC9-B9ED-0AF5-C00882C6CF88}"/>
              </a:ext>
            </a:extLst>
          </p:cNvPr>
          <p:cNvSpPr/>
          <p:nvPr/>
        </p:nvSpPr>
        <p:spPr>
          <a:xfrm>
            <a:off x="9016671" y="1985271"/>
            <a:ext cx="1008000" cy="783844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A31F0FE-D1D5-99BD-7AA1-C28D4F52292F}"/>
              </a:ext>
            </a:extLst>
          </p:cNvPr>
          <p:cNvSpPr/>
          <p:nvPr/>
        </p:nvSpPr>
        <p:spPr>
          <a:xfrm>
            <a:off x="11658132" y="1728694"/>
            <a:ext cx="144916" cy="10391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1DEECE-570A-7E45-1ED8-3ECD05BB50A0}"/>
              </a:ext>
            </a:extLst>
          </p:cNvPr>
          <p:cNvSpPr/>
          <p:nvPr/>
        </p:nvSpPr>
        <p:spPr>
          <a:xfrm>
            <a:off x="11082738" y="2247432"/>
            <a:ext cx="144916" cy="520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DD36BAF-B841-5D62-58CC-E20A04BF5220}"/>
              </a:ext>
            </a:extLst>
          </p:cNvPr>
          <p:cNvSpPr/>
          <p:nvPr/>
        </p:nvSpPr>
        <p:spPr>
          <a:xfrm>
            <a:off x="11083048" y="2247433"/>
            <a:ext cx="720000" cy="3134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E0BD3BF-7C09-847D-0C2C-F4D3E915218B}"/>
              </a:ext>
            </a:extLst>
          </p:cNvPr>
          <p:cNvSpPr/>
          <p:nvPr/>
        </p:nvSpPr>
        <p:spPr>
          <a:xfrm>
            <a:off x="10872960" y="1985271"/>
            <a:ext cx="1008000" cy="801324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7875115-DDE1-1444-C782-1988AA0F92A9}"/>
              </a:ext>
            </a:extLst>
          </p:cNvPr>
          <p:cNvSpPr/>
          <p:nvPr/>
        </p:nvSpPr>
        <p:spPr>
          <a:xfrm>
            <a:off x="5896474" y="5679445"/>
            <a:ext cx="262215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EE6F97F-0113-A07B-A957-5251D347E8E9}"/>
              </a:ext>
            </a:extLst>
          </p:cNvPr>
          <p:cNvCxnSpPr>
            <a:cxnSpLocks/>
          </p:cNvCxnSpPr>
          <p:nvPr/>
        </p:nvCxnSpPr>
        <p:spPr>
          <a:xfrm>
            <a:off x="3748260" y="2774011"/>
            <a:ext cx="8443740" cy="132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7EC3FCC-6446-4102-C49A-E6777340693F}"/>
              </a:ext>
            </a:extLst>
          </p:cNvPr>
          <p:cNvGrpSpPr/>
          <p:nvPr/>
        </p:nvGrpSpPr>
        <p:grpSpPr>
          <a:xfrm>
            <a:off x="5098519" y="1105856"/>
            <a:ext cx="864000" cy="645697"/>
            <a:chOff x="1780572" y="485048"/>
            <a:chExt cx="864000" cy="64569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1E08BA0-F141-4250-A4F5-78822F9A094F}"/>
                </a:ext>
              </a:extLst>
            </p:cNvPr>
            <p:cNvSpPr/>
            <p:nvPr/>
          </p:nvSpPr>
          <p:spPr>
            <a:xfrm>
              <a:off x="1780572" y="485048"/>
              <a:ext cx="864000" cy="5089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DF87546-E801-26AE-DB43-F728784CE3DE}"/>
                </a:ext>
              </a:extLst>
            </p:cNvPr>
            <p:cNvSpPr/>
            <p:nvPr/>
          </p:nvSpPr>
          <p:spPr>
            <a:xfrm>
              <a:off x="2207199" y="902573"/>
              <a:ext cx="45719" cy="220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71677C3-A094-A81A-1EE7-A5CD82D705DA}"/>
                </a:ext>
              </a:extLst>
            </p:cNvPr>
            <p:cNvSpPr/>
            <p:nvPr/>
          </p:nvSpPr>
          <p:spPr>
            <a:xfrm rot="5400000">
              <a:off x="2206632" y="997669"/>
              <a:ext cx="45719" cy="220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4FE0D02-2EB6-9324-8DF0-7D9DE4C211B2}"/>
              </a:ext>
            </a:extLst>
          </p:cNvPr>
          <p:cNvGrpSpPr/>
          <p:nvPr/>
        </p:nvGrpSpPr>
        <p:grpSpPr>
          <a:xfrm>
            <a:off x="6054002" y="1104284"/>
            <a:ext cx="864000" cy="645697"/>
            <a:chOff x="1780572" y="485048"/>
            <a:chExt cx="864000" cy="64569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317EAFD-8A4A-6F65-1412-4D8D7F14F883}"/>
                </a:ext>
              </a:extLst>
            </p:cNvPr>
            <p:cNvSpPr/>
            <p:nvPr/>
          </p:nvSpPr>
          <p:spPr>
            <a:xfrm>
              <a:off x="1780572" y="485048"/>
              <a:ext cx="864000" cy="5089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CC3874D-22DF-2B97-D7A7-14F5AC111A9A}"/>
                </a:ext>
              </a:extLst>
            </p:cNvPr>
            <p:cNvSpPr/>
            <p:nvPr/>
          </p:nvSpPr>
          <p:spPr>
            <a:xfrm>
              <a:off x="2207199" y="902573"/>
              <a:ext cx="45719" cy="220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A97E0C1-76C1-2A61-4CED-7999FD025572}"/>
                </a:ext>
              </a:extLst>
            </p:cNvPr>
            <p:cNvSpPr/>
            <p:nvPr/>
          </p:nvSpPr>
          <p:spPr>
            <a:xfrm rot="5400000">
              <a:off x="2206632" y="997669"/>
              <a:ext cx="45719" cy="220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18639F5-941A-F29E-E834-8D8758CEE4E1}"/>
              </a:ext>
            </a:extLst>
          </p:cNvPr>
          <p:cNvSpPr/>
          <p:nvPr/>
        </p:nvSpPr>
        <p:spPr>
          <a:xfrm>
            <a:off x="5863689" y="822465"/>
            <a:ext cx="295000" cy="1886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85B31A9-E2B3-60FA-4FDD-3C522B300C96}"/>
              </a:ext>
            </a:extLst>
          </p:cNvPr>
          <p:cNvSpPr/>
          <p:nvPr/>
        </p:nvSpPr>
        <p:spPr>
          <a:xfrm rot="2819082">
            <a:off x="4115867" y="3820144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0F0F989-3B54-F23B-E908-AD8D2EE4753D}"/>
              </a:ext>
            </a:extLst>
          </p:cNvPr>
          <p:cNvSpPr/>
          <p:nvPr/>
        </p:nvSpPr>
        <p:spPr>
          <a:xfrm rot="18550486">
            <a:off x="4599189" y="3823890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896AB5-1728-9789-7B98-AD521ED641B1}"/>
              </a:ext>
            </a:extLst>
          </p:cNvPr>
          <p:cNvSpPr/>
          <p:nvPr/>
        </p:nvSpPr>
        <p:spPr>
          <a:xfrm>
            <a:off x="4350226" y="3302276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F287701-EFA6-EA8F-3EA6-D7F33749F8EC}"/>
              </a:ext>
            </a:extLst>
          </p:cNvPr>
          <p:cNvSpPr/>
          <p:nvPr/>
        </p:nvSpPr>
        <p:spPr>
          <a:xfrm>
            <a:off x="7572375" y="1613450"/>
            <a:ext cx="45719" cy="100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B00EF0D-5EDE-E460-138D-E91D734D7CFA}"/>
              </a:ext>
            </a:extLst>
          </p:cNvPr>
          <p:cNvSpPr/>
          <p:nvPr/>
        </p:nvSpPr>
        <p:spPr>
          <a:xfrm rot="18550486">
            <a:off x="7815751" y="2260331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9791396-641F-E28E-B603-316FF713BAA9}"/>
              </a:ext>
            </a:extLst>
          </p:cNvPr>
          <p:cNvSpPr/>
          <p:nvPr/>
        </p:nvSpPr>
        <p:spPr>
          <a:xfrm rot="2819082">
            <a:off x="7345652" y="2262701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AA14C8-FF0B-0F1A-1D77-2CE982A56BFD}"/>
              </a:ext>
            </a:extLst>
          </p:cNvPr>
          <p:cNvSpPr/>
          <p:nvPr/>
        </p:nvSpPr>
        <p:spPr>
          <a:xfrm>
            <a:off x="7413169" y="1104284"/>
            <a:ext cx="371290" cy="5153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04B9249-69FE-EB51-EEF5-719B4F9D9960}"/>
              </a:ext>
            </a:extLst>
          </p:cNvPr>
          <p:cNvSpPr/>
          <p:nvPr/>
        </p:nvSpPr>
        <p:spPr>
          <a:xfrm>
            <a:off x="4355813" y="1604687"/>
            <a:ext cx="45719" cy="100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6CC9148-EE28-A15D-F641-238A5637EDAC}"/>
              </a:ext>
            </a:extLst>
          </p:cNvPr>
          <p:cNvSpPr/>
          <p:nvPr/>
        </p:nvSpPr>
        <p:spPr>
          <a:xfrm rot="18550486">
            <a:off x="4599189" y="2251568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313C8CE-49F4-7E94-3B7D-A6F533F94C40}"/>
              </a:ext>
            </a:extLst>
          </p:cNvPr>
          <p:cNvSpPr/>
          <p:nvPr/>
        </p:nvSpPr>
        <p:spPr>
          <a:xfrm rot="2819082">
            <a:off x="4129090" y="2253938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1E859BE-6120-168A-F417-E22478E4F26F}"/>
              </a:ext>
            </a:extLst>
          </p:cNvPr>
          <p:cNvSpPr/>
          <p:nvPr/>
        </p:nvSpPr>
        <p:spPr>
          <a:xfrm>
            <a:off x="4320265" y="1095521"/>
            <a:ext cx="129804" cy="5153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7205906-DA09-2871-9094-4FC806F13CD3}"/>
              </a:ext>
            </a:extLst>
          </p:cNvPr>
          <p:cNvSpPr/>
          <p:nvPr/>
        </p:nvSpPr>
        <p:spPr>
          <a:xfrm rot="2819082">
            <a:off x="7345651" y="5415739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C93283B-2F94-2B2F-ED2D-BE5ECF9C3360}"/>
              </a:ext>
            </a:extLst>
          </p:cNvPr>
          <p:cNvSpPr/>
          <p:nvPr/>
        </p:nvSpPr>
        <p:spPr>
          <a:xfrm rot="18550486">
            <a:off x="7828973" y="5419485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FBE3627-96F8-CF1C-0040-573D3B596FCD}"/>
              </a:ext>
            </a:extLst>
          </p:cNvPr>
          <p:cNvSpPr/>
          <p:nvPr/>
        </p:nvSpPr>
        <p:spPr>
          <a:xfrm>
            <a:off x="7580010" y="4897871"/>
            <a:ext cx="45719" cy="60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7549088-59F2-A405-0273-65CACB0469D1}"/>
              </a:ext>
            </a:extLst>
          </p:cNvPr>
          <p:cNvSpPr/>
          <p:nvPr/>
        </p:nvSpPr>
        <p:spPr>
          <a:xfrm>
            <a:off x="4304428" y="3630809"/>
            <a:ext cx="129804" cy="5153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11423FA-375B-891A-A81E-55DF254EABBE}"/>
              </a:ext>
            </a:extLst>
          </p:cNvPr>
          <p:cNvSpPr/>
          <p:nvPr/>
        </p:nvSpPr>
        <p:spPr>
          <a:xfrm rot="2098649">
            <a:off x="7536827" y="5266521"/>
            <a:ext cx="129804" cy="5153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372CE1C-CFD3-7D67-2C33-3720D1EB39FE}"/>
              </a:ext>
            </a:extLst>
          </p:cNvPr>
          <p:cNvSpPr/>
          <p:nvPr/>
        </p:nvSpPr>
        <p:spPr>
          <a:xfrm rot="10800000" flipH="1">
            <a:off x="11933324" y="431944"/>
            <a:ext cx="45719" cy="2335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AC568F9-CEBF-FF4D-74F2-00AA43EAE2C2}"/>
              </a:ext>
            </a:extLst>
          </p:cNvPr>
          <p:cNvCxnSpPr>
            <a:cxnSpLocks/>
          </p:cNvCxnSpPr>
          <p:nvPr/>
        </p:nvCxnSpPr>
        <p:spPr>
          <a:xfrm>
            <a:off x="9015042" y="2968424"/>
            <a:ext cx="10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964E485-FCBB-192D-BAC6-452393EFB115}"/>
              </a:ext>
            </a:extLst>
          </p:cNvPr>
          <p:cNvCxnSpPr>
            <a:cxnSpLocks/>
          </p:cNvCxnSpPr>
          <p:nvPr/>
        </p:nvCxnSpPr>
        <p:spPr>
          <a:xfrm>
            <a:off x="10871331" y="2968424"/>
            <a:ext cx="10237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DCB419A-0364-CEE6-E620-112F256D552E}"/>
              </a:ext>
            </a:extLst>
          </p:cNvPr>
          <p:cNvCxnSpPr>
            <a:cxnSpLocks/>
          </p:cNvCxnSpPr>
          <p:nvPr/>
        </p:nvCxnSpPr>
        <p:spPr>
          <a:xfrm>
            <a:off x="9015042" y="3187004"/>
            <a:ext cx="288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0F15F71-08EF-234B-8853-F4115C1F4C23}"/>
              </a:ext>
            </a:extLst>
          </p:cNvPr>
          <p:cNvSpPr txBox="1"/>
          <p:nvPr/>
        </p:nvSpPr>
        <p:spPr>
          <a:xfrm>
            <a:off x="10111839" y="323507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~200cm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E60B183-AF29-856B-3E3B-536051C20998}"/>
              </a:ext>
            </a:extLst>
          </p:cNvPr>
          <p:cNvSpPr txBox="1"/>
          <p:nvPr/>
        </p:nvSpPr>
        <p:spPr>
          <a:xfrm>
            <a:off x="9281035" y="2942643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70cm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E710E62-830A-6104-95C8-F4214E37376B}"/>
              </a:ext>
            </a:extLst>
          </p:cNvPr>
          <p:cNvSpPr txBox="1"/>
          <p:nvPr/>
        </p:nvSpPr>
        <p:spPr>
          <a:xfrm>
            <a:off x="11125588" y="294277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70cm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228A022-13C9-53CD-79F7-979257EE4DA7}"/>
              </a:ext>
            </a:extLst>
          </p:cNvPr>
          <p:cNvCxnSpPr>
            <a:cxnSpLocks/>
          </p:cNvCxnSpPr>
          <p:nvPr/>
        </p:nvCxnSpPr>
        <p:spPr>
          <a:xfrm>
            <a:off x="8318546" y="3377364"/>
            <a:ext cx="0" cy="3110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096BD7D-6501-708D-0CCF-BB011630F48A}"/>
              </a:ext>
            </a:extLst>
          </p:cNvPr>
          <p:cNvSpPr txBox="1"/>
          <p:nvPr/>
        </p:nvSpPr>
        <p:spPr>
          <a:xfrm>
            <a:off x="7640119" y="4230961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~200cm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F5290C0-56F9-6D7A-C51F-9EEEDEA59E9D}"/>
              </a:ext>
            </a:extLst>
          </p:cNvPr>
          <p:cNvCxnSpPr>
            <a:cxnSpLocks/>
          </p:cNvCxnSpPr>
          <p:nvPr/>
        </p:nvCxnSpPr>
        <p:spPr>
          <a:xfrm>
            <a:off x="4515455" y="6101626"/>
            <a:ext cx="0" cy="385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1744F5B-2F44-05A3-88E5-BEB7F29C6C04}"/>
              </a:ext>
            </a:extLst>
          </p:cNvPr>
          <p:cNvSpPr txBox="1"/>
          <p:nvPr/>
        </p:nvSpPr>
        <p:spPr>
          <a:xfrm>
            <a:off x="3998292" y="614312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25cm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2305FCE-4F22-1AD0-8964-237CF2AD4853}"/>
              </a:ext>
            </a:extLst>
          </p:cNvPr>
          <p:cNvCxnSpPr>
            <a:cxnSpLocks/>
          </p:cNvCxnSpPr>
          <p:nvPr/>
        </p:nvCxnSpPr>
        <p:spPr>
          <a:xfrm>
            <a:off x="4899135" y="3022754"/>
            <a:ext cx="2160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9017CE2-F5C6-C0E5-C938-7DAD0D06FACC}"/>
              </a:ext>
            </a:extLst>
          </p:cNvPr>
          <p:cNvCxnSpPr>
            <a:cxnSpLocks/>
          </p:cNvCxnSpPr>
          <p:nvPr/>
        </p:nvCxnSpPr>
        <p:spPr>
          <a:xfrm>
            <a:off x="8311322" y="1754512"/>
            <a:ext cx="0" cy="100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50F252A-1E63-C417-4365-CFAF29FBF106}"/>
              </a:ext>
            </a:extLst>
          </p:cNvPr>
          <p:cNvSpPr txBox="1"/>
          <p:nvPr/>
        </p:nvSpPr>
        <p:spPr>
          <a:xfrm>
            <a:off x="7808762" y="209490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70cm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BFF3B91-09F1-898C-09A8-20DD7AE03E83}"/>
              </a:ext>
            </a:extLst>
          </p:cNvPr>
          <p:cNvSpPr txBox="1"/>
          <p:nvPr/>
        </p:nvSpPr>
        <p:spPr>
          <a:xfrm>
            <a:off x="5672904" y="301316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150cm</a:t>
            </a: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9A7B823E-0C29-834B-4875-79709784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07" y="3618432"/>
            <a:ext cx="1688229" cy="1688229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1CE7C2BD-B3CD-CB8F-B5F3-3EBFCD6E2E0B}"/>
              </a:ext>
            </a:extLst>
          </p:cNvPr>
          <p:cNvSpPr txBox="1"/>
          <p:nvPr/>
        </p:nvSpPr>
        <p:spPr>
          <a:xfrm>
            <a:off x="3816842" y="2970572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View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C4D22C4-E4FB-6EB1-62C7-F7CCD0276E25}"/>
              </a:ext>
            </a:extLst>
          </p:cNvPr>
          <p:cNvSpPr txBox="1"/>
          <p:nvPr/>
        </p:nvSpPr>
        <p:spPr>
          <a:xfrm>
            <a:off x="8471098" y="501269"/>
            <a:ext cx="791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Side View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751B435-167B-7458-50E9-AF46E7FFADEC}"/>
              </a:ext>
            </a:extLst>
          </p:cNvPr>
          <p:cNvSpPr txBox="1"/>
          <p:nvPr/>
        </p:nvSpPr>
        <p:spPr>
          <a:xfrm>
            <a:off x="3620962" y="1640774"/>
            <a:ext cx="752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 Light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220A39C-1501-6773-5D60-431A7D3B25D1}"/>
              </a:ext>
            </a:extLst>
          </p:cNvPr>
          <p:cNvSpPr txBox="1"/>
          <p:nvPr/>
        </p:nvSpPr>
        <p:spPr>
          <a:xfrm>
            <a:off x="3622443" y="3604223"/>
            <a:ext cx="752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 Light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9C0F243-9692-2950-563A-5AF3E9DC1E43}"/>
              </a:ext>
            </a:extLst>
          </p:cNvPr>
          <p:cNvSpPr txBox="1"/>
          <p:nvPr/>
        </p:nvSpPr>
        <p:spPr>
          <a:xfrm>
            <a:off x="7273324" y="5823747"/>
            <a:ext cx="84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Light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E07980C-C25E-9555-B483-D081E8C27A7D}"/>
              </a:ext>
            </a:extLst>
          </p:cNvPr>
          <p:cNvSpPr txBox="1"/>
          <p:nvPr/>
        </p:nvSpPr>
        <p:spPr>
          <a:xfrm>
            <a:off x="7265927" y="818212"/>
            <a:ext cx="84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 Light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D23EC2F-0F0A-DDC5-3CED-6DA5B1344C62}"/>
              </a:ext>
            </a:extLst>
          </p:cNvPr>
          <p:cNvSpPr txBox="1"/>
          <p:nvPr/>
        </p:nvSpPr>
        <p:spPr>
          <a:xfrm>
            <a:off x="5771799" y="526815"/>
            <a:ext cx="489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ILCE-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A8B6B1B-A2A8-22B2-70F4-14938DD28572}"/>
              </a:ext>
            </a:extLst>
          </p:cNvPr>
          <p:cNvSpPr txBox="1"/>
          <p:nvPr/>
        </p:nvSpPr>
        <p:spPr>
          <a:xfrm>
            <a:off x="6250313" y="795850"/>
            <a:ext cx="811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Display x2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02E95181-A8DE-04FB-A2F7-7679035FD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887" y="3616176"/>
            <a:ext cx="1935170" cy="1086334"/>
          </a:xfrm>
          <a:prstGeom prst="rect">
            <a:avLst/>
          </a:prstGeom>
        </p:spPr>
      </p:pic>
      <p:pic>
        <p:nvPicPr>
          <p:cNvPr id="214" name="Picture 213" descr="A person sitting on a couch with a bottle of champagne&#10;&#10;Description automatically generated">
            <a:extLst>
              <a:ext uri="{FF2B5EF4-FFF2-40B4-BE49-F238E27FC236}">
                <a16:creationId xmlns:a16="http://schemas.microsoft.com/office/drawing/2014/main" id="{2DB1D44D-C795-FC61-5950-0FE811B96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888" y="4740807"/>
            <a:ext cx="1933955" cy="1859844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72153907-8D9B-DC25-059E-7C67DE629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2963" y="5345033"/>
            <a:ext cx="1579945" cy="574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03BAD3-EB57-2BEA-FC45-C0B5F64EDEE1}"/>
              </a:ext>
            </a:extLst>
          </p:cNvPr>
          <p:cNvSpPr txBox="1"/>
          <p:nvPr/>
        </p:nvSpPr>
        <p:spPr>
          <a:xfrm>
            <a:off x="9831401" y="12580"/>
            <a:ext cx="2349041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Demo at IBC2023</a:t>
            </a:r>
          </a:p>
        </p:txBody>
      </p:sp>
    </p:spTree>
    <p:extLst>
      <p:ext uri="{BB962C8B-B14F-4D97-AF65-F5344CB8AC3E}">
        <p14:creationId xmlns:p14="http://schemas.microsoft.com/office/powerpoint/2010/main" val="92334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PowerPoint Presentation</vt:lpstr>
      <vt:lpstr>PowerPoint Presentation</vt:lpstr>
      <vt:lpstr>PYPL  PopularitY of Programming Language</vt:lpstr>
      <vt:lpstr>Python wrapper</vt:lpstr>
      <vt:lpstr>Interview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Kenichiro Imai</dc:creator>
  <cp:revision>1</cp:revision>
  <dcterms:created xsi:type="dcterms:W3CDTF">2023-12-26T15:07:57Z</dcterms:created>
  <dcterms:modified xsi:type="dcterms:W3CDTF">2024-01-19T15:10:56Z</dcterms:modified>
</cp:coreProperties>
</file>