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4CD0-7709-470D-5916-85B22D5B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55775-E6D0-DAEB-5C8B-ED5C7CA2F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8FD65-7DE9-EE44-99D4-393D293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0918-AC59-3B82-A1A7-878879F0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9D39-B589-C820-816B-D6CA8546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902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912A-6DAE-54CC-2398-7C09E94E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6966D-61B6-CDFE-3E56-616639E05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514D-A6BC-88FF-1707-3D53DC8E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A302-0725-EC18-658A-A8AB7B3E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834F-6D34-D353-7BA2-E0CFC490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70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4A54F-029A-915A-A346-E201DCD54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FBB9C-76BA-A31D-6B0D-2717BB8B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09B9-D68C-BC54-FEA5-3E123AFD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3A3F-5BB8-3505-6952-72532DA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61AC-9E59-342B-192B-AB72023D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6469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11E8-B61E-32DA-2789-460712A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9B6B-7DDB-5537-2EBD-6110046B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D099-567B-4378-6A6A-F3839A28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F473-58E6-C655-5ABC-0EBCA06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851C-F0FE-DDE2-7589-045BFF5B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8859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D0F8-3863-DD27-FDDA-4C5B891D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C7469-8932-5CB4-1218-2154CA31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986F-994C-8CEB-DC60-2A3D5EC0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9C88-6B8F-0018-2704-0DE02FC8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13C-17ED-B5D5-4AE1-474F627D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6353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DAC1-13AC-6E4F-00B1-B4ECED38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5A97-4AEB-41ED-E69E-2E19C4822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3E68E-6B0F-FF0E-EFDD-45F2A6F1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10DD5-CBF3-FC87-B2D7-AE5F3675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664D-BD13-EA80-6C55-14E8ED73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86DA-195C-603F-FFE9-BF9DF78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416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34D9-010E-1941-62C0-2F60B0C6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7385C-AC49-5F42-167B-1A661767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5B016-B22E-B165-CA3C-395FEE485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22EE4-8769-A205-F0AA-84415FA2E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E4124-5D50-3DCA-8B2A-C0BF2CBA6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C509B-E408-CE67-2822-B00EA8D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F0D06-D497-F598-CCCB-7990B91A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53970-A1C4-1A01-A066-C24D8D73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0789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96BE-CB09-354E-2F0A-698B48E1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08714-973D-3AD1-47EE-0A11B34B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537AE-E564-BEBA-3FA9-C1EA72B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B8D62-617C-C5DB-1C69-7AD221C8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476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F527-FF6C-1E71-72E6-B3891E61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4758C-6456-C93D-679F-A759BC83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2B6D6-483C-E368-DAC2-BDAA01AD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4329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FDAD-0B23-946B-F899-BABDF446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2AC5-4DF5-E83F-A9A7-1FAB3A31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A86FE-DB8D-A8E7-EF7B-DA0E5A099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B550-4E0C-545C-5008-A61AB038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4E57-B0B1-DC46-6573-9AD5B6FB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D948-46C3-D78D-8418-16D37B81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777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D681-4FE5-D0D2-5EBC-EBB7A671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0F1D3-77B2-E83C-6848-522F29F10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BA5C-114D-DF1F-96A9-45749D15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12C9-A54E-04C9-CC1A-B74F9145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42994-E1E8-3932-248B-8324AC50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94DC7-3BA4-3611-BC8B-F318F7DB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674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4B1E8-925F-7EC0-FA05-0F9E0379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6A018-E5B8-7B6A-E2BF-FE926419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2845-AA63-14B8-41C3-A2A568D6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34E9-46B7-4F9F-8108-F4D7F5090D60}" type="datetimeFigureOut">
              <a:rPr lang="en-KE" smtClean="0"/>
              <a:t>11/01/2023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31ED-60ED-FB5A-3C8D-8979BA08F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D5AD-D21F-51B2-D3D7-34FCAAD1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C364-861B-496C-A883-9E2C7C3EFC8D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203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6DC92A7-33D3-4263-B3CF-449A6910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969"/>
            <a:ext cx="10515600" cy="1075996"/>
          </a:xfrm>
        </p:spPr>
        <p:txBody>
          <a:bodyPr/>
          <a:lstStyle/>
          <a:p>
            <a:r>
              <a:rPr lang="en-US" dirty="0"/>
              <a:t>Practical Test For CPU Intern</a:t>
            </a:r>
            <a:endParaRPr lang="en-K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E8DED5-3FA7-2A4D-E655-52BC5035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965"/>
            <a:ext cx="10515600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Name: Koki Charity Mulei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5592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36C1-DCB4-725B-15B5-66AEA4E8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A85C-1004-C441-EE4A-BF7B089B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Language: Python (Django)</a:t>
            </a:r>
          </a:p>
          <a:p>
            <a:r>
              <a:rPr lang="en-US" dirty="0"/>
              <a:t>Database : Postgres SQL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7377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6DC92A7-33D3-4263-B3CF-449A6910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969"/>
            <a:ext cx="10515600" cy="1075996"/>
          </a:xfrm>
        </p:spPr>
        <p:txBody>
          <a:bodyPr/>
          <a:lstStyle/>
          <a:p>
            <a:r>
              <a:rPr lang="en-US" dirty="0"/>
              <a:t>System Design Process</a:t>
            </a:r>
            <a:endParaRPr lang="en-K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E8DED5-3FA7-2A4D-E655-52BC50359A8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K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9EECCA-BA79-B145-ED18-F32CC98ECE59}"/>
              </a:ext>
            </a:extLst>
          </p:cNvPr>
          <p:cNvSpPr/>
          <p:nvPr/>
        </p:nvSpPr>
        <p:spPr>
          <a:xfrm>
            <a:off x="3699803" y="2039815"/>
            <a:ext cx="4417255" cy="4699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approaches registration and shares details</a:t>
            </a:r>
            <a:endParaRPr lang="en-K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C3DBC8-4471-0581-4170-4BD05CEF1B4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08430" y="2509789"/>
            <a:ext cx="1" cy="46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1048B8-E7D0-1E5F-8F41-91C858BBFA85}"/>
              </a:ext>
            </a:extLst>
          </p:cNvPr>
          <p:cNvSpPr/>
          <p:nvPr/>
        </p:nvSpPr>
        <p:spPr>
          <a:xfrm>
            <a:off x="4149969" y="2979763"/>
            <a:ext cx="3967085" cy="4492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Dispensary checks whether patient exist</a:t>
            </a:r>
            <a:endParaRPr lang="en-K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5ED6F1-03B9-E0D8-4F1E-5068D53A6BC3}"/>
              </a:ext>
            </a:extLst>
          </p:cNvPr>
          <p:cNvCxnSpPr/>
          <p:nvPr/>
        </p:nvCxnSpPr>
        <p:spPr>
          <a:xfrm flipH="1">
            <a:off x="3967089" y="3429000"/>
            <a:ext cx="773723" cy="59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9BF4D5-B3EF-1D8C-656F-540859868280}"/>
              </a:ext>
            </a:extLst>
          </p:cNvPr>
          <p:cNvCxnSpPr/>
          <p:nvPr/>
        </p:nvCxnSpPr>
        <p:spPr>
          <a:xfrm>
            <a:off x="7441809" y="3429000"/>
            <a:ext cx="914400" cy="59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4C9E5C2-70CD-B70F-3D80-1FBBE41D788A}"/>
              </a:ext>
            </a:extLst>
          </p:cNvPr>
          <p:cNvSpPr/>
          <p:nvPr/>
        </p:nvSpPr>
        <p:spPr>
          <a:xfrm>
            <a:off x="2715065" y="4023360"/>
            <a:ext cx="2035127" cy="324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patient</a:t>
            </a:r>
            <a:endParaRPr lang="en-KE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F44EA5-635B-371C-746F-2D22D4D481E3}"/>
              </a:ext>
            </a:extLst>
          </p:cNvPr>
          <p:cNvSpPr/>
          <p:nvPr/>
        </p:nvSpPr>
        <p:spPr>
          <a:xfrm>
            <a:off x="7441809" y="4023360"/>
            <a:ext cx="2616591" cy="324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Existing Patient</a:t>
            </a:r>
            <a:endParaRPr lang="en-KE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E351D3-01F4-EE2B-5BC2-C2FD01FD605A}"/>
              </a:ext>
            </a:extLst>
          </p:cNvPr>
          <p:cNvSpPr/>
          <p:nvPr/>
        </p:nvSpPr>
        <p:spPr>
          <a:xfrm>
            <a:off x="1997612" y="4951828"/>
            <a:ext cx="3460653" cy="324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Record new patient details</a:t>
            </a:r>
            <a:endParaRPr lang="en-K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4564F22-0AE2-7F29-6602-FEB3E0A1D0E9}"/>
              </a:ext>
            </a:extLst>
          </p:cNvPr>
          <p:cNvSpPr/>
          <p:nvPr/>
        </p:nvSpPr>
        <p:spPr>
          <a:xfrm>
            <a:off x="7258929" y="4951828"/>
            <a:ext cx="3460653" cy="324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Retrieve patient details</a:t>
            </a:r>
            <a:endParaRPr lang="en-K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0EBD9C-8C62-BB6C-9CFD-B392DAA28DE4}"/>
              </a:ext>
            </a:extLst>
          </p:cNvPr>
          <p:cNvCxnSpPr/>
          <p:nvPr/>
        </p:nvCxnSpPr>
        <p:spPr>
          <a:xfrm>
            <a:off x="3545058" y="4348211"/>
            <a:ext cx="0" cy="60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E7A664-C9AC-7A70-00F6-660D79803659}"/>
              </a:ext>
            </a:extLst>
          </p:cNvPr>
          <p:cNvCxnSpPr>
            <a:stCxn id="22" idx="2"/>
          </p:cNvCxnSpPr>
          <p:nvPr/>
        </p:nvCxnSpPr>
        <p:spPr>
          <a:xfrm>
            <a:off x="8750105" y="4348211"/>
            <a:ext cx="28135" cy="60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2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BBCB-D6F7-0816-CD34-616B70BA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functionality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969E-F075-09DE-C385-71AE08CF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Created an API using Django rest framework.</a:t>
            </a:r>
          </a:p>
          <a:p>
            <a:pPr marL="0" indent="0">
              <a:buNone/>
            </a:pPr>
            <a:r>
              <a:rPr lang="en-US" dirty="0"/>
              <a:t>Django rest framework allows users to create  interactive web api’s.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430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49E6-01F8-8382-CC32-2B622468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Screenshot Output</a:t>
            </a:r>
            <a:br>
              <a:rPr lang="en-US" dirty="0"/>
            </a:br>
            <a:r>
              <a:rPr lang="en-US" dirty="0"/>
              <a:t>Shikusi Homepage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E305-CE96-EC0E-022C-6F57AD88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11836-389F-3BE0-D9EC-71E18F7EB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1852441"/>
            <a:ext cx="7357403" cy="44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1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FB96-3AA8-44BA-9D89-67498B81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8E360-2B9D-EF81-4CDA-14CED6049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5" y="1690688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351077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24AA-C729-14BB-0CCC-DA43C0D8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1B418-A08E-EDE5-3731-7A2814FC0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29" y="1785645"/>
            <a:ext cx="8164735" cy="4351338"/>
          </a:xfrm>
        </p:spPr>
      </p:pic>
    </p:spTree>
    <p:extLst>
      <p:ext uri="{BB962C8B-B14F-4D97-AF65-F5344CB8AC3E}">
        <p14:creationId xmlns:p14="http://schemas.microsoft.com/office/powerpoint/2010/main" val="133047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Practical Test For CPU Intern</vt:lpstr>
      <vt:lpstr>Question 1</vt:lpstr>
      <vt:lpstr>System Design Process</vt:lpstr>
      <vt:lpstr>API functionality</vt:lpstr>
      <vt:lpstr>Sample Screenshot Output Shikusi Homepage </vt:lpstr>
      <vt:lpstr>Registration</vt:lpstr>
      <vt:lpstr>Triage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Process</dc:title>
  <dc:creator>charity mulei</dc:creator>
  <cp:lastModifiedBy>charity mulei</cp:lastModifiedBy>
  <cp:revision>7</cp:revision>
  <dcterms:created xsi:type="dcterms:W3CDTF">2023-01-11T06:53:49Z</dcterms:created>
  <dcterms:modified xsi:type="dcterms:W3CDTF">2023-01-11T08:07:00Z</dcterms:modified>
</cp:coreProperties>
</file>