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6AB2-60F5-4E88-BC28-624202D0FC5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7A3E-BB7F-4A51-B259-A0F2610A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4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6AB2-60F5-4E88-BC28-624202D0FC5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7A3E-BB7F-4A51-B259-A0F2610A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6AB2-60F5-4E88-BC28-624202D0FC5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7A3E-BB7F-4A51-B259-A0F2610A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6AB2-60F5-4E88-BC28-624202D0FC5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7A3E-BB7F-4A51-B259-A0F2610A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6AB2-60F5-4E88-BC28-624202D0FC5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7A3E-BB7F-4A51-B259-A0F2610A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6AB2-60F5-4E88-BC28-624202D0FC5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7A3E-BB7F-4A51-B259-A0F2610A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6AB2-60F5-4E88-BC28-624202D0FC5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7A3E-BB7F-4A51-B259-A0F2610A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6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6AB2-60F5-4E88-BC28-624202D0FC5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7A3E-BB7F-4A51-B259-A0F2610A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6AB2-60F5-4E88-BC28-624202D0FC5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7A3E-BB7F-4A51-B259-A0F2610A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6AB2-60F5-4E88-BC28-624202D0FC5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7A3E-BB7F-4A51-B259-A0F2610A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8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6AB2-60F5-4E88-BC28-624202D0FC5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7A3E-BB7F-4A51-B259-A0F2610A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8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6AB2-60F5-4E88-BC28-624202D0FC5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7A3E-BB7F-4A51-B259-A0F2610A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op" TargetMode="External"/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left" TargetMode="External"/><Relationship Id="rId5" Type="http://schemas.openxmlformats.org/officeDocument/2006/relationships/hyperlink" Target="https://developer.mozilla.org/en-US/docs/Web/CSS/bottom" TargetMode="External"/><Relationship Id="rId4" Type="http://schemas.openxmlformats.org/officeDocument/2006/relationships/hyperlink" Target="https://developer.mozilla.org/en-US/docs/Web/CSS/righ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ight" TargetMode="External"/><Relationship Id="rId2" Type="http://schemas.openxmlformats.org/officeDocument/2006/relationships/hyperlink" Target="https://developer.mozilla.org/en-US/docs/Web/CSS/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z-index" TargetMode="External"/><Relationship Id="rId5" Type="http://schemas.openxmlformats.org/officeDocument/2006/relationships/hyperlink" Target="https://developer.mozilla.org/en-US/docs/Web/CSS/left" TargetMode="External"/><Relationship Id="rId4" Type="http://schemas.openxmlformats.org/officeDocument/2006/relationships/hyperlink" Target="https://developer.mozilla.org/en-US/docs/Web/CSS/bott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ttom" TargetMode="External"/><Relationship Id="rId2" Type="http://schemas.openxmlformats.org/officeDocument/2006/relationships/hyperlink" Target="https://developer.mozilla.org/en-US/docs/Web/CSS/to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CSS/right" TargetMode="External"/><Relationship Id="rId4" Type="http://schemas.openxmlformats.org/officeDocument/2006/relationships/hyperlink" Target="https://developer.mozilla.org/en-US/docs/Web/CSS/lef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766354"/>
            <a:ext cx="9875519" cy="5103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481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6120"/>
            <a:ext cx="10515600" cy="105437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Position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9965" y="2040678"/>
            <a:ext cx="1168690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position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2"/>
              </a:rPr>
              <a:t>CSS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 property sets how an element is positioned in a document.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3"/>
              </a:rPr>
              <a:t>top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4"/>
              </a:rPr>
              <a:t>right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5"/>
              </a:rPr>
              <a:t>bottom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, and </a:t>
            </a: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6"/>
              </a:rPr>
              <a:t>left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 properties determine the final location of positioned elements.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61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874" y="148048"/>
            <a:ext cx="10515600" cy="940526"/>
          </a:xfrm>
        </p:spPr>
        <p:txBody>
          <a:bodyPr/>
          <a:lstStyle/>
          <a:p>
            <a:pPr algn="ctr"/>
            <a:r>
              <a:rPr lang="en-US" b="1" dirty="0" smtClean="0"/>
              <a:t>Static position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3508" y="1482645"/>
            <a:ext cx="1166077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The element is positioned according to the normal flow of the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 The </a:t>
            </a: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2"/>
              </a:rPr>
              <a:t>top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3"/>
              </a:rPr>
              <a:t>right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4"/>
              </a:rPr>
              <a:t>bottom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5"/>
              </a:rPr>
              <a:t>left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, and </a:t>
            </a: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6"/>
              </a:rPr>
              <a:t>z-index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 properties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have </a:t>
            </a:r>
            <a:r>
              <a:rPr kumimoji="0" lang="en-US" altLang="en-US" sz="3200" b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no</a:t>
            </a:r>
            <a:r>
              <a:rPr kumimoji="0" lang="en-US" altLang="en-US" sz="3200" b="1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3200" b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effect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1B1B1B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 This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is the default value of the position property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437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7383" y="418011"/>
            <a:ext cx="11486605" cy="5947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 element with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position: static;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not positioned in any special way;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always positioned according to the normal flow of the page: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CSS code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3200" dirty="0" err="1" smtClean="0">
                <a:latin typeface="+mj-lt"/>
              </a:rPr>
              <a:t>div.static</a:t>
            </a:r>
            <a:r>
              <a:rPr lang="en-US" sz="3200" dirty="0" smtClean="0">
                <a:latin typeface="+mj-lt"/>
              </a:rPr>
              <a:t> {</a:t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  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position</a:t>
            </a:r>
            <a:r>
              <a:rPr lang="en-US" sz="3200" b="1" dirty="0" smtClean="0">
                <a:latin typeface="+mj-lt"/>
              </a:rPr>
              <a:t>: 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static</a:t>
            </a:r>
            <a:r>
              <a:rPr lang="en-US" sz="3200" b="1" dirty="0" smtClean="0">
                <a:latin typeface="+mj-lt"/>
              </a:rPr>
              <a:t>;</a:t>
            </a:r>
            <a:br>
              <a:rPr lang="en-US" sz="3200" b="1" dirty="0" smtClean="0">
                <a:latin typeface="+mj-lt"/>
              </a:rPr>
            </a:br>
            <a:r>
              <a:rPr lang="en-US" sz="3200" b="1" dirty="0" smtClean="0">
                <a:latin typeface="+mj-lt"/>
              </a:rPr>
              <a:t>  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border</a:t>
            </a:r>
            <a:r>
              <a:rPr lang="en-US" sz="3200" b="1" dirty="0" smtClean="0">
                <a:latin typeface="+mj-lt"/>
              </a:rPr>
              <a:t>: </a:t>
            </a:r>
            <a:r>
              <a:rPr lang="en-US" sz="3200" b="1" dirty="0" smtClean="0">
                <a:solidFill>
                  <a:schemeClr val="accent5"/>
                </a:solidFill>
                <a:latin typeface="+mj-lt"/>
              </a:rPr>
              <a:t>3px solid #73AD21</a:t>
            </a:r>
            <a:r>
              <a:rPr lang="en-US" sz="3200" b="1" dirty="0" smtClean="0">
                <a:latin typeface="+mj-lt"/>
              </a:rPr>
              <a:t>;</a:t>
            </a:r>
            <a:br>
              <a:rPr lang="en-US" sz="3200" b="1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" y="2962496"/>
            <a:ext cx="543197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&lt;div&gt; element has position: static;</a:t>
            </a:r>
          </a:p>
        </p:txBody>
      </p:sp>
    </p:spTree>
    <p:extLst>
      <p:ext uri="{BB962C8B-B14F-4D97-AF65-F5344CB8AC3E}">
        <p14:creationId xmlns:p14="http://schemas.microsoft.com/office/powerpoint/2010/main" val="40914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588"/>
            <a:ext cx="10515600" cy="906917"/>
          </a:xfrm>
        </p:spPr>
        <p:txBody>
          <a:bodyPr/>
          <a:lstStyle/>
          <a:p>
            <a:pPr algn="ctr"/>
            <a:r>
              <a:rPr lang="en-US" b="1" dirty="0" smtClean="0"/>
              <a:t>Relative Position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3622" y="1534417"/>
            <a:ext cx="1082475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The element is positioned according to the normal flow of the document, and then offset </a:t>
            </a:r>
            <a:r>
              <a:rPr kumimoji="0" lang="en-US" altLang="en-US" sz="320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relative</a:t>
            </a:r>
            <a:r>
              <a:rPr kumimoji="0" lang="en-US" altLang="en-US" sz="3200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320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to</a:t>
            </a:r>
            <a:r>
              <a:rPr kumimoji="0" lang="en-US" altLang="en-US" sz="3200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3200" b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itself</a:t>
            </a: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 based on the values of top, right, bottom, and left. </a:t>
            </a: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6842" y="4212074"/>
            <a:ext cx="1174732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2"/>
              </a:rPr>
              <a:t>top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 and </a:t>
            </a:r>
            <a:r>
              <a:rPr kumimoji="0" lang="en-US" altLang="en-US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3"/>
              </a:rPr>
              <a:t>bottom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 properties specify the vertical offset from its normal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 the </a:t>
            </a:r>
            <a:r>
              <a:rPr kumimoji="0" lang="en-US" altLang="en-US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4"/>
              </a:rPr>
              <a:t>left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 and </a:t>
            </a:r>
            <a:r>
              <a:rPr kumimoji="0" lang="en-US" altLang="en-US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5"/>
              </a:rPr>
              <a:t>right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 properties specify the horizontal offset.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886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1589" y="480864"/>
            <a:ext cx="1190461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Setting the top, right, bottom, and left properties of a relatively-positioned element will cause it to be adjusted away from its normal position. </a:t>
            </a:r>
            <a:r>
              <a:rPr lang="en-US" sz="32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 content will not be adjusted 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fit into any gap left by the element.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647" y="3200422"/>
            <a:ext cx="51150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7647" y="3208951"/>
            <a:ext cx="511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&lt;div&gt; element has position: relative;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7773" y="3857786"/>
            <a:ext cx="1379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+mj-lt"/>
              </a:rPr>
              <a:t>CSS code:</a:t>
            </a:r>
            <a:endParaRPr lang="en-US" sz="2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773" y="4319451"/>
            <a:ext cx="66846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err="1" smtClean="0">
                <a:solidFill>
                  <a:srgbClr val="A52A2A"/>
                </a:solidFill>
                <a:effectLst/>
                <a:latin typeface="+mj-lt"/>
              </a:rPr>
              <a:t>div.relative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+mj-lt"/>
              </a:rPr>
              <a:t> 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+mj-lt"/>
              </a:rPr>
              <a:t>{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+mj-lt"/>
              </a:rPr>
              <a:t/>
            </a:r>
            <a:br>
              <a:rPr lang="en-US" sz="2400" b="0" i="0" dirty="0" smtClean="0">
                <a:solidFill>
                  <a:srgbClr val="FF0000"/>
                </a:solidFill>
                <a:effectLst/>
                <a:latin typeface="+mj-lt"/>
              </a:rPr>
            </a:br>
            <a:r>
              <a:rPr lang="en-US" sz="2400" b="0" i="0" dirty="0" smtClean="0">
                <a:solidFill>
                  <a:srgbClr val="FF0000"/>
                </a:solidFill>
                <a:effectLst/>
                <a:latin typeface="+mj-lt"/>
              </a:rPr>
              <a:t>  position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+mj-lt"/>
              </a:rPr>
              <a:t>: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+mj-lt"/>
              </a:rPr>
              <a:t> relative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+mj-lt"/>
              </a:rPr>
              <a:t>;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+mj-lt"/>
              </a:rPr>
              <a:t/>
            </a:r>
            <a:br>
              <a:rPr lang="en-US" sz="2400" b="0" i="0" dirty="0" smtClean="0">
                <a:solidFill>
                  <a:srgbClr val="FF0000"/>
                </a:solidFill>
                <a:effectLst/>
                <a:latin typeface="+mj-lt"/>
              </a:rPr>
            </a:br>
            <a:r>
              <a:rPr lang="en-US" sz="2400" b="0" i="0" dirty="0" smtClean="0">
                <a:solidFill>
                  <a:srgbClr val="FF0000"/>
                </a:solidFill>
                <a:effectLst/>
                <a:latin typeface="+mj-lt"/>
              </a:rPr>
              <a:t>  left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+mj-lt"/>
              </a:rPr>
              <a:t>: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+mj-lt"/>
              </a:rPr>
              <a:t> 30px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+mj-lt"/>
              </a:rPr>
              <a:t>;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+mj-lt"/>
              </a:rPr>
              <a:t/>
            </a:r>
            <a:br>
              <a:rPr lang="en-US" sz="2400" b="0" i="0" dirty="0" smtClean="0">
                <a:solidFill>
                  <a:srgbClr val="FF0000"/>
                </a:solidFill>
                <a:effectLst/>
                <a:latin typeface="+mj-lt"/>
              </a:rPr>
            </a:br>
            <a:r>
              <a:rPr lang="en-US" sz="2400" b="0" i="0" dirty="0" smtClean="0">
                <a:solidFill>
                  <a:srgbClr val="FF0000"/>
                </a:solidFill>
                <a:effectLst/>
                <a:latin typeface="+mj-lt"/>
              </a:rPr>
              <a:t>  border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+mj-lt"/>
              </a:rPr>
              <a:t>: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+mj-lt"/>
              </a:rPr>
              <a:t> 3px solid #73AD21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+mj-lt"/>
              </a:rPr>
              <a:t>;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+mj-lt"/>
              </a:rPr>
              <a:t/>
            </a:r>
            <a:br>
              <a:rPr lang="en-US" sz="2400" b="0" i="0" dirty="0" smtClean="0">
                <a:solidFill>
                  <a:srgbClr val="FF0000"/>
                </a:solidFill>
                <a:effectLst/>
                <a:latin typeface="+mj-lt"/>
              </a:rPr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+mj-lt"/>
              </a:rPr>
              <a:t>}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01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322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PowerPoint Presentation</vt:lpstr>
      <vt:lpstr>Position</vt:lpstr>
      <vt:lpstr>Static position</vt:lpstr>
      <vt:lpstr>PowerPoint Presentation</vt:lpstr>
      <vt:lpstr>Relative 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Orange</dc:creator>
  <cp:lastModifiedBy>Orange</cp:lastModifiedBy>
  <cp:revision>42</cp:revision>
  <dcterms:created xsi:type="dcterms:W3CDTF">2023-03-05T18:02:49Z</dcterms:created>
  <dcterms:modified xsi:type="dcterms:W3CDTF">2023-03-05T20:35:13Z</dcterms:modified>
</cp:coreProperties>
</file>