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MediaElement" TargetMode="External"/><Relationship Id="rId2" Type="http://schemas.openxmlformats.org/officeDocument/2006/relationships/hyperlink" Target="https://developer.mozilla.org/en-US/docs/Web/Guide/Audio_and_video_delive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_Object_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Geolocation_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Storage_API" TargetMode="External"/><Relationship Id="rId2" Type="http://schemas.openxmlformats.org/officeDocument/2006/relationships/hyperlink" Target="https://developer.mozilla.org/en-US/docs/Web/API/Canvas_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236" y="2481160"/>
            <a:ext cx="8144134" cy="1373070"/>
          </a:xfrm>
        </p:spPr>
        <p:txBody>
          <a:bodyPr/>
          <a:lstStyle/>
          <a:p>
            <a:pPr algn="ctr"/>
            <a:r>
              <a:rPr lang="en-US" sz="6600" dirty="0" smtClean="0"/>
              <a:t>Browser API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691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pPr algn="ctr"/>
            <a:r>
              <a:rPr lang="en-US" dirty="0" smtClean="0"/>
              <a:t>The definition of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" y="2891246"/>
            <a:ext cx="11930743" cy="361970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API</a:t>
            </a:r>
            <a:r>
              <a:rPr lang="en-US" sz="3200" dirty="0"/>
              <a:t> is the acronym for application programming interface — a software intermediary that allows two applications to talk to each other. APIs are an accessible way to extract and share data within and across organizations.</a:t>
            </a:r>
            <a:endParaRPr lang="ar-JO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2127867"/>
            <a:ext cx="11721737" cy="45951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All browsers have a set of built-in Web APIs to support complex operations, and to help accessing data</a:t>
            </a:r>
            <a:r>
              <a:rPr lang="en-US" sz="30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3000" dirty="0"/>
              <a:t>With the use of </a:t>
            </a:r>
            <a:r>
              <a:rPr lang="en-US" sz="3000" b="1" dirty="0"/>
              <a:t>web APIs</a:t>
            </a:r>
            <a:r>
              <a:rPr lang="en-US" sz="3000" dirty="0"/>
              <a:t>, we can easily implement certain features with fewer lines of code, such as</a:t>
            </a:r>
            <a:r>
              <a:rPr lang="en-US" sz="3000" dirty="0" smtClean="0"/>
              <a:t>: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100" dirty="0"/>
              <a:t>making network </a:t>
            </a:r>
            <a:r>
              <a:rPr lang="en-US" sz="3100" dirty="0" smtClean="0"/>
              <a:t>requests.</a:t>
            </a:r>
            <a:endParaRPr lang="en-US" sz="3100" dirty="0"/>
          </a:p>
          <a:p>
            <a:r>
              <a:rPr lang="en-US" sz="3100" dirty="0"/>
              <a:t>managing client-side </a:t>
            </a:r>
            <a:r>
              <a:rPr lang="en-US" sz="3100" dirty="0" smtClean="0"/>
              <a:t>storage.</a:t>
            </a:r>
            <a:endParaRPr lang="en-US" sz="3100" dirty="0"/>
          </a:p>
          <a:p>
            <a:r>
              <a:rPr lang="en-US" sz="3100" dirty="0"/>
              <a:t>retrieving device media </a:t>
            </a:r>
            <a:r>
              <a:rPr lang="en-US" sz="3100" dirty="0" smtClean="0"/>
              <a:t>streams such </a:t>
            </a:r>
            <a:r>
              <a:rPr lang="en-US" altLang="en-US" sz="2600" b="1" u="sng" dirty="0">
                <a:solidFill>
                  <a:srgbClr val="1B1B1B"/>
                </a:solidFill>
                <a:latin typeface="Inter"/>
                <a:hlinkClick r:id="rId2"/>
              </a:rPr>
              <a:t>Audio and Video APIs</a:t>
            </a:r>
            <a:r>
              <a:rPr lang="en-US" altLang="en-US" sz="2600" dirty="0">
                <a:solidFill>
                  <a:srgbClr val="1B1B1B"/>
                </a:solidFill>
                <a:latin typeface="Inter"/>
              </a:rPr>
              <a:t> like </a:t>
            </a:r>
            <a:r>
              <a:rPr lang="en-US" altLang="en-US" sz="2600" u="sng" dirty="0" err="1" smtClean="0">
                <a:latin typeface="var(--font-code)"/>
                <a:hlinkClick r:id="rId3"/>
              </a:rPr>
              <a:t>HTMLMediaElement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474720" y="740228"/>
            <a:ext cx="3540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Browser</a:t>
            </a:r>
            <a:r>
              <a:rPr lang="en-US" sz="5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6818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Categories of browser </a:t>
            </a:r>
            <a:r>
              <a:rPr lang="en-US" sz="4000" b="1" dirty="0" smtClean="0"/>
              <a:t>APIs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389125"/>
            <a:ext cx="11904617" cy="35993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/>
              <a:t>These are capable of making HTTP requests to a web server. The response can be in JSON, plain text, or XML format. 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APIs for manipulating document structure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/>
              <a:t>APIs such as the </a:t>
            </a:r>
            <a:r>
              <a:rPr lang="en-US" dirty="0">
                <a:hlinkClick r:id="rId2"/>
              </a:rPr>
              <a:t>DOM (Document Object Model) API</a:t>
            </a:r>
            <a:r>
              <a:rPr lang="en-US" dirty="0"/>
              <a:t> can be placed in this category. This allows you to manipulate HTML and CSS in creating, removing, and also dynamically applying new styles to your page.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3228"/>
            <a:ext cx="10424159" cy="1080938"/>
          </a:xfrm>
        </p:spPr>
        <p:txBody>
          <a:bodyPr/>
          <a:lstStyle/>
          <a:p>
            <a:pPr algn="ctr"/>
            <a:r>
              <a:rPr lang="en-US" b="1" dirty="0"/>
              <a:t>Categories of browser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336873"/>
            <a:ext cx="11887200" cy="35993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Device APIs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800" dirty="0"/>
              <a:t>These are APIs that give mobile functionality to web apps. Many APIs have been developed to help extend and shape the functionality of the </a:t>
            </a:r>
            <a:r>
              <a:rPr lang="en-US" sz="2800" dirty="0" smtClean="0"/>
              <a:t>web.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example </a:t>
            </a:r>
            <a:r>
              <a:rPr lang="en-US" sz="2800" dirty="0"/>
              <a:t>is the </a:t>
            </a:r>
            <a:r>
              <a:rPr lang="en-US" sz="2800" dirty="0">
                <a:hlinkClick r:id="rId2"/>
              </a:rPr>
              <a:t>Geolocation API</a:t>
            </a:r>
            <a:r>
              <a:rPr lang="en-US" sz="2800" dirty="0"/>
              <a:t>, which is used to get the geographical position of a user.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1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Categories of browser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" y="2197536"/>
            <a:ext cx="11922034" cy="3599316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APIs for drawing graphics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/>
              <a:t>Modern web browsers today now support the creation of graphics on the web. One of the APIs is the </a:t>
            </a:r>
            <a:r>
              <a:rPr lang="en-US" dirty="0">
                <a:hlinkClick r:id="rId2"/>
              </a:rPr>
              <a:t>Canvas API</a:t>
            </a:r>
            <a:r>
              <a:rPr lang="en-US" dirty="0"/>
              <a:t>. It provides a means for drawing graphics using JavaScript and 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Storage APIs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/>
              <a:t>These APIs give the ability to store data on the client-side, which is very useful for storing certain user data for some time. One of which is the </a:t>
            </a:r>
            <a:r>
              <a:rPr lang="en-US" dirty="0">
                <a:hlinkClick r:id="rId3"/>
              </a:rPr>
              <a:t>Web Storage API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8"/>
            <a:ext cx="10424160" cy="1080938"/>
          </a:xfrm>
        </p:spPr>
        <p:txBody>
          <a:bodyPr/>
          <a:lstStyle/>
          <a:p>
            <a:pPr algn="ctr"/>
            <a:r>
              <a:rPr lang="en-US" dirty="0" smtClean="0"/>
              <a:t>Major limitation </a:t>
            </a:r>
            <a:r>
              <a:rPr lang="en-US" dirty="0"/>
              <a:t>of using a browser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" y="2841971"/>
            <a:ext cx="12113622" cy="206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Is </a:t>
            </a:r>
            <a:r>
              <a:rPr lang="en-US" sz="3600" dirty="0"/>
              <a:t>that most of them are not standardized yet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means the support for a web API may differ from one web browser to another.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854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367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Inter</vt:lpstr>
      <vt:lpstr>Trebuchet MS</vt:lpstr>
      <vt:lpstr>var(--font-code)</vt:lpstr>
      <vt:lpstr>Berlin</vt:lpstr>
      <vt:lpstr>Browser API</vt:lpstr>
      <vt:lpstr>The definition of API</vt:lpstr>
      <vt:lpstr>PowerPoint Presentation</vt:lpstr>
      <vt:lpstr>Categories of browser APIs</vt:lpstr>
      <vt:lpstr>Categories of browser APIs</vt:lpstr>
      <vt:lpstr>Categories of browser APIs</vt:lpstr>
      <vt:lpstr>Major limitation of using a browser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API</dc:title>
  <dc:creator>Orange</dc:creator>
  <cp:lastModifiedBy>Orange</cp:lastModifiedBy>
  <cp:revision>7</cp:revision>
  <dcterms:created xsi:type="dcterms:W3CDTF">2023-04-16T18:18:14Z</dcterms:created>
  <dcterms:modified xsi:type="dcterms:W3CDTF">2023-04-16T18:49:03Z</dcterms:modified>
</cp:coreProperties>
</file>