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whatis/definition/alias" TargetMode="External"/><Relationship Id="rId3" Type="http://schemas.openxmlformats.org/officeDocument/2006/relationships/hyperlink" Target="https://www.techtarget.com/searchapparchitecture/definition/object" TargetMode="External"/><Relationship Id="rId7" Type="http://schemas.openxmlformats.org/officeDocument/2006/relationships/hyperlink" Target="https://www.techtarget.com/whatis/definition/table" TargetMode="External"/><Relationship Id="rId2" Type="http://schemas.openxmlformats.org/officeDocument/2006/relationships/hyperlink" Target="https://www.geeksforgeeks.org/ddl-full-f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whatis/definition/syntax" TargetMode="External"/><Relationship Id="rId5" Type="http://schemas.openxmlformats.org/officeDocument/2006/relationships/hyperlink" Target="https://www.techtarget.com/searchwindowsserver/definition/command" TargetMode="External"/><Relationship Id="rId10" Type="http://schemas.openxmlformats.org/officeDocument/2006/relationships/hyperlink" Target="https://www.techtarget.com/searchdatamanagement/definition/SQL" TargetMode="External"/><Relationship Id="rId4" Type="http://schemas.openxmlformats.org/officeDocument/2006/relationships/hyperlink" Target="https://www.techtarget.com/searchdatamanagement/definition/database" TargetMode="External"/><Relationship Id="rId9" Type="http://schemas.openxmlformats.org/officeDocument/2006/relationships/hyperlink" Target="https://www.techtarget.com/searchdatamanagement/definition/schem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46" y="2595154"/>
            <a:ext cx="8825658" cy="1241701"/>
          </a:xfrm>
        </p:spPr>
        <p:txBody>
          <a:bodyPr/>
          <a:lstStyle/>
          <a:p>
            <a:pPr algn="ctr"/>
            <a:r>
              <a:rPr lang="en-US" sz="6600" b="1" dirty="0" smtClean="0"/>
              <a:t>DDL &amp; DML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5444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1085"/>
            <a:ext cx="12192000" cy="706964"/>
          </a:xfrm>
        </p:spPr>
        <p:txBody>
          <a:bodyPr/>
          <a:lstStyle/>
          <a:p>
            <a:pPr algn="ctr"/>
            <a:r>
              <a:rPr lang="en-US" sz="4000" b="1" dirty="0" smtClean="0"/>
              <a:t>DDL</a:t>
            </a:r>
            <a:r>
              <a:rPr lang="en-US" sz="4000" dirty="0" smtClean="0"/>
              <a:t>(</a:t>
            </a:r>
            <a:r>
              <a:rPr lang="en-US" sz="4000" dirty="0"/>
              <a:t> </a:t>
            </a:r>
            <a:r>
              <a:rPr lang="en-US" sz="4000" b="1" dirty="0">
                <a:solidFill>
                  <a:schemeClr val="tx1"/>
                </a:solidFill>
                <a:hlinkClick r:id="rId2"/>
              </a:rPr>
              <a:t>Data Definition </a:t>
            </a:r>
            <a:r>
              <a:rPr lang="en-US" sz="4000" b="1" dirty="0" smtClean="0">
                <a:solidFill>
                  <a:schemeClr val="tx1"/>
                </a:solidFill>
                <a:hlinkClick r:id="rId2"/>
              </a:rPr>
              <a:t>Language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2" y="2795088"/>
            <a:ext cx="11721737" cy="3579586"/>
          </a:xfrm>
        </p:spPr>
        <p:txBody>
          <a:bodyPr>
            <a:normAutofit/>
          </a:bodyPr>
          <a:lstStyle/>
          <a:p>
            <a:r>
              <a:rPr lang="en-US" sz="2800" dirty="0"/>
              <a:t>is used to create and modify the structure of </a:t>
            </a:r>
            <a:r>
              <a:rPr lang="en-US" sz="2800" u="sng" dirty="0">
                <a:hlinkClick r:id="rId3"/>
              </a:rPr>
              <a:t>objects</a:t>
            </a:r>
            <a:r>
              <a:rPr lang="en-US" sz="2800" dirty="0"/>
              <a:t> in a </a:t>
            </a:r>
            <a:r>
              <a:rPr lang="en-US" sz="2800" u="sng" dirty="0">
                <a:hlinkClick r:id="rId4"/>
              </a:rPr>
              <a:t>database</a:t>
            </a:r>
            <a:r>
              <a:rPr lang="en-US" sz="2800" dirty="0"/>
              <a:t> using predefined </a:t>
            </a:r>
            <a:r>
              <a:rPr lang="en-US" sz="2800" u="sng" dirty="0">
                <a:hlinkClick r:id="rId5"/>
              </a:rPr>
              <a:t>commands</a:t>
            </a:r>
            <a:r>
              <a:rPr lang="en-US" sz="2800" dirty="0"/>
              <a:t> and a specific </a:t>
            </a:r>
            <a:r>
              <a:rPr lang="en-US" sz="2800" u="sng" dirty="0">
                <a:hlinkClick r:id="rId6"/>
              </a:rPr>
              <a:t>syntax</a:t>
            </a:r>
            <a:r>
              <a:rPr lang="en-US" sz="2800" dirty="0"/>
              <a:t>. These database objects include </a:t>
            </a:r>
            <a:r>
              <a:rPr lang="en-US" sz="2800" u="sng" dirty="0">
                <a:hlinkClick r:id="rId7"/>
              </a:rPr>
              <a:t>tables</a:t>
            </a:r>
            <a:r>
              <a:rPr lang="en-US" sz="2800" dirty="0"/>
              <a:t>, sequences, locations, </a:t>
            </a:r>
            <a:r>
              <a:rPr lang="en-US" sz="2800" u="sng" dirty="0">
                <a:hlinkClick r:id="rId8"/>
              </a:rPr>
              <a:t>aliases</a:t>
            </a:r>
            <a:r>
              <a:rPr lang="en-US" sz="2800" dirty="0"/>
              <a:t>, </a:t>
            </a:r>
            <a:r>
              <a:rPr lang="en-US" sz="2800" u="sng" dirty="0">
                <a:hlinkClick r:id="rId9"/>
              </a:rPr>
              <a:t>schemas</a:t>
            </a:r>
            <a:r>
              <a:rPr lang="en-US" sz="2800" dirty="0"/>
              <a:t> and </a:t>
            </a:r>
            <a:r>
              <a:rPr lang="en-US" sz="2800" dirty="0" smtClean="0"/>
              <a:t>indexes.</a:t>
            </a:r>
          </a:p>
          <a:p>
            <a:endParaRPr lang="en-US" sz="2800" dirty="0"/>
          </a:p>
          <a:p>
            <a:r>
              <a:rPr lang="en-US" sz="2800" dirty="0"/>
              <a:t>DDL includes Structured Query Language (</a:t>
            </a:r>
            <a:r>
              <a:rPr lang="en-US" sz="2800" u="sng" dirty="0">
                <a:hlinkClick r:id="rId10"/>
              </a:rPr>
              <a:t>SQL)</a:t>
            </a:r>
            <a:r>
              <a:rPr lang="en-US" sz="2800" dirty="0"/>
              <a:t> statements to create and drop databases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2264229"/>
            <a:ext cx="11834948" cy="4467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The</a:t>
            </a:r>
            <a:r>
              <a:rPr lang="en-US" sz="2000" b="1" dirty="0"/>
              <a:t> CREATE</a:t>
            </a:r>
            <a:r>
              <a:rPr lang="en-US" sz="2000" dirty="0"/>
              <a:t> command creates database objects, tables, and triggers.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ALTER</a:t>
            </a:r>
            <a:r>
              <a:rPr lang="en-US" sz="2000" dirty="0"/>
              <a:t> command alters the database structure by adding, deleting, and modifying columns of the already existing </a:t>
            </a:r>
            <a:r>
              <a:rPr lang="en-US" sz="2000" dirty="0" smtClean="0"/>
              <a:t>tables.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The</a:t>
            </a:r>
            <a:r>
              <a:rPr lang="en-US" sz="2000" b="1" dirty="0"/>
              <a:t> DROP</a:t>
            </a:r>
            <a:r>
              <a:rPr lang="en-US" sz="2000" dirty="0"/>
              <a:t> command deletes the defined table with all the table </a:t>
            </a:r>
            <a:r>
              <a:rPr lang="en-US" sz="2000" dirty="0" smtClean="0"/>
              <a:t>data.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The TRUNCATE</a:t>
            </a:r>
            <a:r>
              <a:rPr lang="en-US" sz="2000" dirty="0"/>
              <a:t> command deletes all the data and records from an existing table, including the allocated spaces for the records.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The</a:t>
            </a:r>
            <a:r>
              <a:rPr lang="en-US" sz="2000" b="1" dirty="0"/>
              <a:t> RENAME</a:t>
            </a:r>
            <a:r>
              <a:rPr lang="en-US" sz="2000" dirty="0"/>
              <a:t> command changes the table name when the user or administrator wants to give a more relevant name to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017" y="874699"/>
            <a:ext cx="1026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DDL commands are SQL commands used to modify or alter the structure of the </a:t>
            </a:r>
            <a:r>
              <a:rPr lang="en-US" sz="2400" b="1" dirty="0" smtClean="0">
                <a:solidFill>
                  <a:schemeClr val="bg1"/>
                </a:solidFill>
              </a:rPr>
              <a:t>database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3668"/>
            <a:ext cx="12192000" cy="706964"/>
          </a:xfrm>
        </p:spPr>
        <p:txBody>
          <a:bodyPr/>
          <a:lstStyle/>
          <a:p>
            <a:pPr algn="ctr"/>
            <a:r>
              <a:rPr lang="en-US" sz="4000" b="1" dirty="0" smtClean="0"/>
              <a:t>DML(</a:t>
            </a:r>
            <a:r>
              <a:rPr lang="en-US" sz="4000" b="1" dirty="0"/>
              <a:t>Data Manipulation </a:t>
            </a:r>
            <a:r>
              <a:rPr lang="en-US" sz="4000" b="1" dirty="0" smtClean="0"/>
              <a:t>Language)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8" y="2647042"/>
            <a:ext cx="11625943" cy="4032432"/>
          </a:xfrm>
        </p:spPr>
        <p:txBody>
          <a:bodyPr>
            <a:normAutofit/>
          </a:bodyPr>
          <a:lstStyle/>
          <a:p>
            <a:r>
              <a:rPr lang="en-US" sz="2800" dirty="0"/>
              <a:t>is a subset of operations used to insert, delete, and update data in a database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A DML is often a sublanguage of a more extensive language like SQL; DML comprises some of the operators in the language. Selecting read-only data is closely related and is sometimes also considered a component of a DML, as some users can perform both read and write </a:t>
            </a:r>
            <a:r>
              <a:rPr lang="en-US" sz="2800" dirty="0" smtClean="0"/>
              <a:t>selection.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2803797"/>
            <a:ext cx="11678194" cy="34163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used </a:t>
            </a:r>
            <a:r>
              <a:rPr lang="en-US" sz="2800" dirty="0"/>
              <a:t>to retrieve and manipulate data in a relational database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fontAlgn="base"/>
            <a:r>
              <a:rPr lang="en-US" sz="2800" dirty="0"/>
              <a:t>Using INSERT, SELECT, UPDATE, and DELETE commands.</a:t>
            </a:r>
          </a:p>
          <a:p>
            <a:pPr marL="0" indent="0">
              <a:buNone/>
            </a:pPr>
            <a:endParaRPr lang="en-US" sz="2800" dirty="0" smtClean="0"/>
          </a:p>
          <a:p>
            <a:pPr fontAlgn="base"/>
            <a:r>
              <a:rPr lang="en-US" sz="2800" dirty="0"/>
              <a:t>CRUD operations to create, read, update and delete data.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565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296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DDL &amp; DML </vt:lpstr>
      <vt:lpstr>DDL( Data Definition Language)</vt:lpstr>
      <vt:lpstr>PowerPoint Presentation</vt:lpstr>
      <vt:lpstr>DML(Data Manipulation Language)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 &amp; DML </dc:title>
  <dc:creator>Orange</dc:creator>
  <cp:lastModifiedBy>Orange</cp:lastModifiedBy>
  <cp:revision>9</cp:revision>
  <dcterms:created xsi:type="dcterms:W3CDTF">2023-05-24T21:16:43Z</dcterms:created>
  <dcterms:modified xsi:type="dcterms:W3CDTF">2023-05-24T21:33:56Z</dcterms:modified>
</cp:coreProperties>
</file>