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999" r:id="rId4"/>
  </p:sldMasterIdLst>
  <p:notesMasterIdLst>
    <p:notesMasterId r:id="rId35"/>
  </p:notesMasterIdLst>
  <p:sldIdLst>
    <p:sldId id="304" r:id="rId5"/>
    <p:sldId id="268" r:id="rId6"/>
    <p:sldId id="267" r:id="rId7"/>
    <p:sldId id="293" r:id="rId8"/>
    <p:sldId id="301" r:id="rId9"/>
    <p:sldId id="300" r:id="rId10"/>
    <p:sldId id="269" r:id="rId11"/>
    <p:sldId id="257" r:id="rId12"/>
    <p:sldId id="296" r:id="rId13"/>
    <p:sldId id="297" r:id="rId14"/>
    <p:sldId id="302" r:id="rId15"/>
    <p:sldId id="298" r:id="rId16"/>
    <p:sldId id="287" r:id="rId17"/>
    <p:sldId id="299" r:id="rId18"/>
    <p:sldId id="294" r:id="rId19"/>
    <p:sldId id="305" r:id="rId20"/>
    <p:sldId id="274" r:id="rId21"/>
    <p:sldId id="292" r:id="rId22"/>
    <p:sldId id="272" r:id="rId23"/>
    <p:sldId id="289" r:id="rId24"/>
    <p:sldId id="275" r:id="rId25"/>
    <p:sldId id="290" r:id="rId26"/>
    <p:sldId id="277" r:id="rId27"/>
    <p:sldId id="291" r:id="rId28"/>
    <p:sldId id="276" r:id="rId29"/>
    <p:sldId id="306" r:id="rId30"/>
    <p:sldId id="282" r:id="rId31"/>
    <p:sldId id="283" r:id="rId32"/>
    <p:sldId id="30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140"/>
      </p:cViewPr>
      <p:guideLst/>
    </p:cSldViewPr>
  </p:slideViewPr>
  <p:notesTextViewPr>
    <p:cViewPr>
      <p:scale>
        <a:sx n="3" d="2"/>
        <a:sy n="3" d="2"/>
      </p:scale>
      <p:origin x="0" y="0"/>
    </p:cViewPr>
  </p:notesTextViewPr>
  <p:sorterViewPr>
    <p:cViewPr varScale="1">
      <p:scale>
        <a:sx n="100" d="100"/>
        <a:sy n="100" d="100"/>
      </p:scale>
      <p:origin x="0" y="-59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FF870C-5D9B-4878-9827-A3D8F8D3B4C3}" type="doc">
      <dgm:prSet loTypeId="urn:microsoft.com/office/officeart/2018/5/layout/IconLeafLabelList" loCatId="icon" qsTypeId="urn:microsoft.com/office/officeart/2005/8/quickstyle/simple5" qsCatId="simple" csTypeId="urn:microsoft.com/office/officeart/2005/8/colors/accent6_2" csCatId="accent6" phldr="1"/>
      <dgm:spPr/>
      <dgm:t>
        <a:bodyPr/>
        <a:lstStyle/>
        <a:p>
          <a:endParaRPr lang="en-US"/>
        </a:p>
      </dgm:t>
    </dgm:pt>
    <dgm:pt modelId="{193252BB-1661-4EF1-B4B4-B609E884D6B5}">
      <dgm:prSet/>
      <dgm:spPr/>
      <dgm:t>
        <a:bodyPr/>
        <a:lstStyle/>
        <a:p>
          <a:r>
            <a:rPr lang="en-US" dirty="0"/>
            <a:t>Selection</a:t>
          </a:r>
        </a:p>
      </dgm:t>
    </dgm:pt>
    <dgm:pt modelId="{5A04EF90-0F09-4424-BA8F-063E80337D8E}" type="parTrans" cxnId="{095425F3-197C-4E69-84D5-0C51196EF1C6}">
      <dgm:prSet/>
      <dgm:spPr/>
      <dgm:t>
        <a:bodyPr/>
        <a:lstStyle/>
        <a:p>
          <a:endParaRPr lang="en-US"/>
        </a:p>
      </dgm:t>
    </dgm:pt>
    <dgm:pt modelId="{54292CB0-011E-4706-9294-372AD5816BB9}" type="sibTrans" cxnId="{095425F3-197C-4E69-84D5-0C51196EF1C6}">
      <dgm:prSet/>
      <dgm:spPr/>
      <dgm:t>
        <a:bodyPr/>
        <a:lstStyle/>
        <a:p>
          <a:endParaRPr lang="en-US"/>
        </a:p>
      </dgm:t>
    </dgm:pt>
    <dgm:pt modelId="{1777E161-D0DE-4D31-91FE-E2AD8AAC6AAC}">
      <dgm:prSet/>
      <dgm:spPr/>
      <dgm:t>
        <a:bodyPr/>
        <a:lstStyle/>
        <a:p>
          <a:r>
            <a:rPr lang="en-US" dirty="0"/>
            <a:t>Repetition</a:t>
          </a:r>
        </a:p>
      </dgm:t>
    </dgm:pt>
    <dgm:pt modelId="{50E45982-4B36-4BD3-ABAD-204FBA61FF0E}" type="parTrans" cxnId="{A341BC0D-6DD3-4979-9832-08DC41068DC6}">
      <dgm:prSet/>
      <dgm:spPr/>
      <dgm:t>
        <a:bodyPr/>
        <a:lstStyle/>
        <a:p>
          <a:endParaRPr lang="en-US"/>
        </a:p>
      </dgm:t>
    </dgm:pt>
    <dgm:pt modelId="{FB489039-8D8A-4FC2-9B37-994383FDE902}" type="sibTrans" cxnId="{A341BC0D-6DD3-4979-9832-08DC41068DC6}">
      <dgm:prSet/>
      <dgm:spPr/>
      <dgm:t>
        <a:bodyPr/>
        <a:lstStyle/>
        <a:p>
          <a:endParaRPr lang="en-US"/>
        </a:p>
      </dgm:t>
    </dgm:pt>
    <dgm:pt modelId="{A0E3938A-38FD-4C6B-BC76-DCF294EE93DC}">
      <dgm:prSet/>
      <dgm:spPr/>
      <dgm:t>
        <a:bodyPr/>
        <a:lstStyle/>
        <a:p>
          <a:r>
            <a:rPr lang="en-US" dirty="0"/>
            <a:t>Parameter Passing</a:t>
          </a:r>
        </a:p>
      </dgm:t>
    </dgm:pt>
    <dgm:pt modelId="{8655D1BC-F152-4DA3-90FE-11A6554E87C9}" type="parTrans" cxnId="{F1960191-6C4D-45E6-A70C-022CDEE00113}">
      <dgm:prSet/>
      <dgm:spPr/>
      <dgm:t>
        <a:bodyPr/>
        <a:lstStyle/>
        <a:p>
          <a:endParaRPr lang="en-US"/>
        </a:p>
      </dgm:t>
    </dgm:pt>
    <dgm:pt modelId="{7DE219E0-15AA-4B4B-9BED-F21993E27992}" type="sibTrans" cxnId="{F1960191-6C4D-45E6-A70C-022CDEE00113}">
      <dgm:prSet/>
      <dgm:spPr/>
      <dgm:t>
        <a:bodyPr/>
        <a:lstStyle/>
        <a:p>
          <a:endParaRPr lang="en-US"/>
        </a:p>
      </dgm:t>
    </dgm:pt>
    <dgm:pt modelId="{D2FA40C6-C0ED-46A3-92CE-B081053B2BA8}" type="pres">
      <dgm:prSet presAssocID="{34FF870C-5D9B-4878-9827-A3D8F8D3B4C3}" presName="root" presStyleCnt="0">
        <dgm:presLayoutVars>
          <dgm:dir/>
          <dgm:resizeHandles val="exact"/>
        </dgm:presLayoutVars>
      </dgm:prSet>
      <dgm:spPr/>
    </dgm:pt>
    <dgm:pt modelId="{4F71816B-273C-49A1-A458-BCE14C9FAD7C}" type="pres">
      <dgm:prSet presAssocID="{193252BB-1661-4EF1-B4B4-B609E884D6B5}" presName="compNode" presStyleCnt="0"/>
      <dgm:spPr/>
    </dgm:pt>
    <dgm:pt modelId="{23A2EDD9-C89F-49C9-AE4A-D6196B4CA219}" type="pres">
      <dgm:prSet presAssocID="{193252BB-1661-4EF1-B4B4-B609E884D6B5}" presName="iconBgRect" presStyleLbl="bgShp" presStyleIdx="0" presStyleCnt="3"/>
      <dgm:spPr/>
    </dgm:pt>
    <dgm:pt modelId="{AFF6CE53-2172-43E4-BC33-3C48272DDCF0}" type="pres">
      <dgm:prSet presAssocID="{193252BB-1661-4EF1-B4B4-B609E884D6B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CFED58E-CED6-48CB-AD6E-8A220711C954}" type="pres">
      <dgm:prSet presAssocID="{193252BB-1661-4EF1-B4B4-B609E884D6B5}" presName="spaceRect" presStyleCnt="0"/>
      <dgm:spPr/>
    </dgm:pt>
    <dgm:pt modelId="{B2757675-DFB6-4B33-9701-161572571D2B}" type="pres">
      <dgm:prSet presAssocID="{193252BB-1661-4EF1-B4B4-B609E884D6B5}" presName="textRect" presStyleLbl="revTx" presStyleIdx="0" presStyleCnt="3">
        <dgm:presLayoutVars>
          <dgm:chMax val="1"/>
          <dgm:chPref val="1"/>
        </dgm:presLayoutVars>
      </dgm:prSet>
      <dgm:spPr/>
    </dgm:pt>
    <dgm:pt modelId="{FF5FC25A-8895-4059-A7CB-AC8E769B2E4B}" type="pres">
      <dgm:prSet presAssocID="{54292CB0-011E-4706-9294-372AD5816BB9}" presName="sibTrans" presStyleCnt="0"/>
      <dgm:spPr/>
    </dgm:pt>
    <dgm:pt modelId="{F181BEB4-66E0-4B62-8712-BD0A64659834}" type="pres">
      <dgm:prSet presAssocID="{1777E161-D0DE-4D31-91FE-E2AD8AAC6AAC}" presName="compNode" presStyleCnt="0"/>
      <dgm:spPr/>
    </dgm:pt>
    <dgm:pt modelId="{0E81F59E-BE24-4A43-8B4D-78AE486DB35A}" type="pres">
      <dgm:prSet presAssocID="{1777E161-D0DE-4D31-91FE-E2AD8AAC6AAC}" presName="iconBgRect" presStyleLbl="bgShp" presStyleIdx="1" presStyleCnt="3"/>
      <dgm:spPr/>
    </dgm:pt>
    <dgm:pt modelId="{C6C18185-40AF-48A2-8685-C39F432C8E80}" type="pres">
      <dgm:prSet presAssocID="{1777E161-D0DE-4D31-91FE-E2AD8AAC6AAC}"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76699DF-00CC-4F16-B4E6-75EFFED81874}" type="pres">
      <dgm:prSet presAssocID="{1777E161-D0DE-4D31-91FE-E2AD8AAC6AAC}" presName="spaceRect" presStyleCnt="0"/>
      <dgm:spPr/>
    </dgm:pt>
    <dgm:pt modelId="{1CD40C66-A0B4-4978-9941-A79D4CBD111B}" type="pres">
      <dgm:prSet presAssocID="{1777E161-D0DE-4D31-91FE-E2AD8AAC6AAC}" presName="textRect" presStyleLbl="revTx" presStyleIdx="1" presStyleCnt="3">
        <dgm:presLayoutVars>
          <dgm:chMax val="1"/>
          <dgm:chPref val="1"/>
        </dgm:presLayoutVars>
      </dgm:prSet>
      <dgm:spPr/>
    </dgm:pt>
    <dgm:pt modelId="{F18A00AD-35D1-4313-87F2-111D7B13ECED}" type="pres">
      <dgm:prSet presAssocID="{FB489039-8D8A-4FC2-9B37-994383FDE902}" presName="sibTrans" presStyleCnt="0"/>
      <dgm:spPr/>
    </dgm:pt>
    <dgm:pt modelId="{59EC7549-F063-437F-8388-459A5C769816}" type="pres">
      <dgm:prSet presAssocID="{A0E3938A-38FD-4C6B-BC76-DCF294EE93DC}" presName="compNode" presStyleCnt="0"/>
      <dgm:spPr/>
    </dgm:pt>
    <dgm:pt modelId="{81253FDF-02A1-40D1-89CA-3EA7AF168FD7}" type="pres">
      <dgm:prSet presAssocID="{A0E3938A-38FD-4C6B-BC76-DCF294EE93DC}" presName="iconBgRect" presStyleLbl="bgShp" presStyleIdx="2" presStyleCnt="3"/>
      <dgm:spPr/>
    </dgm:pt>
    <dgm:pt modelId="{8156E8E0-9CDC-4EAB-A61D-AF474D6D9368}" type="pres">
      <dgm:prSet presAssocID="{A0E3938A-38FD-4C6B-BC76-DCF294EE93DC}"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CF8829A0-3E8F-471E-B721-0E359AF6C976}" type="pres">
      <dgm:prSet presAssocID="{A0E3938A-38FD-4C6B-BC76-DCF294EE93DC}" presName="spaceRect" presStyleCnt="0"/>
      <dgm:spPr/>
    </dgm:pt>
    <dgm:pt modelId="{2DEB68D9-2D2A-405A-A95A-F123B81445D3}" type="pres">
      <dgm:prSet presAssocID="{A0E3938A-38FD-4C6B-BC76-DCF294EE93DC}" presName="textRect" presStyleLbl="revTx" presStyleIdx="2" presStyleCnt="3">
        <dgm:presLayoutVars>
          <dgm:chMax val="1"/>
          <dgm:chPref val="1"/>
        </dgm:presLayoutVars>
      </dgm:prSet>
      <dgm:spPr/>
    </dgm:pt>
  </dgm:ptLst>
  <dgm:cxnLst>
    <dgm:cxn modelId="{A341BC0D-6DD3-4979-9832-08DC41068DC6}" srcId="{34FF870C-5D9B-4878-9827-A3D8F8D3B4C3}" destId="{1777E161-D0DE-4D31-91FE-E2AD8AAC6AAC}" srcOrd="1" destOrd="0" parTransId="{50E45982-4B36-4BD3-ABAD-204FBA61FF0E}" sibTransId="{FB489039-8D8A-4FC2-9B37-994383FDE902}"/>
    <dgm:cxn modelId="{472D2D17-E245-46DF-98A5-C38415CADC1E}" type="presOf" srcId="{A0E3938A-38FD-4C6B-BC76-DCF294EE93DC}" destId="{2DEB68D9-2D2A-405A-A95A-F123B81445D3}" srcOrd="0" destOrd="0" presId="urn:microsoft.com/office/officeart/2018/5/layout/IconLeafLabelList"/>
    <dgm:cxn modelId="{B126511F-11FF-4EDD-85D7-D89737033340}" type="presOf" srcId="{34FF870C-5D9B-4878-9827-A3D8F8D3B4C3}" destId="{D2FA40C6-C0ED-46A3-92CE-B081053B2BA8}" srcOrd="0" destOrd="0" presId="urn:microsoft.com/office/officeart/2018/5/layout/IconLeafLabelList"/>
    <dgm:cxn modelId="{FA3ECF3F-F2D7-4808-8F32-35657BC1DF89}" type="presOf" srcId="{193252BB-1661-4EF1-B4B4-B609E884D6B5}" destId="{B2757675-DFB6-4B33-9701-161572571D2B}" srcOrd="0" destOrd="0" presId="urn:microsoft.com/office/officeart/2018/5/layout/IconLeafLabelList"/>
    <dgm:cxn modelId="{F1960191-6C4D-45E6-A70C-022CDEE00113}" srcId="{34FF870C-5D9B-4878-9827-A3D8F8D3B4C3}" destId="{A0E3938A-38FD-4C6B-BC76-DCF294EE93DC}" srcOrd="2" destOrd="0" parTransId="{8655D1BC-F152-4DA3-90FE-11A6554E87C9}" sibTransId="{7DE219E0-15AA-4B4B-9BED-F21993E27992}"/>
    <dgm:cxn modelId="{C3093AB7-9BBB-4595-A705-841ABB75BC49}" type="presOf" srcId="{1777E161-D0DE-4D31-91FE-E2AD8AAC6AAC}" destId="{1CD40C66-A0B4-4978-9941-A79D4CBD111B}" srcOrd="0" destOrd="0" presId="urn:microsoft.com/office/officeart/2018/5/layout/IconLeafLabelList"/>
    <dgm:cxn modelId="{095425F3-197C-4E69-84D5-0C51196EF1C6}" srcId="{34FF870C-5D9B-4878-9827-A3D8F8D3B4C3}" destId="{193252BB-1661-4EF1-B4B4-B609E884D6B5}" srcOrd="0" destOrd="0" parTransId="{5A04EF90-0F09-4424-BA8F-063E80337D8E}" sibTransId="{54292CB0-011E-4706-9294-372AD5816BB9}"/>
    <dgm:cxn modelId="{CFFB4A70-BD6C-4082-9DB4-48041D051C82}" type="presParOf" srcId="{D2FA40C6-C0ED-46A3-92CE-B081053B2BA8}" destId="{4F71816B-273C-49A1-A458-BCE14C9FAD7C}" srcOrd="0" destOrd="0" presId="urn:microsoft.com/office/officeart/2018/5/layout/IconLeafLabelList"/>
    <dgm:cxn modelId="{697C797D-B0A3-487C-82FB-C6242AC02007}" type="presParOf" srcId="{4F71816B-273C-49A1-A458-BCE14C9FAD7C}" destId="{23A2EDD9-C89F-49C9-AE4A-D6196B4CA219}" srcOrd="0" destOrd="0" presId="urn:microsoft.com/office/officeart/2018/5/layout/IconLeafLabelList"/>
    <dgm:cxn modelId="{DF512F07-EEDC-4E6F-8099-188C14ECF869}" type="presParOf" srcId="{4F71816B-273C-49A1-A458-BCE14C9FAD7C}" destId="{AFF6CE53-2172-43E4-BC33-3C48272DDCF0}" srcOrd="1" destOrd="0" presId="urn:microsoft.com/office/officeart/2018/5/layout/IconLeafLabelList"/>
    <dgm:cxn modelId="{9D5B3B65-8825-47E0-95F3-9A1D2B1E6DD6}" type="presParOf" srcId="{4F71816B-273C-49A1-A458-BCE14C9FAD7C}" destId="{8CFED58E-CED6-48CB-AD6E-8A220711C954}" srcOrd="2" destOrd="0" presId="urn:microsoft.com/office/officeart/2018/5/layout/IconLeafLabelList"/>
    <dgm:cxn modelId="{1E9B72B2-2AB0-418C-94B5-6567B0CCC879}" type="presParOf" srcId="{4F71816B-273C-49A1-A458-BCE14C9FAD7C}" destId="{B2757675-DFB6-4B33-9701-161572571D2B}" srcOrd="3" destOrd="0" presId="urn:microsoft.com/office/officeart/2018/5/layout/IconLeafLabelList"/>
    <dgm:cxn modelId="{127552B3-8890-4CBD-B12B-9C8A4BCA5A9E}" type="presParOf" srcId="{D2FA40C6-C0ED-46A3-92CE-B081053B2BA8}" destId="{FF5FC25A-8895-4059-A7CB-AC8E769B2E4B}" srcOrd="1" destOrd="0" presId="urn:microsoft.com/office/officeart/2018/5/layout/IconLeafLabelList"/>
    <dgm:cxn modelId="{1C669417-79B7-433E-A975-738A07EE9783}" type="presParOf" srcId="{D2FA40C6-C0ED-46A3-92CE-B081053B2BA8}" destId="{F181BEB4-66E0-4B62-8712-BD0A64659834}" srcOrd="2" destOrd="0" presId="urn:microsoft.com/office/officeart/2018/5/layout/IconLeafLabelList"/>
    <dgm:cxn modelId="{9C7F80FB-C680-4E35-AD11-9BE4BD6556F1}" type="presParOf" srcId="{F181BEB4-66E0-4B62-8712-BD0A64659834}" destId="{0E81F59E-BE24-4A43-8B4D-78AE486DB35A}" srcOrd="0" destOrd="0" presId="urn:microsoft.com/office/officeart/2018/5/layout/IconLeafLabelList"/>
    <dgm:cxn modelId="{998459A1-F347-48D8-BB50-EB12075F5FDA}" type="presParOf" srcId="{F181BEB4-66E0-4B62-8712-BD0A64659834}" destId="{C6C18185-40AF-48A2-8685-C39F432C8E80}" srcOrd="1" destOrd="0" presId="urn:microsoft.com/office/officeart/2018/5/layout/IconLeafLabelList"/>
    <dgm:cxn modelId="{EC8BA919-8D94-4FB4-BC09-6604E9B16BBF}" type="presParOf" srcId="{F181BEB4-66E0-4B62-8712-BD0A64659834}" destId="{676699DF-00CC-4F16-B4E6-75EFFED81874}" srcOrd="2" destOrd="0" presId="urn:microsoft.com/office/officeart/2018/5/layout/IconLeafLabelList"/>
    <dgm:cxn modelId="{99E65743-4445-4C74-BBE7-040C68F4FF62}" type="presParOf" srcId="{F181BEB4-66E0-4B62-8712-BD0A64659834}" destId="{1CD40C66-A0B4-4978-9941-A79D4CBD111B}" srcOrd="3" destOrd="0" presId="urn:microsoft.com/office/officeart/2018/5/layout/IconLeafLabelList"/>
    <dgm:cxn modelId="{044D2D07-87CA-47BD-BFAF-AD1C67AA89AA}" type="presParOf" srcId="{D2FA40C6-C0ED-46A3-92CE-B081053B2BA8}" destId="{F18A00AD-35D1-4313-87F2-111D7B13ECED}" srcOrd="3" destOrd="0" presId="urn:microsoft.com/office/officeart/2018/5/layout/IconLeafLabelList"/>
    <dgm:cxn modelId="{8A2DCF1E-4E06-4424-AA2E-B74ACB475E11}" type="presParOf" srcId="{D2FA40C6-C0ED-46A3-92CE-B081053B2BA8}" destId="{59EC7549-F063-437F-8388-459A5C769816}" srcOrd="4" destOrd="0" presId="urn:microsoft.com/office/officeart/2018/5/layout/IconLeafLabelList"/>
    <dgm:cxn modelId="{9F0E93DA-CF03-4DEE-B53D-F38603507FC7}" type="presParOf" srcId="{59EC7549-F063-437F-8388-459A5C769816}" destId="{81253FDF-02A1-40D1-89CA-3EA7AF168FD7}" srcOrd="0" destOrd="0" presId="urn:microsoft.com/office/officeart/2018/5/layout/IconLeafLabelList"/>
    <dgm:cxn modelId="{4D35F28B-EF19-4A81-863F-ABB1FD8C2333}" type="presParOf" srcId="{59EC7549-F063-437F-8388-459A5C769816}" destId="{8156E8E0-9CDC-4EAB-A61D-AF474D6D9368}" srcOrd="1" destOrd="0" presId="urn:microsoft.com/office/officeart/2018/5/layout/IconLeafLabelList"/>
    <dgm:cxn modelId="{6D4CD298-2BC6-42A7-91B3-33BBA4EB1AE7}" type="presParOf" srcId="{59EC7549-F063-437F-8388-459A5C769816}" destId="{CF8829A0-3E8F-471E-B721-0E359AF6C976}" srcOrd="2" destOrd="0" presId="urn:microsoft.com/office/officeart/2018/5/layout/IconLeafLabelList"/>
    <dgm:cxn modelId="{F6EAE01F-088E-445D-B1CC-B67F9FD8C8D6}" type="presParOf" srcId="{59EC7549-F063-437F-8388-459A5C769816}" destId="{2DEB68D9-2D2A-405A-A95A-F123B81445D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FF870C-5D9B-4878-9827-A3D8F8D3B4C3}" type="doc">
      <dgm:prSet loTypeId="urn:microsoft.com/office/officeart/2018/5/layout/IconLeafLabelList" loCatId="icon" qsTypeId="urn:microsoft.com/office/officeart/2005/8/quickstyle/simple1" qsCatId="simple" csTypeId="urn:microsoft.com/office/officeart/2005/8/colors/accent6_2" csCatId="accent6" phldr="1"/>
      <dgm:spPr/>
      <dgm:t>
        <a:bodyPr/>
        <a:lstStyle/>
        <a:p>
          <a:endParaRPr lang="en-US"/>
        </a:p>
      </dgm:t>
    </dgm:pt>
    <dgm:pt modelId="{193252BB-1661-4EF1-B4B4-B609E884D6B5}">
      <dgm:prSet/>
      <dgm:spPr/>
      <dgm:t>
        <a:bodyPr/>
        <a:lstStyle/>
        <a:p>
          <a:r>
            <a:rPr lang="en-US" dirty="0"/>
            <a:t>Syntax Error</a:t>
          </a:r>
        </a:p>
      </dgm:t>
    </dgm:pt>
    <dgm:pt modelId="{5A04EF90-0F09-4424-BA8F-063E80337D8E}" type="parTrans" cxnId="{095425F3-197C-4E69-84D5-0C51196EF1C6}">
      <dgm:prSet/>
      <dgm:spPr/>
      <dgm:t>
        <a:bodyPr/>
        <a:lstStyle/>
        <a:p>
          <a:endParaRPr lang="en-US"/>
        </a:p>
      </dgm:t>
    </dgm:pt>
    <dgm:pt modelId="{54292CB0-011E-4706-9294-372AD5816BB9}" type="sibTrans" cxnId="{095425F3-197C-4E69-84D5-0C51196EF1C6}">
      <dgm:prSet/>
      <dgm:spPr/>
      <dgm:t>
        <a:bodyPr/>
        <a:lstStyle/>
        <a:p>
          <a:endParaRPr lang="en-US"/>
        </a:p>
      </dgm:t>
    </dgm:pt>
    <dgm:pt modelId="{1777E161-D0DE-4D31-91FE-E2AD8AAC6AAC}">
      <dgm:prSet/>
      <dgm:spPr/>
      <dgm:t>
        <a:bodyPr/>
        <a:lstStyle/>
        <a:p>
          <a:r>
            <a:rPr lang="en-US" dirty="0"/>
            <a:t>Runtime Error</a:t>
          </a:r>
        </a:p>
      </dgm:t>
    </dgm:pt>
    <dgm:pt modelId="{50E45982-4B36-4BD3-ABAD-204FBA61FF0E}" type="parTrans" cxnId="{A341BC0D-6DD3-4979-9832-08DC41068DC6}">
      <dgm:prSet/>
      <dgm:spPr/>
      <dgm:t>
        <a:bodyPr/>
        <a:lstStyle/>
        <a:p>
          <a:endParaRPr lang="en-US"/>
        </a:p>
      </dgm:t>
    </dgm:pt>
    <dgm:pt modelId="{FB489039-8D8A-4FC2-9B37-994383FDE902}" type="sibTrans" cxnId="{A341BC0D-6DD3-4979-9832-08DC41068DC6}">
      <dgm:prSet/>
      <dgm:spPr/>
      <dgm:t>
        <a:bodyPr/>
        <a:lstStyle/>
        <a:p>
          <a:endParaRPr lang="en-US"/>
        </a:p>
      </dgm:t>
    </dgm:pt>
    <dgm:pt modelId="{A0E3938A-38FD-4C6B-BC76-DCF294EE93DC}">
      <dgm:prSet/>
      <dgm:spPr/>
      <dgm:t>
        <a:bodyPr/>
        <a:lstStyle/>
        <a:p>
          <a:r>
            <a:rPr lang="en-US" dirty="0"/>
            <a:t>Logic Error</a:t>
          </a:r>
        </a:p>
      </dgm:t>
    </dgm:pt>
    <dgm:pt modelId="{8655D1BC-F152-4DA3-90FE-11A6554E87C9}" type="parTrans" cxnId="{F1960191-6C4D-45E6-A70C-022CDEE00113}">
      <dgm:prSet/>
      <dgm:spPr/>
      <dgm:t>
        <a:bodyPr/>
        <a:lstStyle/>
        <a:p>
          <a:endParaRPr lang="en-US"/>
        </a:p>
      </dgm:t>
    </dgm:pt>
    <dgm:pt modelId="{7DE219E0-15AA-4B4B-9BED-F21993E27992}" type="sibTrans" cxnId="{F1960191-6C4D-45E6-A70C-022CDEE00113}">
      <dgm:prSet/>
      <dgm:spPr/>
      <dgm:t>
        <a:bodyPr/>
        <a:lstStyle/>
        <a:p>
          <a:endParaRPr lang="en-US"/>
        </a:p>
      </dgm:t>
    </dgm:pt>
    <dgm:pt modelId="{D2FA40C6-C0ED-46A3-92CE-B081053B2BA8}" type="pres">
      <dgm:prSet presAssocID="{34FF870C-5D9B-4878-9827-A3D8F8D3B4C3}" presName="root" presStyleCnt="0">
        <dgm:presLayoutVars>
          <dgm:dir/>
          <dgm:resizeHandles val="exact"/>
        </dgm:presLayoutVars>
      </dgm:prSet>
      <dgm:spPr/>
    </dgm:pt>
    <dgm:pt modelId="{4F71816B-273C-49A1-A458-BCE14C9FAD7C}" type="pres">
      <dgm:prSet presAssocID="{193252BB-1661-4EF1-B4B4-B609E884D6B5}" presName="compNode" presStyleCnt="0"/>
      <dgm:spPr/>
    </dgm:pt>
    <dgm:pt modelId="{23A2EDD9-C89F-49C9-AE4A-D6196B4CA219}" type="pres">
      <dgm:prSet presAssocID="{193252BB-1661-4EF1-B4B4-B609E884D6B5}" presName="iconBgRect" presStyleLbl="bgShp" presStyleIdx="0" presStyleCnt="3"/>
      <dgm:spPr/>
    </dgm:pt>
    <dgm:pt modelId="{AFF6CE53-2172-43E4-BC33-3C48272DDCF0}" type="pres">
      <dgm:prSet presAssocID="{193252BB-1661-4EF1-B4B4-B609E884D6B5}" presName="iconRect" presStyleLbl="node1" presStyleIdx="0" presStyleCnt="3" custLinFactNeighborY="-584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CFED58E-CED6-48CB-AD6E-8A220711C954}" type="pres">
      <dgm:prSet presAssocID="{193252BB-1661-4EF1-B4B4-B609E884D6B5}" presName="spaceRect" presStyleCnt="0"/>
      <dgm:spPr/>
    </dgm:pt>
    <dgm:pt modelId="{B2757675-DFB6-4B33-9701-161572571D2B}" type="pres">
      <dgm:prSet presAssocID="{193252BB-1661-4EF1-B4B4-B609E884D6B5}" presName="textRect" presStyleLbl="revTx" presStyleIdx="0" presStyleCnt="3">
        <dgm:presLayoutVars>
          <dgm:chMax val="1"/>
          <dgm:chPref val="1"/>
        </dgm:presLayoutVars>
      </dgm:prSet>
      <dgm:spPr/>
    </dgm:pt>
    <dgm:pt modelId="{FF5FC25A-8895-4059-A7CB-AC8E769B2E4B}" type="pres">
      <dgm:prSet presAssocID="{54292CB0-011E-4706-9294-372AD5816BB9}" presName="sibTrans" presStyleCnt="0"/>
      <dgm:spPr/>
    </dgm:pt>
    <dgm:pt modelId="{F181BEB4-66E0-4B62-8712-BD0A64659834}" type="pres">
      <dgm:prSet presAssocID="{1777E161-D0DE-4D31-91FE-E2AD8AAC6AAC}" presName="compNode" presStyleCnt="0"/>
      <dgm:spPr/>
    </dgm:pt>
    <dgm:pt modelId="{0E81F59E-BE24-4A43-8B4D-78AE486DB35A}" type="pres">
      <dgm:prSet presAssocID="{1777E161-D0DE-4D31-91FE-E2AD8AAC6AAC}" presName="iconBgRect" presStyleLbl="bgShp" presStyleIdx="1" presStyleCnt="3"/>
      <dgm:spPr/>
    </dgm:pt>
    <dgm:pt modelId="{C6C18185-40AF-48A2-8685-C39F432C8E80}" type="pres">
      <dgm:prSet presAssocID="{1777E161-D0DE-4D31-91FE-E2AD8AAC6AAC}"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76699DF-00CC-4F16-B4E6-75EFFED81874}" type="pres">
      <dgm:prSet presAssocID="{1777E161-D0DE-4D31-91FE-E2AD8AAC6AAC}" presName="spaceRect" presStyleCnt="0"/>
      <dgm:spPr/>
    </dgm:pt>
    <dgm:pt modelId="{1CD40C66-A0B4-4978-9941-A79D4CBD111B}" type="pres">
      <dgm:prSet presAssocID="{1777E161-D0DE-4D31-91FE-E2AD8AAC6AAC}" presName="textRect" presStyleLbl="revTx" presStyleIdx="1" presStyleCnt="3">
        <dgm:presLayoutVars>
          <dgm:chMax val="1"/>
          <dgm:chPref val="1"/>
        </dgm:presLayoutVars>
      </dgm:prSet>
      <dgm:spPr/>
    </dgm:pt>
    <dgm:pt modelId="{F18A00AD-35D1-4313-87F2-111D7B13ECED}" type="pres">
      <dgm:prSet presAssocID="{FB489039-8D8A-4FC2-9B37-994383FDE902}" presName="sibTrans" presStyleCnt="0"/>
      <dgm:spPr/>
    </dgm:pt>
    <dgm:pt modelId="{59EC7549-F063-437F-8388-459A5C769816}" type="pres">
      <dgm:prSet presAssocID="{A0E3938A-38FD-4C6B-BC76-DCF294EE93DC}" presName="compNode" presStyleCnt="0"/>
      <dgm:spPr/>
    </dgm:pt>
    <dgm:pt modelId="{81253FDF-02A1-40D1-89CA-3EA7AF168FD7}" type="pres">
      <dgm:prSet presAssocID="{A0E3938A-38FD-4C6B-BC76-DCF294EE93DC}" presName="iconBgRect" presStyleLbl="bgShp" presStyleIdx="2" presStyleCnt="3"/>
      <dgm:spPr/>
    </dgm:pt>
    <dgm:pt modelId="{8156E8E0-9CDC-4EAB-A61D-AF474D6D9368}" type="pres">
      <dgm:prSet presAssocID="{A0E3938A-38FD-4C6B-BC76-DCF294EE93DC}"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CF8829A0-3E8F-471E-B721-0E359AF6C976}" type="pres">
      <dgm:prSet presAssocID="{A0E3938A-38FD-4C6B-BC76-DCF294EE93DC}" presName="spaceRect" presStyleCnt="0"/>
      <dgm:spPr/>
    </dgm:pt>
    <dgm:pt modelId="{2DEB68D9-2D2A-405A-A95A-F123B81445D3}" type="pres">
      <dgm:prSet presAssocID="{A0E3938A-38FD-4C6B-BC76-DCF294EE93DC}" presName="textRect" presStyleLbl="revTx" presStyleIdx="2" presStyleCnt="3">
        <dgm:presLayoutVars>
          <dgm:chMax val="1"/>
          <dgm:chPref val="1"/>
        </dgm:presLayoutVars>
      </dgm:prSet>
      <dgm:spPr/>
    </dgm:pt>
  </dgm:ptLst>
  <dgm:cxnLst>
    <dgm:cxn modelId="{A341BC0D-6DD3-4979-9832-08DC41068DC6}" srcId="{34FF870C-5D9B-4878-9827-A3D8F8D3B4C3}" destId="{1777E161-D0DE-4D31-91FE-E2AD8AAC6AAC}" srcOrd="1" destOrd="0" parTransId="{50E45982-4B36-4BD3-ABAD-204FBA61FF0E}" sibTransId="{FB489039-8D8A-4FC2-9B37-994383FDE902}"/>
    <dgm:cxn modelId="{472D2D17-E245-46DF-98A5-C38415CADC1E}" type="presOf" srcId="{A0E3938A-38FD-4C6B-BC76-DCF294EE93DC}" destId="{2DEB68D9-2D2A-405A-A95A-F123B81445D3}" srcOrd="0" destOrd="0" presId="urn:microsoft.com/office/officeart/2018/5/layout/IconLeafLabelList"/>
    <dgm:cxn modelId="{B126511F-11FF-4EDD-85D7-D89737033340}" type="presOf" srcId="{34FF870C-5D9B-4878-9827-A3D8F8D3B4C3}" destId="{D2FA40C6-C0ED-46A3-92CE-B081053B2BA8}" srcOrd="0" destOrd="0" presId="urn:microsoft.com/office/officeart/2018/5/layout/IconLeafLabelList"/>
    <dgm:cxn modelId="{FA3ECF3F-F2D7-4808-8F32-35657BC1DF89}" type="presOf" srcId="{193252BB-1661-4EF1-B4B4-B609E884D6B5}" destId="{B2757675-DFB6-4B33-9701-161572571D2B}" srcOrd="0" destOrd="0" presId="urn:microsoft.com/office/officeart/2018/5/layout/IconLeafLabelList"/>
    <dgm:cxn modelId="{F1960191-6C4D-45E6-A70C-022CDEE00113}" srcId="{34FF870C-5D9B-4878-9827-A3D8F8D3B4C3}" destId="{A0E3938A-38FD-4C6B-BC76-DCF294EE93DC}" srcOrd="2" destOrd="0" parTransId="{8655D1BC-F152-4DA3-90FE-11A6554E87C9}" sibTransId="{7DE219E0-15AA-4B4B-9BED-F21993E27992}"/>
    <dgm:cxn modelId="{C3093AB7-9BBB-4595-A705-841ABB75BC49}" type="presOf" srcId="{1777E161-D0DE-4D31-91FE-E2AD8AAC6AAC}" destId="{1CD40C66-A0B4-4978-9941-A79D4CBD111B}" srcOrd="0" destOrd="0" presId="urn:microsoft.com/office/officeart/2018/5/layout/IconLeafLabelList"/>
    <dgm:cxn modelId="{095425F3-197C-4E69-84D5-0C51196EF1C6}" srcId="{34FF870C-5D9B-4878-9827-A3D8F8D3B4C3}" destId="{193252BB-1661-4EF1-B4B4-B609E884D6B5}" srcOrd="0" destOrd="0" parTransId="{5A04EF90-0F09-4424-BA8F-063E80337D8E}" sibTransId="{54292CB0-011E-4706-9294-372AD5816BB9}"/>
    <dgm:cxn modelId="{CFFB4A70-BD6C-4082-9DB4-48041D051C82}" type="presParOf" srcId="{D2FA40C6-C0ED-46A3-92CE-B081053B2BA8}" destId="{4F71816B-273C-49A1-A458-BCE14C9FAD7C}" srcOrd="0" destOrd="0" presId="urn:microsoft.com/office/officeart/2018/5/layout/IconLeafLabelList"/>
    <dgm:cxn modelId="{697C797D-B0A3-487C-82FB-C6242AC02007}" type="presParOf" srcId="{4F71816B-273C-49A1-A458-BCE14C9FAD7C}" destId="{23A2EDD9-C89F-49C9-AE4A-D6196B4CA219}" srcOrd="0" destOrd="0" presId="urn:microsoft.com/office/officeart/2018/5/layout/IconLeafLabelList"/>
    <dgm:cxn modelId="{DF512F07-EEDC-4E6F-8099-188C14ECF869}" type="presParOf" srcId="{4F71816B-273C-49A1-A458-BCE14C9FAD7C}" destId="{AFF6CE53-2172-43E4-BC33-3C48272DDCF0}" srcOrd="1" destOrd="0" presId="urn:microsoft.com/office/officeart/2018/5/layout/IconLeafLabelList"/>
    <dgm:cxn modelId="{9D5B3B65-8825-47E0-95F3-9A1D2B1E6DD6}" type="presParOf" srcId="{4F71816B-273C-49A1-A458-BCE14C9FAD7C}" destId="{8CFED58E-CED6-48CB-AD6E-8A220711C954}" srcOrd="2" destOrd="0" presId="urn:microsoft.com/office/officeart/2018/5/layout/IconLeafLabelList"/>
    <dgm:cxn modelId="{1E9B72B2-2AB0-418C-94B5-6567B0CCC879}" type="presParOf" srcId="{4F71816B-273C-49A1-A458-BCE14C9FAD7C}" destId="{B2757675-DFB6-4B33-9701-161572571D2B}" srcOrd="3" destOrd="0" presId="urn:microsoft.com/office/officeart/2018/5/layout/IconLeafLabelList"/>
    <dgm:cxn modelId="{127552B3-8890-4CBD-B12B-9C8A4BCA5A9E}" type="presParOf" srcId="{D2FA40C6-C0ED-46A3-92CE-B081053B2BA8}" destId="{FF5FC25A-8895-4059-A7CB-AC8E769B2E4B}" srcOrd="1" destOrd="0" presId="urn:microsoft.com/office/officeart/2018/5/layout/IconLeafLabelList"/>
    <dgm:cxn modelId="{1C669417-79B7-433E-A975-738A07EE9783}" type="presParOf" srcId="{D2FA40C6-C0ED-46A3-92CE-B081053B2BA8}" destId="{F181BEB4-66E0-4B62-8712-BD0A64659834}" srcOrd="2" destOrd="0" presId="urn:microsoft.com/office/officeart/2018/5/layout/IconLeafLabelList"/>
    <dgm:cxn modelId="{9C7F80FB-C680-4E35-AD11-9BE4BD6556F1}" type="presParOf" srcId="{F181BEB4-66E0-4B62-8712-BD0A64659834}" destId="{0E81F59E-BE24-4A43-8B4D-78AE486DB35A}" srcOrd="0" destOrd="0" presId="urn:microsoft.com/office/officeart/2018/5/layout/IconLeafLabelList"/>
    <dgm:cxn modelId="{998459A1-F347-48D8-BB50-EB12075F5FDA}" type="presParOf" srcId="{F181BEB4-66E0-4B62-8712-BD0A64659834}" destId="{C6C18185-40AF-48A2-8685-C39F432C8E80}" srcOrd="1" destOrd="0" presId="urn:microsoft.com/office/officeart/2018/5/layout/IconLeafLabelList"/>
    <dgm:cxn modelId="{EC8BA919-8D94-4FB4-BC09-6604E9B16BBF}" type="presParOf" srcId="{F181BEB4-66E0-4B62-8712-BD0A64659834}" destId="{676699DF-00CC-4F16-B4E6-75EFFED81874}" srcOrd="2" destOrd="0" presId="urn:microsoft.com/office/officeart/2018/5/layout/IconLeafLabelList"/>
    <dgm:cxn modelId="{99E65743-4445-4C74-BBE7-040C68F4FF62}" type="presParOf" srcId="{F181BEB4-66E0-4B62-8712-BD0A64659834}" destId="{1CD40C66-A0B4-4978-9941-A79D4CBD111B}" srcOrd="3" destOrd="0" presId="urn:microsoft.com/office/officeart/2018/5/layout/IconLeafLabelList"/>
    <dgm:cxn modelId="{044D2D07-87CA-47BD-BFAF-AD1C67AA89AA}" type="presParOf" srcId="{D2FA40C6-C0ED-46A3-92CE-B081053B2BA8}" destId="{F18A00AD-35D1-4313-87F2-111D7B13ECED}" srcOrd="3" destOrd="0" presId="urn:microsoft.com/office/officeart/2018/5/layout/IconLeafLabelList"/>
    <dgm:cxn modelId="{8A2DCF1E-4E06-4424-AA2E-B74ACB475E11}" type="presParOf" srcId="{D2FA40C6-C0ED-46A3-92CE-B081053B2BA8}" destId="{59EC7549-F063-437F-8388-459A5C769816}" srcOrd="4" destOrd="0" presId="urn:microsoft.com/office/officeart/2018/5/layout/IconLeafLabelList"/>
    <dgm:cxn modelId="{9F0E93DA-CF03-4DEE-B53D-F38603507FC7}" type="presParOf" srcId="{59EC7549-F063-437F-8388-459A5C769816}" destId="{81253FDF-02A1-40D1-89CA-3EA7AF168FD7}" srcOrd="0" destOrd="0" presId="urn:microsoft.com/office/officeart/2018/5/layout/IconLeafLabelList"/>
    <dgm:cxn modelId="{4D35F28B-EF19-4A81-863F-ABB1FD8C2333}" type="presParOf" srcId="{59EC7549-F063-437F-8388-459A5C769816}" destId="{8156E8E0-9CDC-4EAB-A61D-AF474D6D9368}" srcOrd="1" destOrd="0" presId="urn:microsoft.com/office/officeart/2018/5/layout/IconLeafLabelList"/>
    <dgm:cxn modelId="{6D4CD298-2BC6-42A7-91B3-33BBA4EB1AE7}" type="presParOf" srcId="{59EC7549-F063-437F-8388-459A5C769816}" destId="{CF8829A0-3E8F-471E-B721-0E359AF6C976}" srcOrd="2" destOrd="0" presId="urn:microsoft.com/office/officeart/2018/5/layout/IconLeafLabelList"/>
    <dgm:cxn modelId="{F6EAE01F-088E-445D-B1CC-B67F9FD8C8D6}" type="presParOf" srcId="{59EC7549-F063-437F-8388-459A5C769816}" destId="{2DEB68D9-2D2A-405A-A95A-F123B81445D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2EDD9-C89F-49C9-AE4A-D6196B4CA219}">
      <dsp:nvSpPr>
        <dsp:cNvPr id="0" name=""/>
        <dsp:cNvSpPr/>
      </dsp:nvSpPr>
      <dsp:spPr>
        <a:xfrm>
          <a:off x="582660" y="398219"/>
          <a:ext cx="1818562" cy="1818562"/>
        </a:xfrm>
        <a:prstGeom prst="round2DiagRect">
          <a:avLst/>
        </a:prstGeom>
        <a:solidFill>
          <a:schemeClr val="accent6">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AFF6CE53-2172-43E4-BC33-3C48272DDCF0}">
      <dsp:nvSpPr>
        <dsp:cNvPr id="0" name=""/>
        <dsp:cNvSpPr/>
      </dsp:nvSpPr>
      <dsp:spPr>
        <a:xfrm>
          <a:off x="970222" y="78578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2757675-DFB6-4B33-9701-161572571D2B}">
      <dsp:nvSpPr>
        <dsp:cNvPr id="0" name=""/>
        <dsp:cNvSpPr/>
      </dsp:nvSpPr>
      <dsp:spPr>
        <a:xfrm>
          <a:off x="1316" y="278322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dirty="0"/>
            <a:t>Selection</a:t>
          </a:r>
        </a:p>
      </dsp:txBody>
      <dsp:txXfrm>
        <a:off x="1316" y="2783220"/>
        <a:ext cx="2981250" cy="720000"/>
      </dsp:txXfrm>
    </dsp:sp>
    <dsp:sp modelId="{0E81F59E-BE24-4A43-8B4D-78AE486DB35A}">
      <dsp:nvSpPr>
        <dsp:cNvPr id="0" name=""/>
        <dsp:cNvSpPr/>
      </dsp:nvSpPr>
      <dsp:spPr>
        <a:xfrm>
          <a:off x="4085628" y="398219"/>
          <a:ext cx="1818562" cy="1818562"/>
        </a:xfrm>
        <a:prstGeom prst="round2DiagRect">
          <a:avLst/>
        </a:prstGeom>
        <a:solidFill>
          <a:schemeClr val="accent6">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C6C18185-40AF-48A2-8685-C39F432C8E80}">
      <dsp:nvSpPr>
        <dsp:cNvPr id="0" name=""/>
        <dsp:cNvSpPr/>
      </dsp:nvSpPr>
      <dsp:spPr>
        <a:xfrm>
          <a:off x="4473191" y="785782"/>
          <a:ext cx="1043437" cy="104343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CD40C66-A0B4-4978-9941-A79D4CBD111B}">
      <dsp:nvSpPr>
        <dsp:cNvPr id="0" name=""/>
        <dsp:cNvSpPr/>
      </dsp:nvSpPr>
      <dsp:spPr>
        <a:xfrm>
          <a:off x="3504285" y="278322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dirty="0"/>
            <a:t>Repetition</a:t>
          </a:r>
        </a:p>
      </dsp:txBody>
      <dsp:txXfrm>
        <a:off x="3504285" y="2783220"/>
        <a:ext cx="2981250" cy="720000"/>
      </dsp:txXfrm>
    </dsp:sp>
    <dsp:sp modelId="{81253FDF-02A1-40D1-89CA-3EA7AF168FD7}">
      <dsp:nvSpPr>
        <dsp:cNvPr id="0" name=""/>
        <dsp:cNvSpPr/>
      </dsp:nvSpPr>
      <dsp:spPr>
        <a:xfrm>
          <a:off x="7588597" y="398219"/>
          <a:ext cx="1818562" cy="1818562"/>
        </a:xfrm>
        <a:prstGeom prst="round2DiagRect">
          <a:avLst/>
        </a:prstGeom>
        <a:solidFill>
          <a:schemeClr val="accent6">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156E8E0-9CDC-4EAB-A61D-AF474D6D9368}">
      <dsp:nvSpPr>
        <dsp:cNvPr id="0" name=""/>
        <dsp:cNvSpPr/>
      </dsp:nvSpPr>
      <dsp:spPr>
        <a:xfrm>
          <a:off x="7976160" y="78578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2DEB68D9-2D2A-405A-A95A-F123B81445D3}">
      <dsp:nvSpPr>
        <dsp:cNvPr id="0" name=""/>
        <dsp:cNvSpPr/>
      </dsp:nvSpPr>
      <dsp:spPr>
        <a:xfrm>
          <a:off x="7007253" y="278322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dirty="0"/>
            <a:t>Parameter Passing</a:t>
          </a:r>
        </a:p>
      </dsp:txBody>
      <dsp:txXfrm>
        <a:off x="7007253" y="2783220"/>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2EDD9-C89F-49C9-AE4A-D6196B4CA219}">
      <dsp:nvSpPr>
        <dsp:cNvPr id="0" name=""/>
        <dsp:cNvSpPr/>
      </dsp:nvSpPr>
      <dsp:spPr>
        <a:xfrm>
          <a:off x="582660" y="398219"/>
          <a:ext cx="1818562" cy="1818562"/>
        </a:xfrm>
        <a:prstGeom prst="round2DiagRect">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F6CE53-2172-43E4-BC33-3C48272DDCF0}">
      <dsp:nvSpPr>
        <dsp:cNvPr id="0" name=""/>
        <dsp:cNvSpPr/>
      </dsp:nvSpPr>
      <dsp:spPr>
        <a:xfrm>
          <a:off x="970222" y="72482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757675-DFB6-4B33-9701-161572571D2B}">
      <dsp:nvSpPr>
        <dsp:cNvPr id="0" name=""/>
        <dsp:cNvSpPr/>
      </dsp:nvSpPr>
      <dsp:spPr>
        <a:xfrm>
          <a:off x="1316" y="278322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90000"/>
            </a:lnSpc>
            <a:spcBef>
              <a:spcPct val="0"/>
            </a:spcBef>
            <a:spcAft>
              <a:spcPct val="35000"/>
            </a:spcAft>
            <a:buNone/>
          </a:pPr>
          <a:r>
            <a:rPr lang="en-US" sz="3700" kern="1200" dirty="0"/>
            <a:t>Syntax Error</a:t>
          </a:r>
        </a:p>
      </dsp:txBody>
      <dsp:txXfrm>
        <a:off x="1316" y="2783220"/>
        <a:ext cx="2981250" cy="720000"/>
      </dsp:txXfrm>
    </dsp:sp>
    <dsp:sp modelId="{0E81F59E-BE24-4A43-8B4D-78AE486DB35A}">
      <dsp:nvSpPr>
        <dsp:cNvPr id="0" name=""/>
        <dsp:cNvSpPr/>
      </dsp:nvSpPr>
      <dsp:spPr>
        <a:xfrm>
          <a:off x="4085628" y="398219"/>
          <a:ext cx="1818562" cy="1818562"/>
        </a:xfrm>
        <a:prstGeom prst="round2DiagRect">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18185-40AF-48A2-8685-C39F432C8E80}">
      <dsp:nvSpPr>
        <dsp:cNvPr id="0" name=""/>
        <dsp:cNvSpPr/>
      </dsp:nvSpPr>
      <dsp:spPr>
        <a:xfrm>
          <a:off x="4473191" y="785782"/>
          <a:ext cx="1043437" cy="104343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D40C66-A0B4-4978-9941-A79D4CBD111B}">
      <dsp:nvSpPr>
        <dsp:cNvPr id="0" name=""/>
        <dsp:cNvSpPr/>
      </dsp:nvSpPr>
      <dsp:spPr>
        <a:xfrm>
          <a:off x="3504285" y="278322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90000"/>
            </a:lnSpc>
            <a:spcBef>
              <a:spcPct val="0"/>
            </a:spcBef>
            <a:spcAft>
              <a:spcPct val="35000"/>
            </a:spcAft>
            <a:buNone/>
          </a:pPr>
          <a:r>
            <a:rPr lang="en-US" sz="3700" kern="1200" dirty="0"/>
            <a:t>Runtime Error</a:t>
          </a:r>
        </a:p>
      </dsp:txBody>
      <dsp:txXfrm>
        <a:off x="3504285" y="2783220"/>
        <a:ext cx="2981250" cy="720000"/>
      </dsp:txXfrm>
    </dsp:sp>
    <dsp:sp modelId="{81253FDF-02A1-40D1-89CA-3EA7AF168FD7}">
      <dsp:nvSpPr>
        <dsp:cNvPr id="0" name=""/>
        <dsp:cNvSpPr/>
      </dsp:nvSpPr>
      <dsp:spPr>
        <a:xfrm>
          <a:off x="7588597" y="398219"/>
          <a:ext cx="1818562" cy="1818562"/>
        </a:xfrm>
        <a:prstGeom prst="round2DiagRect">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56E8E0-9CDC-4EAB-A61D-AF474D6D9368}">
      <dsp:nvSpPr>
        <dsp:cNvPr id="0" name=""/>
        <dsp:cNvSpPr/>
      </dsp:nvSpPr>
      <dsp:spPr>
        <a:xfrm>
          <a:off x="7976160" y="78578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EB68D9-2D2A-405A-A95A-F123B81445D3}">
      <dsp:nvSpPr>
        <dsp:cNvPr id="0" name=""/>
        <dsp:cNvSpPr/>
      </dsp:nvSpPr>
      <dsp:spPr>
        <a:xfrm>
          <a:off x="7007253" y="278322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90000"/>
            </a:lnSpc>
            <a:spcBef>
              <a:spcPct val="0"/>
            </a:spcBef>
            <a:spcAft>
              <a:spcPct val="35000"/>
            </a:spcAft>
            <a:buNone/>
          </a:pPr>
          <a:r>
            <a:rPr lang="en-US" sz="3700" kern="1200" dirty="0"/>
            <a:t>Logic Error</a:t>
          </a:r>
        </a:p>
      </dsp:txBody>
      <dsp:txXfrm>
        <a:off x="7007253" y="278322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10/24/2023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3A52079-6997-47B8-B262-4ED5D2EA2D74}" type="datetime1">
              <a:rPr lang="en-US" smtClean="0"/>
              <a:t>10/24/2023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877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B83234-995D-4149-8E1E-BC120E9070D5}" type="datetime1">
              <a:rPr lang="en-US" smtClean="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11354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405932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840507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715024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B83234-995D-4149-8E1E-BC120E9070D5}" type="datetime1">
              <a:rPr lang="en-US" smtClean="0"/>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022606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B83234-995D-4149-8E1E-BC120E9070D5}" type="datetime1">
              <a:rPr lang="en-US" smtClean="0"/>
              <a:t>10/24/2023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108244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CAC80CA-06EA-4D97-A1EC-F2A229B592C4}" type="datetime1">
              <a:rPr lang="en-US" smtClean="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40174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AA60CC4-6CA2-4A99-B83B-711E420D000E}" type="datetime1">
              <a:rPr lang="en-US" smtClean="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7237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071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622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8334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83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48727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4786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378FF3-85EA-48E5-8D8C-1DB156807E49}" type="datetime1">
              <a:rPr lang="en-US" smtClean="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8974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9829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CB83234-995D-4149-8E1E-BC120E9070D5}" type="datetime1">
              <a:rPr lang="en-US" smtClean="0"/>
              <a:t>10/24/2023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91831309"/>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FFFF"/>
                </a:solidFill>
              </a:rPr>
              <a:t>Influence of scripting programming</a:t>
            </a:r>
            <a:endParaRPr lang="en-US" dirty="0"/>
          </a:p>
        </p:txBody>
      </p:sp>
      <p:sp>
        <p:nvSpPr>
          <p:cNvPr id="3" name="Subtitle 2"/>
          <p:cNvSpPr>
            <a:spLocks noGrp="1"/>
          </p:cNvSpPr>
          <p:nvPr>
            <p:ph type="subTitle" idx="1"/>
          </p:nvPr>
        </p:nvSpPr>
        <p:spPr/>
        <p:txBody>
          <a:bodyPr/>
          <a:lstStyle/>
          <a:p>
            <a:r>
              <a:rPr lang="en-US" dirty="0">
                <a:solidFill>
                  <a:srgbClr val="FFFFFF"/>
                </a:solidFill>
              </a:rPr>
              <a:t>Presented by: Carlo </a:t>
            </a:r>
            <a:r>
              <a:rPr lang="en-US" dirty="0" err="1">
                <a:solidFill>
                  <a:srgbClr val="FFFFFF"/>
                </a:solidFill>
              </a:rPr>
              <a:t>Gaballo</a:t>
            </a:r>
            <a:endParaRPr lang="en-US" dirty="0">
              <a:solidFill>
                <a:srgbClr val="FFFFFF"/>
              </a:solidFill>
            </a:endParaRPr>
          </a:p>
          <a:p>
            <a:endParaRPr lang="en-US" dirty="0"/>
          </a:p>
        </p:txBody>
      </p:sp>
    </p:spTree>
    <p:extLst>
      <p:ext uri="{BB962C8B-B14F-4D97-AF65-F5344CB8AC3E}">
        <p14:creationId xmlns:p14="http://schemas.microsoft.com/office/powerpoint/2010/main" val="16282043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Selection</a:t>
            </a:r>
            <a:r>
              <a:rPr lang="en-US" dirty="0"/>
              <a:t>: Conditional Statements</a:t>
            </a:r>
          </a:p>
        </p:txBody>
      </p:sp>
      <p:sp>
        <p:nvSpPr>
          <p:cNvPr id="3" name="Content Placeholder 2"/>
          <p:cNvSpPr>
            <a:spLocks noGrp="1"/>
          </p:cNvSpPr>
          <p:nvPr>
            <p:ph sz="half" idx="1"/>
          </p:nvPr>
        </p:nvSpPr>
        <p:spPr>
          <a:xfrm>
            <a:off x="557347" y="2664822"/>
            <a:ext cx="5353095" cy="3962400"/>
          </a:xfrm>
        </p:spPr>
        <p:txBody>
          <a:bodyPr>
            <a:noAutofit/>
          </a:bodyPr>
          <a:lstStyle/>
          <a:p>
            <a:r>
              <a:rPr lang="en-US" sz="2000" b="1" dirty="0"/>
              <a:t>if Statement:</a:t>
            </a:r>
            <a:r>
              <a:rPr lang="en-US" sz="2000" dirty="0"/>
              <a:t> Executes a block of code if a specified condition is true.</a:t>
            </a:r>
          </a:p>
          <a:p>
            <a:r>
              <a:rPr lang="en-US" sz="2000" b="1" dirty="0"/>
              <a:t>else if Statement:</a:t>
            </a:r>
            <a:r>
              <a:rPr lang="en-US" sz="2000" dirty="0"/>
              <a:t> Adds more conditions to the if statement for alternative execution.</a:t>
            </a:r>
          </a:p>
          <a:p>
            <a:r>
              <a:rPr lang="en-US" sz="2000" b="1" dirty="0"/>
              <a:t>else Statement:</a:t>
            </a:r>
            <a:r>
              <a:rPr lang="en-US" sz="2000" dirty="0"/>
              <a:t> Specifies a block of code to be executed if the conditions of the if statements are false.</a:t>
            </a:r>
          </a:p>
          <a:p>
            <a:endParaRPr lang="en-US" sz="20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1295" y="2664822"/>
            <a:ext cx="5545501" cy="274511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233696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1000" fill="hold"/>
                                        <p:tgtEl>
                                          <p:spTgt spid="7"/>
                                        </p:tgtEl>
                                        <p:attrNameLst>
                                          <p:attrName>ppt_w</p:attrName>
                                        </p:attrNameLst>
                                      </p:cBhvr>
                                      <p:tavLst>
                                        <p:tav tm="0">
                                          <p:val>
                                            <p:fltVal val="0"/>
                                          </p:val>
                                        </p:tav>
                                        <p:tav tm="100000">
                                          <p:val>
                                            <p:strVal val="#ppt_w"/>
                                          </p:val>
                                        </p:tav>
                                      </p:tavLst>
                                    </p:anim>
                                    <p:anim calcmode="lin" valueType="num">
                                      <p:cBhvr>
                                        <p:cTn id="33" dur="1000" fill="hold"/>
                                        <p:tgtEl>
                                          <p:spTgt spid="7"/>
                                        </p:tgtEl>
                                        <p:attrNameLst>
                                          <p:attrName>ppt_h</p:attrName>
                                        </p:attrNameLst>
                                      </p:cBhvr>
                                      <p:tavLst>
                                        <p:tav tm="0">
                                          <p:val>
                                            <p:fltVal val="0"/>
                                          </p:val>
                                        </p:tav>
                                        <p:tav tm="100000">
                                          <p:val>
                                            <p:strVal val="#ppt_h"/>
                                          </p:val>
                                        </p:tav>
                                      </p:tavLst>
                                    </p:anim>
                                    <p:anim calcmode="lin" valueType="num">
                                      <p:cBhvr>
                                        <p:cTn id="34" dur="1000" fill="hold"/>
                                        <p:tgtEl>
                                          <p:spTgt spid="7"/>
                                        </p:tgtEl>
                                        <p:attrNameLst>
                                          <p:attrName>style.rotation</p:attrName>
                                        </p:attrNameLst>
                                      </p:cBhvr>
                                      <p:tavLst>
                                        <p:tav tm="0">
                                          <p:val>
                                            <p:fltVal val="90"/>
                                          </p:val>
                                        </p:tav>
                                        <p:tav tm="100000">
                                          <p:val>
                                            <p:fltVal val="0"/>
                                          </p:val>
                                        </p:tav>
                                      </p:tavLst>
                                    </p:anim>
                                    <p:animEffect transition="in" filter="fade">
                                      <p:cBhvr>
                                        <p:cTn id="3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Repetition?</a:t>
            </a:r>
          </a:p>
        </p:txBody>
      </p:sp>
      <p:sp>
        <p:nvSpPr>
          <p:cNvPr id="3" name="Content Placeholder 2"/>
          <p:cNvSpPr>
            <a:spLocks noGrp="1"/>
          </p:cNvSpPr>
          <p:nvPr>
            <p:ph idx="1"/>
          </p:nvPr>
        </p:nvSpPr>
        <p:spPr/>
        <p:txBody>
          <a:bodyPr>
            <a:normAutofit/>
          </a:bodyPr>
          <a:lstStyle/>
          <a:p>
            <a:pPr algn="just"/>
            <a:r>
              <a:rPr lang="en-US" sz="3600" dirty="0"/>
              <a:t>Repetition involves executing a block of code multiple times. In JavaScript, loops like for, while, and do-while are used for repetition.</a:t>
            </a:r>
          </a:p>
        </p:txBody>
      </p:sp>
    </p:spTree>
    <p:extLst>
      <p:ext uri="{BB962C8B-B14F-4D97-AF65-F5344CB8AC3E}">
        <p14:creationId xmlns:p14="http://schemas.microsoft.com/office/powerpoint/2010/main" val="1800068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Repetition</a:t>
            </a:r>
            <a:r>
              <a:rPr lang="en-US" dirty="0"/>
              <a:t>: Loop Structures</a:t>
            </a:r>
          </a:p>
        </p:txBody>
      </p:sp>
      <p:sp>
        <p:nvSpPr>
          <p:cNvPr id="3" name="Content Placeholder 2"/>
          <p:cNvSpPr>
            <a:spLocks noGrp="1"/>
          </p:cNvSpPr>
          <p:nvPr>
            <p:ph sz="half" idx="1"/>
          </p:nvPr>
        </p:nvSpPr>
        <p:spPr/>
        <p:txBody>
          <a:bodyPr>
            <a:normAutofit/>
          </a:bodyPr>
          <a:lstStyle/>
          <a:p>
            <a:r>
              <a:rPr lang="en-US" b="1" dirty="0"/>
              <a:t>for Loop:</a:t>
            </a:r>
            <a:r>
              <a:rPr lang="en-US" dirty="0"/>
              <a:t> Executes code a specified number of times, defining the initialization, condition, and iteration statement.</a:t>
            </a:r>
          </a:p>
          <a:p>
            <a:r>
              <a:rPr lang="en-US" b="1" dirty="0"/>
              <a:t>while Loop:</a:t>
            </a:r>
            <a:r>
              <a:rPr lang="en-US" dirty="0"/>
              <a:t> Executes code as long as a specified condition is true, allowing flexibility in loop initiation.</a:t>
            </a:r>
          </a:p>
          <a:p>
            <a:r>
              <a:rPr lang="en-US" b="1" dirty="0"/>
              <a:t>do-while Loop:</a:t>
            </a:r>
            <a:r>
              <a:rPr lang="en-US" dirty="0"/>
              <a:t> Similar to the while loop, but guarantees the code inside the loop will be executed at least once.</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7049" y="2603500"/>
            <a:ext cx="3907739" cy="34163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1560378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1000" fill="hold"/>
                                        <p:tgtEl>
                                          <p:spTgt spid="5"/>
                                        </p:tgtEl>
                                        <p:attrNameLst>
                                          <p:attrName>ppt_w</p:attrName>
                                        </p:attrNameLst>
                                      </p:cBhvr>
                                      <p:tavLst>
                                        <p:tav tm="0">
                                          <p:val>
                                            <p:fltVal val="0"/>
                                          </p:val>
                                        </p:tav>
                                        <p:tav tm="100000">
                                          <p:val>
                                            <p:strVal val="#ppt_w"/>
                                          </p:val>
                                        </p:tav>
                                      </p:tavLst>
                                    </p:anim>
                                    <p:anim calcmode="lin" valueType="num">
                                      <p:cBhvr>
                                        <p:cTn id="33" dur="1000" fill="hold"/>
                                        <p:tgtEl>
                                          <p:spTgt spid="5"/>
                                        </p:tgtEl>
                                        <p:attrNameLst>
                                          <p:attrName>ppt_h</p:attrName>
                                        </p:attrNameLst>
                                      </p:cBhvr>
                                      <p:tavLst>
                                        <p:tav tm="0">
                                          <p:val>
                                            <p:fltVal val="0"/>
                                          </p:val>
                                        </p:tav>
                                        <p:tav tm="100000">
                                          <p:val>
                                            <p:strVal val="#ppt_h"/>
                                          </p:val>
                                        </p:tav>
                                      </p:tavLst>
                                    </p:anim>
                                    <p:anim calcmode="lin" valueType="num">
                                      <p:cBhvr>
                                        <p:cTn id="34" dur="1000" fill="hold"/>
                                        <p:tgtEl>
                                          <p:spTgt spid="5"/>
                                        </p:tgtEl>
                                        <p:attrNameLst>
                                          <p:attrName>style.rotation</p:attrName>
                                        </p:attrNameLst>
                                      </p:cBhvr>
                                      <p:tavLst>
                                        <p:tav tm="0">
                                          <p:val>
                                            <p:fltVal val="90"/>
                                          </p:val>
                                        </p:tav>
                                        <p:tav tm="100000">
                                          <p:val>
                                            <p:fltVal val="0"/>
                                          </p:val>
                                        </p:tav>
                                      </p:tavLst>
                                    </p:anim>
                                    <p:animEffect transition="in" filter="fade">
                                      <p:cBhvr>
                                        <p:cTn id="3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Parameter Passing?</a:t>
            </a:r>
          </a:p>
        </p:txBody>
      </p:sp>
      <p:sp>
        <p:nvSpPr>
          <p:cNvPr id="3" name="Content Placeholder 2"/>
          <p:cNvSpPr>
            <a:spLocks noGrp="1"/>
          </p:cNvSpPr>
          <p:nvPr>
            <p:ph idx="1"/>
          </p:nvPr>
        </p:nvSpPr>
        <p:spPr/>
        <p:txBody>
          <a:bodyPr>
            <a:normAutofit/>
          </a:bodyPr>
          <a:lstStyle/>
          <a:p>
            <a:pPr algn="just"/>
            <a:r>
              <a:rPr lang="en-US" sz="3600" dirty="0"/>
              <a:t>Parameter passing involves passing data (parameters) to functions in JavaScript. Functions can receive parameters, process them, and return results.</a:t>
            </a:r>
          </a:p>
        </p:txBody>
      </p:sp>
    </p:spTree>
    <p:extLst>
      <p:ext uri="{BB962C8B-B14F-4D97-AF65-F5344CB8AC3E}">
        <p14:creationId xmlns:p14="http://schemas.microsoft.com/office/powerpoint/2010/main" val="2228680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Parameter Passing</a:t>
            </a:r>
            <a:r>
              <a:rPr lang="en-US" dirty="0"/>
              <a:t>: Functions and Function Parameters</a:t>
            </a:r>
          </a:p>
        </p:txBody>
      </p:sp>
      <p:sp>
        <p:nvSpPr>
          <p:cNvPr id="3" name="Content Placeholder 2"/>
          <p:cNvSpPr>
            <a:spLocks noGrp="1"/>
          </p:cNvSpPr>
          <p:nvPr>
            <p:ph sz="half" idx="1"/>
          </p:nvPr>
        </p:nvSpPr>
        <p:spPr/>
        <p:txBody>
          <a:bodyPr>
            <a:normAutofit/>
          </a:bodyPr>
          <a:lstStyle/>
          <a:p>
            <a:r>
              <a:rPr lang="en-US" b="1" dirty="0"/>
              <a:t>Functions:</a:t>
            </a:r>
            <a:r>
              <a:rPr lang="en-US" dirty="0"/>
              <a:t> Blocks of reusable code; can accept parameters and return values.</a:t>
            </a:r>
          </a:p>
          <a:p>
            <a:r>
              <a:rPr lang="en-US" b="1" dirty="0"/>
              <a:t>Function Parameters:</a:t>
            </a:r>
            <a:r>
              <a:rPr lang="en-US" dirty="0"/>
              <a:t> Values passed to a function, allowing dynamic data processing.</a:t>
            </a:r>
          </a:p>
          <a:p>
            <a:r>
              <a:rPr lang="en-US" b="1" dirty="0"/>
              <a:t>Arguments vs. Parameters:</a:t>
            </a:r>
            <a:r>
              <a:rPr lang="en-US" dirty="0"/>
              <a:t> Arguments are the actual values passed into a function, while parameters are the variables that accept the arguments.</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8713" y="2874302"/>
            <a:ext cx="4824412" cy="287469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3091597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1000" fill="hold"/>
                                        <p:tgtEl>
                                          <p:spTgt spid="6"/>
                                        </p:tgtEl>
                                        <p:attrNameLst>
                                          <p:attrName>ppt_w</p:attrName>
                                        </p:attrNameLst>
                                      </p:cBhvr>
                                      <p:tavLst>
                                        <p:tav tm="0">
                                          <p:val>
                                            <p:fltVal val="0"/>
                                          </p:val>
                                        </p:tav>
                                        <p:tav tm="100000">
                                          <p:val>
                                            <p:strVal val="#ppt_w"/>
                                          </p:val>
                                        </p:tav>
                                      </p:tavLst>
                                    </p:anim>
                                    <p:anim calcmode="lin" valueType="num">
                                      <p:cBhvr>
                                        <p:cTn id="33" dur="1000" fill="hold"/>
                                        <p:tgtEl>
                                          <p:spTgt spid="6"/>
                                        </p:tgtEl>
                                        <p:attrNameLst>
                                          <p:attrName>ppt_h</p:attrName>
                                        </p:attrNameLst>
                                      </p:cBhvr>
                                      <p:tavLst>
                                        <p:tav tm="0">
                                          <p:val>
                                            <p:fltVal val="0"/>
                                          </p:val>
                                        </p:tav>
                                        <p:tav tm="100000">
                                          <p:val>
                                            <p:strVal val="#ppt_h"/>
                                          </p:val>
                                        </p:tav>
                                      </p:tavLst>
                                    </p:anim>
                                    <p:anim calcmode="lin" valueType="num">
                                      <p:cBhvr>
                                        <p:cTn id="34" dur="1000" fill="hold"/>
                                        <p:tgtEl>
                                          <p:spTgt spid="6"/>
                                        </p:tgtEl>
                                        <p:attrNameLst>
                                          <p:attrName>style.rotation</p:attrName>
                                        </p:attrNameLst>
                                      </p:cBhvr>
                                      <p:tavLst>
                                        <p:tav tm="0">
                                          <p:val>
                                            <p:fltVal val="90"/>
                                          </p:val>
                                        </p:tav>
                                        <p:tav tm="100000">
                                          <p:val>
                                            <p:fltVal val="0"/>
                                          </p:val>
                                        </p:tav>
                                      </p:tavLst>
                                    </p:anim>
                                    <p:animEffect transition="in" filter="fade">
                                      <p:cBhvr>
                                        <p:cTn id="3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651" y="2355428"/>
            <a:ext cx="4861012" cy="2283824"/>
          </a:xfrm>
        </p:spPr>
        <p:txBody>
          <a:bodyPr/>
          <a:lstStyle/>
          <a:p>
            <a:r>
              <a:rPr lang="en-US" sz="5400" b="1" dirty="0"/>
              <a:t>Writing and Testing Scripts </a:t>
            </a:r>
          </a:p>
        </p:txBody>
      </p:sp>
      <p:sp>
        <p:nvSpPr>
          <p:cNvPr id="3" name="Text Placeholder 2"/>
          <p:cNvSpPr>
            <a:spLocks noGrp="1"/>
          </p:cNvSpPr>
          <p:nvPr>
            <p:ph type="body" idx="1"/>
          </p:nvPr>
        </p:nvSpPr>
        <p:spPr>
          <a:xfrm>
            <a:off x="1217571" y="3583336"/>
            <a:ext cx="3757545" cy="2283824"/>
          </a:xfrm>
        </p:spPr>
        <p:txBody>
          <a:bodyPr/>
          <a:lstStyle/>
          <a:p>
            <a:r>
              <a:rPr lang="en-US" b="1" dirty="0"/>
              <a:t>with Selection, Repetition, and Parameter Passing</a:t>
            </a:r>
            <a:endParaRPr lang="en-US" dirty="0"/>
          </a:p>
        </p:txBody>
      </p:sp>
    </p:spTree>
    <p:extLst>
      <p:ext uri="{BB962C8B-B14F-4D97-AF65-F5344CB8AC3E}">
        <p14:creationId xmlns:p14="http://schemas.microsoft.com/office/powerpoint/2010/main" val="3439040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968" y="1689832"/>
            <a:ext cx="5789528" cy="345567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 name="Picture 2" descr="A computer screen shot of a program code&#10;&#10;Description automatically generated">
            <a:extLst>
              <a:ext uri="{FF2B5EF4-FFF2-40B4-BE49-F238E27FC236}">
                <a16:creationId xmlns:a16="http://schemas.microsoft.com/office/drawing/2014/main" id="{871277A4-06F3-1C16-9D2E-2AA393437578}"/>
              </a:ext>
            </a:extLst>
          </p:cNvPr>
          <p:cNvPicPr>
            <a:picLocks noChangeAspect="1"/>
          </p:cNvPicPr>
          <p:nvPr/>
        </p:nvPicPr>
        <p:blipFill>
          <a:blip r:embed="rId3"/>
          <a:stretch>
            <a:fillRect/>
          </a:stretch>
        </p:blipFill>
        <p:spPr>
          <a:xfrm>
            <a:off x="508441" y="1134532"/>
            <a:ext cx="5789527" cy="337910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27543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Debugging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6073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Debugging?</a:t>
            </a:r>
          </a:p>
        </p:txBody>
      </p:sp>
      <p:sp>
        <p:nvSpPr>
          <p:cNvPr id="3" name="Content Placeholder 2"/>
          <p:cNvSpPr>
            <a:spLocks noGrp="1"/>
          </p:cNvSpPr>
          <p:nvPr>
            <p:ph idx="1"/>
          </p:nvPr>
        </p:nvSpPr>
        <p:spPr/>
        <p:txBody>
          <a:bodyPr>
            <a:normAutofit fontScale="92500" lnSpcReduction="10000"/>
          </a:bodyPr>
          <a:lstStyle/>
          <a:p>
            <a:r>
              <a:rPr lang="en-US" sz="3600" dirty="0"/>
              <a:t>Debugging is the process of identifying, fixing, and eliminating errors (bugs) in software code. It is a crucial skill in programming because errors are inevitable, and finding and fixing them is essential to ensure that a program functions correctly. </a:t>
            </a:r>
          </a:p>
        </p:txBody>
      </p:sp>
    </p:spTree>
    <p:extLst>
      <p:ext uri="{BB962C8B-B14F-4D97-AF65-F5344CB8AC3E}">
        <p14:creationId xmlns:p14="http://schemas.microsoft.com/office/powerpoint/2010/main" val="4136536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E326-D1F4-4032-960C-883280F8F723}"/>
              </a:ext>
            </a:extLst>
          </p:cNvPr>
          <p:cNvSpPr>
            <a:spLocks noGrp="1"/>
          </p:cNvSpPr>
          <p:nvPr>
            <p:ph type="title"/>
          </p:nvPr>
        </p:nvSpPr>
        <p:spPr/>
        <p:txBody>
          <a:bodyPr/>
          <a:lstStyle/>
          <a:p>
            <a:r>
              <a:rPr lang="en-US" b="1" dirty="0"/>
              <a:t>Common Errors in Programming</a:t>
            </a:r>
          </a:p>
        </p:txBody>
      </p:sp>
      <p:graphicFrame>
        <p:nvGraphicFramePr>
          <p:cNvPr id="5" name="Content Placeholder 2" descr="icon SmartArt graphic placeholder">
            <a:extLst>
              <a:ext uri="{FF2B5EF4-FFF2-40B4-BE49-F238E27FC236}">
                <a16:creationId xmlns:a16="http://schemas.microsoft.com/office/drawing/2014/main" id="{E04C5C5B-F932-40FC-AD54-EE8AB0C58221}"/>
              </a:ext>
            </a:extLst>
          </p:cNvPr>
          <p:cNvGraphicFramePr>
            <a:graphicFrameLocks noGrp="1"/>
          </p:cNvGraphicFramePr>
          <p:nvPr>
            <p:ph idx="1"/>
            <p:extLst>
              <p:ext uri="{D42A27DB-BD31-4B8C-83A1-F6EECF244321}">
                <p14:modId xmlns:p14="http://schemas.microsoft.com/office/powerpoint/2010/main" val="3518552410"/>
              </p:ext>
            </p:extLst>
          </p:nvPr>
        </p:nvGraphicFramePr>
        <p:xfrm>
          <a:off x="1234440" y="1965960"/>
          <a:ext cx="9989820" cy="3901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0057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Presentation Objectives</a:t>
            </a:r>
          </a:p>
        </p:txBody>
      </p:sp>
      <p:sp>
        <p:nvSpPr>
          <p:cNvPr id="3" name="Title 1"/>
          <p:cNvSpPr txBox="1">
            <a:spLocks/>
          </p:cNvSpPr>
          <p:nvPr/>
        </p:nvSpPr>
        <p:spPr>
          <a:xfrm>
            <a:off x="1371600" y="2344783"/>
            <a:ext cx="9601200" cy="3890554"/>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571500" indent="-571500">
              <a:buFont typeface="Arial" panose="020B0604020202020204" pitchFamily="34" charset="0"/>
              <a:buChar char="•"/>
            </a:pPr>
            <a:r>
              <a:rPr lang="en-US" dirty="0">
                <a:latin typeface="Franklin Gothic Medium" panose="020B0603020102020204" pitchFamily="34" charset="0"/>
              </a:rPr>
              <a:t>Writing, </a:t>
            </a:r>
          </a:p>
          <a:p>
            <a:pPr marL="571500" indent="-571500">
              <a:buFont typeface="Arial" panose="020B0604020202020204" pitchFamily="34" charset="0"/>
              <a:buChar char="•"/>
            </a:pPr>
            <a:r>
              <a:rPr lang="en-US" dirty="0">
                <a:latin typeface="Franklin Gothic Medium" panose="020B0603020102020204" pitchFamily="34" charset="0"/>
              </a:rPr>
              <a:t>Debugging, and</a:t>
            </a:r>
          </a:p>
          <a:p>
            <a:pPr marL="571500" indent="-571500">
              <a:buFont typeface="Arial" panose="020B0604020202020204" pitchFamily="34" charset="0"/>
              <a:buChar char="•"/>
            </a:pPr>
            <a:r>
              <a:rPr lang="en-US" dirty="0">
                <a:latin typeface="Franklin Gothic Medium" panose="020B0603020102020204" pitchFamily="34" charset="0"/>
              </a:rPr>
              <a:t>Testing Scripts with Selection, Repetition, and Parameter Passing</a:t>
            </a:r>
          </a:p>
        </p:txBody>
      </p:sp>
    </p:spTree>
    <p:extLst>
      <p:ext uri="{BB962C8B-B14F-4D97-AF65-F5344CB8AC3E}">
        <p14:creationId xmlns:p14="http://schemas.microsoft.com/office/powerpoint/2010/main" val="2401179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Syntax Error?</a:t>
            </a:r>
          </a:p>
        </p:txBody>
      </p:sp>
      <p:sp>
        <p:nvSpPr>
          <p:cNvPr id="3" name="Content Placeholder 2"/>
          <p:cNvSpPr>
            <a:spLocks noGrp="1"/>
          </p:cNvSpPr>
          <p:nvPr>
            <p:ph idx="1"/>
          </p:nvPr>
        </p:nvSpPr>
        <p:spPr/>
        <p:txBody>
          <a:bodyPr>
            <a:normAutofit fontScale="92500" lnSpcReduction="10000"/>
          </a:bodyPr>
          <a:lstStyle/>
          <a:p>
            <a:pPr algn="just"/>
            <a:r>
              <a:rPr lang="en-US" sz="3600" dirty="0"/>
              <a:t>Syntax errors occur when the code violates the rules of the JavaScript language. They are typically detected by the JavaScript interpreter before the code is executed. Syntax errors prevent the program from running and need to be fixed for the code to be valid.</a:t>
            </a:r>
          </a:p>
        </p:txBody>
      </p:sp>
    </p:spTree>
    <p:extLst>
      <p:ext uri="{BB962C8B-B14F-4D97-AF65-F5344CB8AC3E}">
        <p14:creationId xmlns:p14="http://schemas.microsoft.com/office/powerpoint/2010/main" val="84841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791" y="724322"/>
            <a:ext cx="4348862" cy="867833"/>
          </a:xfrm>
        </p:spPr>
        <p:txBody>
          <a:bodyPr>
            <a:noAutofit/>
          </a:bodyPr>
          <a:lstStyle/>
          <a:p>
            <a:pPr algn="just"/>
            <a:r>
              <a:rPr lang="en-US" sz="5400" b="1" dirty="0"/>
              <a:t>Syntax Error</a:t>
            </a:r>
          </a:p>
        </p:txBody>
      </p:sp>
      <p:sp>
        <p:nvSpPr>
          <p:cNvPr id="4" name="Text Placeholder 3"/>
          <p:cNvSpPr>
            <a:spLocks noGrp="1"/>
          </p:cNvSpPr>
          <p:nvPr>
            <p:ph type="body" sz="half" idx="2"/>
          </p:nvPr>
        </p:nvSpPr>
        <p:spPr>
          <a:xfrm>
            <a:off x="890833" y="2119719"/>
            <a:ext cx="4525898" cy="3011432"/>
          </a:xfrm>
        </p:spPr>
        <p:txBody>
          <a:bodyPr>
            <a:normAutofit fontScale="62500" lnSpcReduction="20000"/>
          </a:bodyPr>
          <a:lstStyle/>
          <a:p>
            <a:pPr algn="just"/>
            <a:r>
              <a:rPr lang="en-US" sz="4000" b="1" dirty="0"/>
              <a:t>In this example, there's a missing closing parenthesis ) in the console.log() statement. When you run this code, you'll encounter a syntax error because the syntax of the statement is incorrect. </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666" y="1158237"/>
            <a:ext cx="5502489" cy="438041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1303832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fltVal val="0"/>
                                          </p:val>
                                        </p:tav>
                                        <p:tav tm="100000">
                                          <p:val>
                                            <p:strVal val="#ppt_w"/>
                                          </p:val>
                                        </p:tav>
                                      </p:tavLst>
                                    </p:anim>
                                    <p:anim calcmode="lin" valueType="num">
                                      <p:cBhvr>
                                        <p:cTn id="15" dur="1000" fill="hold"/>
                                        <p:tgtEl>
                                          <p:spTgt spid="13"/>
                                        </p:tgtEl>
                                        <p:attrNameLst>
                                          <p:attrName>ppt_h</p:attrName>
                                        </p:attrNameLst>
                                      </p:cBhvr>
                                      <p:tavLst>
                                        <p:tav tm="0">
                                          <p:val>
                                            <p:fltVal val="0"/>
                                          </p:val>
                                        </p:tav>
                                        <p:tav tm="100000">
                                          <p:val>
                                            <p:strVal val="#ppt_h"/>
                                          </p:val>
                                        </p:tav>
                                      </p:tavLst>
                                    </p:anim>
                                    <p:anim calcmode="lin" valueType="num">
                                      <p:cBhvr>
                                        <p:cTn id="16" dur="1000" fill="hold"/>
                                        <p:tgtEl>
                                          <p:spTgt spid="13"/>
                                        </p:tgtEl>
                                        <p:attrNameLst>
                                          <p:attrName>style.rotation</p:attrName>
                                        </p:attrNameLst>
                                      </p:cBhvr>
                                      <p:tavLst>
                                        <p:tav tm="0">
                                          <p:val>
                                            <p:fltVal val="90"/>
                                          </p:val>
                                        </p:tav>
                                        <p:tav tm="100000">
                                          <p:val>
                                            <p:fltVal val="0"/>
                                          </p:val>
                                        </p:tav>
                                      </p:tavLst>
                                    </p:anim>
                                    <p:animEffect transition="in" filter="fade">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 calcmode="lin" valueType="num">
                                      <p:cBhvr additive="base">
                                        <p:cTn id="2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What is Runtime Error?</a:t>
            </a:r>
          </a:p>
        </p:txBody>
      </p:sp>
      <p:sp>
        <p:nvSpPr>
          <p:cNvPr id="3" name="Content Placeholder 2"/>
          <p:cNvSpPr>
            <a:spLocks noGrp="1"/>
          </p:cNvSpPr>
          <p:nvPr>
            <p:ph idx="1"/>
          </p:nvPr>
        </p:nvSpPr>
        <p:spPr/>
        <p:txBody>
          <a:bodyPr>
            <a:normAutofit fontScale="85000" lnSpcReduction="20000"/>
          </a:bodyPr>
          <a:lstStyle/>
          <a:p>
            <a:pPr algn="just"/>
            <a:r>
              <a:rPr lang="en-US" sz="3600" dirty="0"/>
              <a:t>Runtime errors occur during the execution of the code. They happen when the JavaScript interpreter encounters an unexpected condition that prevents it from continuing to execute the code. Runtime errors do not stop the entire program; they only interrupt the specific part of the code where the error occurred.</a:t>
            </a:r>
          </a:p>
        </p:txBody>
      </p:sp>
    </p:spTree>
    <p:extLst>
      <p:ext uri="{BB962C8B-B14F-4D97-AF65-F5344CB8AC3E}">
        <p14:creationId xmlns:p14="http://schemas.microsoft.com/office/powerpoint/2010/main" val="4141846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539" y="546100"/>
            <a:ext cx="4962071" cy="960120"/>
          </a:xfrm>
        </p:spPr>
        <p:txBody>
          <a:bodyPr>
            <a:noAutofit/>
          </a:bodyPr>
          <a:lstStyle/>
          <a:p>
            <a:r>
              <a:rPr lang="en-US" sz="5400" b="1" dirty="0"/>
              <a:t>Run Time Error</a:t>
            </a:r>
          </a:p>
        </p:txBody>
      </p:sp>
      <p:sp>
        <p:nvSpPr>
          <p:cNvPr id="4" name="Text Placeholder 3"/>
          <p:cNvSpPr>
            <a:spLocks noGrp="1"/>
          </p:cNvSpPr>
          <p:nvPr>
            <p:ph type="body" sz="half" idx="2"/>
          </p:nvPr>
        </p:nvSpPr>
        <p:spPr>
          <a:xfrm>
            <a:off x="774700" y="1758768"/>
            <a:ext cx="4493986" cy="4012192"/>
          </a:xfrm>
        </p:spPr>
        <p:txBody>
          <a:bodyPr>
            <a:normAutofit/>
          </a:bodyPr>
          <a:lstStyle/>
          <a:p>
            <a:pPr algn="just"/>
            <a:r>
              <a:rPr lang="en-US" sz="2000" b="1" dirty="0"/>
              <a:t>In this example, </a:t>
            </a:r>
            <a:r>
              <a:rPr lang="en-US" sz="2000" b="1" dirty="0" err="1"/>
              <a:t>parseInt</a:t>
            </a:r>
            <a:r>
              <a:rPr lang="en-US" sz="2000" b="1" dirty="0"/>
              <a:t>("abc123") attempts to convert the string "abc123" into an integer. However, since the string contains non-numeric characters, it cannot be converted to a valid number. As a result, the </a:t>
            </a:r>
            <a:r>
              <a:rPr lang="en-US" sz="2000" b="1" dirty="0" err="1"/>
              <a:t>parseInt</a:t>
            </a:r>
            <a:r>
              <a:rPr lang="en-US" sz="2000" b="1" dirty="0"/>
              <a:t> function returns </a:t>
            </a:r>
            <a:r>
              <a:rPr lang="en-US" sz="2000" b="1" dirty="0" err="1"/>
              <a:t>NaN</a:t>
            </a:r>
            <a:r>
              <a:rPr lang="en-US" sz="2000" b="1" dirty="0"/>
              <a:t> (Not a Number), which is a special value in JavaScript indicating an invalid numeric operation.</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700" y="1881053"/>
            <a:ext cx="5900917" cy="275575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3087058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1000" fill="hold"/>
                                        <p:tgtEl>
                                          <p:spTgt spid="17"/>
                                        </p:tgtEl>
                                        <p:attrNameLst>
                                          <p:attrName>ppt_w</p:attrName>
                                        </p:attrNameLst>
                                      </p:cBhvr>
                                      <p:tavLst>
                                        <p:tav tm="0">
                                          <p:val>
                                            <p:fltVal val="0"/>
                                          </p:val>
                                        </p:tav>
                                        <p:tav tm="100000">
                                          <p:val>
                                            <p:strVal val="#ppt_w"/>
                                          </p:val>
                                        </p:tav>
                                      </p:tavLst>
                                    </p:anim>
                                    <p:anim calcmode="lin" valueType="num">
                                      <p:cBhvr>
                                        <p:cTn id="15" dur="1000" fill="hold"/>
                                        <p:tgtEl>
                                          <p:spTgt spid="17"/>
                                        </p:tgtEl>
                                        <p:attrNameLst>
                                          <p:attrName>ppt_h</p:attrName>
                                        </p:attrNameLst>
                                      </p:cBhvr>
                                      <p:tavLst>
                                        <p:tav tm="0">
                                          <p:val>
                                            <p:fltVal val="0"/>
                                          </p:val>
                                        </p:tav>
                                        <p:tav tm="100000">
                                          <p:val>
                                            <p:strVal val="#ppt_h"/>
                                          </p:val>
                                        </p:tav>
                                      </p:tavLst>
                                    </p:anim>
                                    <p:anim calcmode="lin" valueType="num">
                                      <p:cBhvr>
                                        <p:cTn id="16" dur="1000" fill="hold"/>
                                        <p:tgtEl>
                                          <p:spTgt spid="17"/>
                                        </p:tgtEl>
                                        <p:attrNameLst>
                                          <p:attrName>style.rotation</p:attrName>
                                        </p:attrNameLst>
                                      </p:cBhvr>
                                      <p:tavLst>
                                        <p:tav tm="0">
                                          <p:val>
                                            <p:fltVal val="90"/>
                                          </p:val>
                                        </p:tav>
                                        <p:tav tm="100000">
                                          <p:val>
                                            <p:fltVal val="0"/>
                                          </p:val>
                                        </p:tav>
                                      </p:tavLst>
                                    </p:anim>
                                    <p:animEffect transition="in" filter="fade">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 calcmode="lin" valueType="num">
                                      <p:cBhvr additive="base">
                                        <p:cTn id="2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Logical Error?</a:t>
            </a:r>
          </a:p>
        </p:txBody>
      </p:sp>
      <p:sp>
        <p:nvSpPr>
          <p:cNvPr id="3" name="Content Placeholder 2"/>
          <p:cNvSpPr>
            <a:spLocks noGrp="1"/>
          </p:cNvSpPr>
          <p:nvPr>
            <p:ph idx="1"/>
          </p:nvPr>
        </p:nvSpPr>
        <p:spPr/>
        <p:txBody>
          <a:bodyPr>
            <a:normAutofit fontScale="92500" lnSpcReduction="10000"/>
          </a:bodyPr>
          <a:lstStyle/>
          <a:p>
            <a:pPr algn="just"/>
            <a:r>
              <a:rPr lang="en-US" sz="3600" dirty="0"/>
              <a:t>Logical errors occur when the code does not produce the expected output due to incorrect logic. Unlike syntax and runtime errors, logical errors do not generate error messages or warnings. The program runs without issues, but it doesn't behave as intended.</a:t>
            </a:r>
          </a:p>
        </p:txBody>
      </p:sp>
    </p:spTree>
    <p:extLst>
      <p:ext uri="{BB962C8B-B14F-4D97-AF65-F5344CB8AC3E}">
        <p14:creationId xmlns:p14="http://schemas.microsoft.com/office/powerpoint/2010/main" val="4184657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367" y="757646"/>
            <a:ext cx="3865134" cy="746760"/>
          </a:xfrm>
        </p:spPr>
        <p:txBody>
          <a:bodyPr>
            <a:noAutofit/>
          </a:bodyPr>
          <a:lstStyle/>
          <a:p>
            <a:r>
              <a:rPr lang="en-US" sz="5400" b="1" dirty="0"/>
              <a:t>Logic Error</a:t>
            </a:r>
          </a:p>
        </p:txBody>
      </p:sp>
      <p:sp>
        <p:nvSpPr>
          <p:cNvPr id="4" name="Text Placeholder 3"/>
          <p:cNvSpPr>
            <a:spLocks noGrp="1"/>
          </p:cNvSpPr>
          <p:nvPr>
            <p:ph type="body" sz="half" idx="2"/>
          </p:nvPr>
        </p:nvSpPr>
        <p:spPr>
          <a:xfrm>
            <a:off x="972780" y="1800999"/>
            <a:ext cx="4173985" cy="3981491"/>
          </a:xfrm>
        </p:spPr>
        <p:txBody>
          <a:bodyPr>
            <a:noAutofit/>
          </a:bodyPr>
          <a:lstStyle/>
          <a:p>
            <a:pPr algn="just"/>
            <a:r>
              <a:rPr lang="en-US" sz="2000" b="1" dirty="0"/>
              <a:t>In this example, there's a logic error in the </a:t>
            </a:r>
            <a:r>
              <a:rPr lang="en-US" sz="2000" b="1" dirty="0" err="1"/>
              <a:t>calculateTotal</a:t>
            </a:r>
            <a:r>
              <a:rPr lang="en-US" sz="2000" b="1" dirty="0"/>
              <a:t> function. Instead of adding the item prices to the total, it subtracts them. As a result, the </a:t>
            </a:r>
            <a:r>
              <a:rPr lang="en-US" sz="2000" b="1" dirty="0" err="1"/>
              <a:t>totalPrice</a:t>
            </a:r>
            <a:r>
              <a:rPr lang="en-US" sz="2000" b="1" dirty="0"/>
              <a:t> variable contains an incorrect value. This type of error can be challenging to spot because the code runs without any errors, but the output is unexpected due to flawed logic.</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972" y="914400"/>
            <a:ext cx="6016108" cy="531876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4158125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 calcmode="lin" valueType="num">
                                      <p:cBhvr additive="base">
                                        <p:cTn id="2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343" y="738052"/>
            <a:ext cx="9601200" cy="1012371"/>
          </a:xfrm>
        </p:spPr>
        <p:txBody>
          <a:bodyPr/>
          <a:lstStyle/>
          <a:p>
            <a:r>
              <a:rPr lang="en-US" sz="4800" b="1" dirty="0"/>
              <a:t>Debugging Strategies</a:t>
            </a:r>
          </a:p>
        </p:txBody>
      </p:sp>
      <p:sp>
        <p:nvSpPr>
          <p:cNvPr id="12" name="Content Placeholder 11"/>
          <p:cNvSpPr>
            <a:spLocks noGrp="1"/>
          </p:cNvSpPr>
          <p:nvPr>
            <p:ph sz="half" idx="1"/>
          </p:nvPr>
        </p:nvSpPr>
        <p:spPr>
          <a:xfrm>
            <a:off x="709749" y="2325189"/>
            <a:ext cx="10794274" cy="4145280"/>
          </a:xfrm>
        </p:spPr>
        <p:txBody>
          <a:bodyPr>
            <a:normAutofit/>
          </a:bodyPr>
          <a:lstStyle/>
          <a:p>
            <a:r>
              <a:rPr lang="en-US" sz="3200" b="1" dirty="0"/>
              <a:t>Console.log:</a:t>
            </a:r>
            <a:r>
              <a:rPr lang="en-US" sz="3200" dirty="0"/>
              <a:t> Inserting log messages to trace the flow and values of variables.</a:t>
            </a:r>
          </a:p>
          <a:p>
            <a:r>
              <a:rPr lang="en-US" sz="3200" b="1" dirty="0"/>
              <a:t>Debuggers:</a:t>
            </a:r>
            <a:r>
              <a:rPr lang="en-US" sz="3200" dirty="0"/>
              <a:t> Using built-in browser debuggers or IDE tools for step-by-step code inspection.</a:t>
            </a:r>
          </a:p>
          <a:p>
            <a:r>
              <a:rPr lang="en-US" sz="3200" b="1" dirty="0"/>
              <a:t>Code Reviews:</a:t>
            </a:r>
            <a:r>
              <a:rPr lang="en-US" sz="3200" dirty="0"/>
              <a:t> Collaborative analysis by peers to catch errors and improve logic.</a:t>
            </a:r>
          </a:p>
        </p:txBody>
      </p:sp>
    </p:spTree>
    <p:extLst>
      <p:ext uri="{BB962C8B-B14F-4D97-AF65-F5344CB8AC3E}">
        <p14:creationId xmlns:p14="http://schemas.microsoft.com/office/powerpoint/2010/main" val="1283998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 calcmode="lin" valueType="num">
                                      <p:cBhvr additive="base">
                                        <p:cTn id="1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 calcmode="lin" valueType="num">
                                      <p:cBhvr additive="base">
                                        <p:cTn id="20"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 calcmode="lin" valueType="num">
                                      <p:cBhvr additive="base">
                                        <p:cTn id="26"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74" y="11821"/>
            <a:ext cx="11270936" cy="6846179"/>
          </a:xfrm>
          <a:prstGeom prst="rect">
            <a:avLst/>
          </a:prstGeom>
        </p:spPr>
      </p:pic>
    </p:spTree>
    <p:extLst>
      <p:ext uri="{BB962C8B-B14F-4D97-AF65-F5344CB8AC3E}">
        <p14:creationId xmlns:p14="http://schemas.microsoft.com/office/powerpoint/2010/main" val="4208894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Takeaways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03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and Takeaways</a:t>
            </a:r>
            <a:endParaRPr lang="en-US" dirty="0"/>
          </a:p>
        </p:txBody>
      </p:sp>
      <p:sp>
        <p:nvSpPr>
          <p:cNvPr id="3" name="Content Placeholder 2"/>
          <p:cNvSpPr>
            <a:spLocks noGrp="1"/>
          </p:cNvSpPr>
          <p:nvPr>
            <p:ph sz="half" idx="1"/>
          </p:nvPr>
        </p:nvSpPr>
        <p:spPr/>
        <p:txBody>
          <a:bodyPr/>
          <a:lstStyle/>
          <a:p>
            <a:r>
              <a:rPr lang="en-US" b="1" dirty="0"/>
              <a:t>Key Points Summary</a:t>
            </a:r>
          </a:p>
          <a:p>
            <a:pPr lvl="1" algn="just"/>
            <a:r>
              <a:rPr lang="en-US" dirty="0"/>
              <a:t>Scripting languages enable automation, web development, and data analysis.</a:t>
            </a:r>
          </a:p>
          <a:p>
            <a:pPr lvl="1" algn="just"/>
            <a:r>
              <a:rPr lang="en-US" dirty="0"/>
              <a:t>Selection, repetition, and parameter passing are fundamental concepts in scripting.</a:t>
            </a:r>
          </a:p>
          <a:p>
            <a:pPr lvl="1" algn="just"/>
            <a:r>
              <a:rPr lang="en-US" dirty="0"/>
              <a:t>Understanding syntax, debugging, and testing are crucial for script reliability.</a:t>
            </a:r>
          </a:p>
          <a:p>
            <a:pPr marL="0" indent="0">
              <a:buNone/>
            </a:pPr>
            <a:endParaRPr lang="en-US" dirty="0"/>
          </a:p>
        </p:txBody>
      </p:sp>
      <p:sp>
        <p:nvSpPr>
          <p:cNvPr id="4" name="Content Placeholder 3"/>
          <p:cNvSpPr>
            <a:spLocks noGrp="1"/>
          </p:cNvSpPr>
          <p:nvPr>
            <p:ph sz="half" idx="2"/>
          </p:nvPr>
        </p:nvSpPr>
        <p:spPr/>
        <p:txBody>
          <a:bodyPr/>
          <a:lstStyle/>
          <a:p>
            <a:r>
              <a:rPr lang="en-US" b="1" dirty="0"/>
              <a:t>Importance of Mastering Concepts</a:t>
            </a:r>
          </a:p>
          <a:p>
            <a:pPr lvl="1" algn="just"/>
            <a:r>
              <a:rPr lang="en-US" b="1" dirty="0"/>
              <a:t>Selection:</a:t>
            </a:r>
            <a:r>
              <a:rPr lang="en-US" dirty="0"/>
              <a:t> Enables decision-making, optimizing program flow.</a:t>
            </a:r>
          </a:p>
          <a:p>
            <a:pPr lvl="1" algn="just"/>
            <a:r>
              <a:rPr lang="en-US" b="1" dirty="0"/>
              <a:t>Repetition:</a:t>
            </a:r>
            <a:r>
              <a:rPr lang="en-US" dirty="0"/>
              <a:t> Streamlines tasks, enhancing efficiency and productivity.</a:t>
            </a:r>
          </a:p>
          <a:p>
            <a:pPr lvl="1" algn="just"/>
            <a:r>
              <a:rPr lang="en-US" b="1" dirty="0"/>
              <a:t>Parameter Passing:</a:t>
            </a:r>
            <a:r>
              <a:rPr lang="en-US" dirty="0"/>
              <a:t> Enhances modularity, making code flexible and reusable.</a:t>
            </a:r>
          </a:p>
          <a:p>
            <a:pPr lvl="1"/>
            <a:endParaRPr lang="en-US" dirty="0"/>
          </a:p>
        </p:txBody>
      </p:sp>
    </p:spTree>
    <p:extLst>
      <p:ext uri="{BB962C8B-B14F-4D97-AF65-F5344CB8AC3E}">
        <p14:creationId xmlns:p14="http://schemas.microsoft.com/office/powerpoint/2010/main" val="978185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 calcmode="lin" valueType="num">
                                      <p:cBhvr additive="base">
                                        <p:cTn id="3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 calcmode="lin" valueType="num">
                                      <p:cBhvr additive="base">
                                        <p:cTn id="3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 calcmode="lin" valueType="num">
                                      <p:cBhvr additive="base">
                                        <p:cTn id="4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 calcmode="lin" valueType="num">
                                      <p:cBhvr additive="base">
                                        <p:cTn id="4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What is Scripting Programming?</a:t>
            </a:r>
          </a:p>
        </p:txBody>
      </p:sp>
      <p:sp>
        <p:nvSpPr>
          <p:cNvPr id="5" name="Content Placeholder 2"/>
          <p:cNvSpPr txBox="1">
            <a:spLocks/>
          </p:cNvSpPr>
          <p:nvPr/>
        </p:nvSpPr>
        <p:spPr>
          <a:xfrm>
            <a:off x="1574800" y="2466340"/>
            <a:ext cx="9601200" cy="1851660"/>
          </a:xfrm>
          <a:prstGeom prst="rect">
            <a:avLst/>
          </a:prstGeom>
        </p:spPr>
        <p:txBody>
          <a:bodyPr vert="horz" lIns="91440" tIns="45720" rIns="91440" bIns="45720" rtlCol="0">
            <a:normAutofit fontScale="92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z="4000" dirty="0"/>
              <a:t>It is a high-level language focusing on automation, simplicity, and rapid development. Code is interpreted line by line, enabling immediate execution.</a:t>
            </a:r>
            <a:endParaRPr lang="en-US" sz="6600" dirty="0">
              <a:latin typeface="Franklin Gothic Medium" panose="020B0603020102020204" pitchFamily="34" charset="0"/>
            </a:endParaRPr>
          </a:p>
        </p:txBody>
      </p:sp>
    </p:spTree>
    <p:extLst>
      <p:ext uri="{BB962C8B-B14F-4D97-AF65-F5344CB8AC3E}">
        <p14:creationId xmlns:p14="http://schemas.microsoft.com/office/powerpoint/2010/main" val="2074623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Thank you</a:t>
            </a:r>
          </a:p>
        </p:txBody>
      </p:sp>
      <p:sp>
        <p:nvSpPr>
          <p:cNvPr id="3" name="Text Placeholder 2"/>
          <p:cNvSpPr>
            <a:spLocks noGrp="1"/>
          </p:cNvSpPr>
          <p:nvPr>
            <p:ph type="body" idx="1"/>
          </p:nvPr>
        </p:nvSpPr>
        <p:spPr>
          <a:xfrm>
            <a:off x="1154954" y="3426581"/>
            <a:ext cx="3757545" cy="2283824"/>
          </a:xfrm>
        </p:spPr>
        <p:txBody>
          <a:bodyPr/>
          <a:lstStyle/>
          <a:p>
            <a:r>
              <a:rPr lang="en-US" b="1" dirty="0"/>
              <a:t>FOR LISTENING THAT’S ALL</a:t>
            </a:r>
          </a:p>
        </p:txBody>
      </p:sp>
    </p:spTree>
    <p:extLst>
      <p:ext uri="{BB962C8B-B14F-4D97-AF65-F5344CB8AC3E}">
        <p14:creationId xmlns:p14="http://schemas.microsoft.com/office/powerpoint/2010/main" val="2866783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Importance of Scripting Programming</a:t>
            </a:r>
          </a:p>
        </p:txBody>
      </p:sp>
      <p:sp>
        <p:nvSpPr>
          <p:cNvPr id="5" name="Content Placeholder 2"/>
          <p:cNvSpPr txBox="1">
            <a:spLocks/>
          </p:cNvSpPr>
          <p:nvPr/>
        </p:nvSpPr>
        <p:spPr>
          <a:xfrm>
            <a:off x="1154954" y="4441916"/>
            <a:ext cx="9601200" cy="8255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z="4000" b="1" dirty="0">
                <a:latin typeface="Franklin Gothic Medium" panose="020B0603020102020204" pitchFamily="34" charset="0"/>
              </a:rPr>
              <a:t>Web Development</a:t>
            </a:r>
          </a:p>
        </p:txBody>
      </p:sp>
      <p:sp>
        <p:nvSpPr>
          <p:cNvPr id="4" name="Content Placeholder 2"/>
          <p:cNvSpPr txBox="1">
            <a:spLocks/>
          </p:cNvSpPr>
          <p:nvPr/>
        </p:nvSpPr>
        <p:spPr>
          <a:xfrm>
            <a:off x="1154954" y="3152503"/>
            <a:ext cx="9601200" cy="8255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z="4000" b="1" dirty="0">
                <a:latin typeface="Franklin Gothic Medium" panose="020B0603020102020204" pitchFamily="34" charset="0"/>
              </a:rPr>
              <a:t>Automation</a:t>
            </a:r>
          </a:p>
        </p:txBody>
      </p:sp>
      <p:sp>
        <p:nvSpPr>
          <p:cNvPr id="6" name="Content Placeholder 2"/>
          <p:cNvSpPr txBox="1">
            <a:spLocks/>
          </p:cNvSpPr>
          <p:nvPr/>
        </p:nvSpPr>
        <p:spPr>
          <a:xfrm>
            <a:off x="1154954" y="3770993"/>
            <a:ext cx="9601200" cy="8255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z="4000" b="1" dirty="0">
                <a:latin typeface="Franklin Gothic Medium" panose="020B0603020102020204" pitchFamily="34" charset="0"/>
              </a:rPr>
              <a:t>Simplicity</a:t>
            </a:r>
          </a:p>
        </p:txBody>
      </p:sp>
      <p:sp>
        <p:nvSpPr>
          <p:cNvPr id="7" name="Content Placeholder 2"/>
          <p:cNvSpPr txBox="1">
            <a:spLocks/>
          </p:cNvSpPr>
          <p:nvPr/>
        </p:nvSpPr>
        <p:spPr>
          <a:xfrm>
            <a:off x="1154954" y="2534013"/>
            <a:ext cx="9601200" cy="88845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z="4000" b="1" dirty="0">
                <a:latin typeface="Franklin Gothic Medium" panose="020B0603020102020204" pitchFamily="34" charset="0"/>
              </a:rPr>
              <a:t>Rapid Prototyping</a:t>
            </a:r>
          </a:p>
          <a:p>
            <a:pPr algn="just"/>
            <a:endParaRPr lang="en-US" sz="4000" b="1" dirty="0">
              <a:latin typeface="Franklin Gothic Medium" panose="020B0603020102020204" pitchFamily="34" charset="0"/>
            </a:endParaRPr>
          </a:p>
        </p:txBody>
      </p:sp>
      <p:sp>
        <p:nvSpPr>
          <p:cNvPr id="9" name="Content Placeholder 2"/>
          <p:cNvSpPr txBox="1">
            <a:spLocks/>
          </p:cNvSpPr>
          <p:nvPr/>
        </p:nvSpPr>
        <p:spPr>
          <a:xfrm>
            <a:off x="1154954" y="5060406"/>
            <a:ext cx="9601200" cy="8255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z="4000" b="1" dirty="0">
                <a:latin typeface="Franklin Gothic Medium" panose="020B0603020102020204" pitchFamily="34" charset="0"/>
              </a:rPr>
              <a:t>System Administration</a:t>
            </a:r>
          </a:p>
        </p:txBody>
      </p:sp>
    </p:spTree>
    <p:extLst>
      <p:ext uri="{BB962C8B-B14F-4D97-AF65-F5344CB8AC3E}">
        <p14:creationId xmlns:p14="http://schemas.microsoft.com/office/powerpoint/2010/main" val="3359132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 calcmode="lin" valueType="num">
                                      <p:cBhvr additive="base">
                                        <p:cTn id="3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Scripting language overview</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0149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12371"/>
          </a:xfrm>
        </p:spPr>
        <p:txBody>
          <a:bodyPr/>
          <a:lstStyle/>
          <a:p>
            <a:r>
              <a:rPr lang="en-US" b="1" dirty="0"/>
              <a:t>Scripting Languages Overview</a:t>
            </a:r>
          </a:p>
        </p:txBody>
      </p:sp>
      <p:sp>
        <p:nvSpPr>
          <p:cNvPr id="12" name="Content Placeholder 11"/>
          <p:cNvSpPr>
            <a:spLocks noGrp="1"/>
          </p:cNvSpPr>
          <p:nvPr>
            <p:ph sz="half" idx="1"/>
          </p:nvPr>
        </p:nvSpPr>
        <p:spPr>
          <a:xfrm>
            <a:off x="709749" y="2325189"/>
            <a:ext cx="10794274" cy="4145280"/>
          </a:xfrm>
        </p:spPr>
        <p:txBody>
          <a:bodyPr>
            <a:normAutofit lnSpcReduction="10000"/>
          </a:bodyPr>
          <a:lstStyle/>
          <a:p>
            <a:r>
              <a:rPr lang="en-US" b="1" dirty="0"/>
              <a:t>JavaScript:</a:t>
            </a:r>
            <a:endParaRPr lang="en-US" dirty="0"/>
          </a:p>
          <a:p>
            <a:pPr lvl="1"/>
            <a:r>
              <a:rPr lang="en-US" b="1" i="0" dirty="0"/>
              <a:t>Web Development:</a:t>
            </a:r>
            <a:r>
              <a:rPr lang="en-US" i="0" dirty="0"/>
              <a:t> Dynamic and interactive web applications (client-side and server-side).</a:t>
            </a:r>
          </a:p>
          <a:p>
            <a:pPr lvl="1"/>
            <a:r>
              <a:rPr lang="en-US" b="1" i="0" dirty="0"/>
              <a:t>Influence:</a:t>
            </a:r>
            <a:r>
              <a:rPr lang="en-US" i="0" dirty="0"/>
              <a:t> Powers modern web browsers, ensuring seamless user experiences.</a:t>
            </a:r>
          </a:p>
          <a:p>
            <a:r>
              <a:rPr lang="en-US" b="1" dirty="0"/>
              <a:t>Python:</a:t>
            </a:r>
            <a:endParaRPr lang="en-US" dirty="0"/>
          </a:p>
          <a:p>
            <a:pPr lvl="1"/>
            <a:r>
              <a:rPr lang="en-US" b="1" i="0" dirty="0"/>
              <a:t>Automation:</a:t>
            </a:r>
            <a:r>
              <a:rPr lang="en-US" i="0" dirty="0"/>
              <a:t> Automating tasks and scripting for efficiency.</a:t>
            </a:r>
          </a:p>
          <a:p>
            <a:pPr lvl="1"/>
            <a:r>
              <a:rPr lang="en-US" b="1" i="0" dirty="0"/>
              <a:t>Data Analysis:</a:t>
            </a:r>
            <a:r>
              <a:rPr lang="en-US" i="0" dirty="0"/>
              <a:t> Dominates data science and analytics with libraries like Pandas.</a:t>
            </a:r>
          </a:p>
          <a:p>
            <a:pPr lvl="1"/>
            <a:r>
              <a:rPr lang="en-US" b="1" i="0" dirty="0"/>
              <a:t>Influence:</a:t>
            </a:r>
            <a:r>
              <a:rPr lang="en-US" i="0" dirty="0"/>
              <a:t> Key player in data science, machine learning, and automation.</a:t>
            </a:r>
          </a:p>
          <a:p>
            <a:r>
              <a:rPr lang="en-US" b="1" dirty="0"/>
              <a:t>Ruby:</a:t>
            </a:r>
            <a:endParaRPr lang="en-US" dirty="0"/>
          </a:p>
          <a:p>
            <a:pPr lvl="1"/>
            <a:r>
              <a:rPr lang="en-US" b="1" i="0" dirty="0"/>
              <a:t>Web Development:</a:t>
            </a:r>
            <a:r>
              <a:rPr lang="en-US" i="0" dirty="0"/>
              <a:t> Developer-friendly web framework - Ruby on Rails.</a:t>
            </a:r>
          </a:p>
          <a:p>
            <a:pPr lvl="1"/>
            <a:r>
              <a:rPr lang="en-US" b="1" i="0" dirty="0"/>
              <a:t>Influence:</a:t>
            </a:r>
            <a:r>
              <a:rPr lang="en-US" i="0" dirty="0"/>
              <a:t> Strong presence in scalable web applications for startups and tech companies.</a:t>
            </a:r>
          </a:p>
          <a:p>
            <a:pPr marL="0" indent="0">
              <a:buNone/>
            </a:pPr>
            <a:r>
              <a:rPr lang="en-US" i="0" dirty="0"/>
              <a:t>.</a:t>
            </a:r>
          </a:p>
        </p:txBody>
      </p:sp>
    </p:spTree>
    <p:extLst>
      <p:ext uri="{BB962C8B-B14F-4D97-AF65-F5344CB8AC3E}">
        <p14:creationId xmlns:p14="http://schemas.microsoft.com/office/powerpoint/2010/main" val="1414485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 calcmode="lin" valueType="num">
                                      <p:cBhvr additive="base">
                                        <p:cTn id="1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 calcmode="lin" valueType="num">
                                      <p:cBhvr additive="base">
                                        <p:cTn id="18"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 calcmode="lin" valueType="num">
                                      <p:cBhvr additive="base">
                                        <p:cTn id="22"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 calcmode="lin" valueType="num">
                                      <p:cBhvr additive="base">
                                        <p:cTn id="28"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 calcmode="lin" valueType="num">
                                      <p:cBhvr additive="base">
                                        <p:cTn id="32"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2">
                                            <p:txEl>
                                              <p:pRg st="5" end="5"/>
                                            </p:txEl>
                                          </p:spTgt>
                                        </p:tgtEl>
                                        <p:attrNameLst>
                                          <p:attrName>style.visibility</p:attrName>
                                        </p:attrNameLst>
                                      </p:cBhvr>
                                      <p:to>
                                        <p:strVal val="visible"/>
                                      </p:to>
                                    </p:set>
                                    <p:anim calcmode="lin" valueType="num">
                                      <p:cBhvr additive="base">
                                        <p:cTn id="36"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2">
                                            <p:txEl>
                                              <p:pRg st="6" end="6"/>
                                            </p:txEl>
                                          </p:spTgt>
                                        </p:tgtEl>
                                        <p:attrNameLst>
                                          <p:attrName>style.visibility</p:attrName>
                                        </p:attrNameLst>
                                      </p:cBhvr>
                                      <p:to>
                                        <p:strVal val="visible"/>
                                      </p:to>
                                    </p:set>
                                    <p:anim calcmode="lin" valueType="num">
                                      <p:cBhvr additive="base">
                                        <p:cTn id="40"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2">
                                            <p:txEl>
                                              <p:pRg st="7" end="7"/>
                                            </p:txEl>
                                          </p:spTgt>
                                        </p:tgtEl>
                                        <p:attrNameLst>
                                          <p:attrName>style.visibility</p:attrName>
                                        </p:attrNameLst>
                                      </p:cBhvr>
                                      <p:to>
                                        <p:strVal val="visible"/>
                                      </p:to>
                                    </p:set>
                                    <p:anim calcmode="lin" valueType="num">
                                      <p:cBhvr additive="base">
                                        <p:cTn id="46"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2">
                                            <p:txEl>
                                              <p:pRg st="8" end="8"/>
                                            </p:txEl>
                                          </p:spTgt>
                                        </p:tgtEl>
                                        <p:attrNameLst>
                                          <p:attrName>style.visibility</p:attrName>
                                        </p:attrNameLst>
                                      </p:cBhvr>
                                      <p:to>
                                        <p:strVal val="visible"/>
                                      </p:to>
                                    </p:set>
                                    <p:anim calcmode="lin" valueType="num">
                                      <p:cBhvr additive="base">
                                        <p:cTn id="50"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2">
                                            <p:txEl>
                                              <p:pRg st="9" end="9"/>
                                            </p:txEl>
                                          </p:spTgt>
                                        </p:tgtEl>
                                        <p:attrNameLst>
                                          <p:attrName>style.visibility</p:attrName>
                                        </p:attrNameLst>
                                      </p:cBhvr>
                                      <p:to>
                                        <p:strVal val="visible"/>
                                      </p:to>
                                    </p:set>
                                    <p:anim calcmode="lin" valueType="num">
                                      <p:cBhvr additive="base">
                                        <p:cTn id="54"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2">
                                            <p:txEl>
                                              <p:pRg st="10" end="10"/>
                                            </p:txEl>
                                          </p:spTgt>
                                        </p:tgtEl>
                                        <p:attrNameLst>
                                          <p:attrName>style.visibility</p:attrName>
                                        </p:attrNameLst>
                                      </p:cBhvr>
                                      <p:to>
                                        <p:strVal val="visible"/>
                                      </p:to>
                                    </p:set>
                                    <p:anim calcmode="lin" valueType="num">
                                      <p:cBhvr additive="base">
                                        <p:cTn id="60"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Concepts in Scripting Programming</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8282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E326-D1F4-4032-960C-883280F8F723}"/>
              </a:ext>
            </a:extLst>
          </p:cNvPr>
          <p:cNvSpPr>
            <a:spLocks noGrp="1"/>
          </p:cNvSpPr>
          <p:nvPr>
            <p:ph type="title"/>
          </p:nvPr>
        </p:nvSpPr>
        <p:spPr>
          <a:xfrm>
            <a:off x="1154954" y="261257"/>
            <a:ext cx="9373709" cy="2037805"/>
          </a:xfrm>
        </p:spPr>
        <p:txBody>
          <a:bodyPr/>
          <a:lstStyle/>
          <a:p>
            <a:r>
              <a:rPr lang="en-US" b="1" dirty="0"/>
              <a:t>Key Concepts in Scripting Programming</a:t>
            </a:r>
          </a:p>
        </p:txBody>
      </p:sp>
      <p:graphicFrame>
        <p:nvGraphicFramePr>
          <p:cNvPr id="5" name="Content Placeholder 2" descr="icon SmartArt graphic placeholder">
            <a:extLst>
              <a:ext uri="{FF2B5EF4-FFF2-40B4-BE49-F238E27FC236}">
                <a16:creationId xmlns:a16="http://schemas.microsoft.com/office/drawing/2014/main" id="{E04C5C5B-F932-40FC-AD54-EE8AB0C58221}"/>
              </a:ext>
            </a:extLst>
          </p:cNvPr>
          <p:cNvGraphicFramePr>
            <a:graphicFrameLocks noGrp="1"/>
          </p:cNvGraphicFramePr>
          <p:nvPr>
            <p:ph idx="1"/>
            <p:extLst>
              <p:ext uri="{D42A27DB-BD31-4B8C-83A1-F6EECF244321}">
                <p14:modId xmlns:p14="http://schemas.microsoft.com/office/powerpoint/2010/main" val="4218621689"/>
              </p:ext>
            </p:extLst>
          </p:nvPr>
        </p:nvGraphicFramePr>
        <p:xfrm>
          <a:off x="1225731" y="2575560"/>
          <a:ext cx="9989820" cy="3901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4417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Selection?</a:t>
            </a:r>
          </a:p>
        </p:txBody>
      </p:sp>
      <p:sp>
        <p:nvSpPr>
          <p:cNvPr id="3" name="Content Placeholder 2"/>
          <p:cNvSpPr>
            <a:spLocks noGrp="1"/>
          </p:cNvSpPr>
          <p:nvPr>
            <p:ph idx="1"/>
          </p:nvPr>
        </p:nvSpPr>
        <p:spPr/>
        <p:txBody>
          <a:bodyPr>
            <a:normAutofit fontScale="92500" lnSpcReduction="10000"/>
          </a:bodyPr>
          <a:lstStyle/>
          <a:p>
            <a:pPr algn="just"/>
            <a:r>
              <a:rPr lang="en-US" sz="3600" dirty="0"/>
              <a:t>Selection refers to the ability to make decisions in a program. In JavaScript, this is typically done using if, else if, and else statements. These conditional statements allow you to execute different blocks of code based on specific conditions.</a:t>
            </a:r>
          </a:p>
        </p:txBody>
      </p:sp>
    </p:spTree>
    <p:extLst>
      <p:ext uri="{BB962C8B-B14F-4D97-AF65-F5344CB8AC3E}">
        <p14:creationId xmlns:p14="http://schemas.microsoft.com/office/powerpoint/2010/main" val="1767403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1">
      <a:dk1>
        <a:sysClr val="windowText" lastClr="000000"/>
      </a:dk1>
      <a:lt1>
        <a:sysClr val="window" lastClr="FFFFFF"/>
      </a:lt1>
      <a:dk2>
        <a:srgbClr val="000000"/>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1018</Words>
  <Application>Microsoft Office PowerPoint</Application>
  <PresentationFormat>Widescreen</PresentationFormat>
  <Paragraphs>87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Franklin Gothic Book</vt:lpstr>
      <vt:lpstr>Franklin Gothic Medium</vt:lpstr>
      <vt:lpstr>Wingdings 3</vt:lpstr>
      <vt:lpstr>Ion Boardroom</vt:lpstr>
      <vt:lpstr>Influence of scripting programming</vt:lpstr>
      <vt:lpstr>Presentation Objectives</vt:lpstr>
      <vt:lpstr>What is Scripting Programming?</vt:lpstr>
      <vt:lpstr>Importance of Scripting Programming</vt:lpstr>
      <vt:lpstr>Scripting language overview</vt:lpstr>
      <vt:lpstr>Scripting Languages Overview</vt:lpstr>
      <vt:lpstr>Key Concepts in Scripting Programming</vt:lpstr>
      <vt:lpstr>Key Concepts in Scripting Programming</vt:lpstr>
      <vt:lpstr>What is Selection?</vt:lpstr>
      <vt:lpstr>Selection: Conditional Statements</vt:lpstr>
      <vt:lpstr>What is Repetition?</vt:lpstr>
      <vt:lpstr>Repetition: Loop Structures</vt:lpstr>
      <vt:lpstr>What is Parameter Passing?</vt:lpstr>
      <vt:lpstr>Parameter Passing: Functions and Function Parameters</vt:lpstr>
      <vt:lpstr>Writing and Testing Scripts </vt:lpstr>
      <vt:lpstr>PowerPoint Presentation</vt:lpstr>
      <vt:lpstr>Debugging</vt:lpstr>
      <vt:lpstr>What is Debugging?</vt:lpstr>
      <vt:lpstr>Common Errors in Programming</vt:lpstr>
      <vt:lpstr>What is Syntax Error?</vt:lpstr>
      <vt:lpstr>Syntax Error</vt:lpstr>
      <vt:lpstr>What is Runtime Error?</vt:lpstr>
      <vt:lpstr>Run Time Error</vt:lpstr>
      <vt:lpstr>What is Logical Error?</vt:lpstr>
      <vt:lpstr>Logic Error</vt:lpstr>
      <vt:lpstr>Debugging Strategies</vt:lpstr>
      <vt:lpstr>PowerPoint Presentation</vt:lpstr>
      <vt:lpstr>Conclusion and Takeaways</vt:lpstr>
      <vt:lpstr>Conclusion and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2023-10-21T01:50:40Z</dcterms:created>
  <dcterms:modified xsi:type="dcterms:W3CDTF">2023-10-24T04:25:21Z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