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1C38B-D857-4067-9303-54AB0F7726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BE5342-327B-408B-9F5C-44C7A333AD52}">
      <dgm:prSet/>
      <dgm:spPr/>
      <dgm:t>
        <a:bodyPr/>
        <a:lstStyle/>
        <a:p>
          <a:r>
            <a:rPr lang="en-US"/>
            <a:t>The system is divided into three main components: </a:t>
          </a:r>
        </a:p>
      </dgm:t>
    </dgm:pt>
    <dgm:pt modelId="{308300E9-7A98-4CD5-976E-E0269FB81D05}" type="parTrans" cxnId="{1A70C0C6-B317-4DE2-89B1-71C0B0BBDFD4}">
      <dgm:prSet/>
      <dgm:spPr/>
      <dgm:t>
        <a:bodyPr/>
        <a:lstStyle/>
        <a:p>
          <a:endParaRPr lang="en-US"/>
        </a:p>
      </dgm:t>
    </dgm:pt>
    <dgm:pt modelId="{67CF705C-7B53-4E4F-A168-6F8A59129F00}" type="sibTrans" cxnId="{1A70C0C6-B317-4DE2-89B1-71C0B0BBDFD4}">
      <dgm:prSet/>
      <dgm:spPr/>
      <dgm:t>
        <a:bodyPr/>
        <a:lstStyle/>
        <a:p>
          <a:endParaRPr lang="en-US"/>
        </a:p>
      </dgm:t>
    </dgm:pt>
    <dgm:pt modelId="{5981E88B-3AAE-4C9A-944C-F23F4FCA1A60}">
      <dgm:prSet/>
      <dgm:spPr/>
      <dgm:t>
        <a:bodyPr/>
        <a:lstStyle/>
        <a:p>
          <a:r>
            <a:rPr lang="en-US"/>
            <a:t>▪ Fraud Detection System (Risk Score Calculation) </a:t>
          </a:r>
        </a:p>
      </dgm:t>
    </dgm:pt>
    <dgm:pt modelId="{EE063A51-DD4E-4B52-B0B7-0963CFA1BA2E}" type="parTrans" cxnId="{B0E154D6-C925-4424-9690-D4A8485C2CB7}">
      <dgm:prSet/>
      <dgm:spPr/>
      <dgm:t>
        <a:bodyPr/>
        <a:lstStyle/>
        <a:p>
          <a:endParaRPr lang="en-US"/>
        </a:p>
      </dgm:t>
    </dgm:pt>
    <dgm:pt modelId="{252E0F6B-04AB-4BBF-8DBE-4F20779B2689}" type="sibTrans" cxnId="{B0E154D6-C925-4424-9690-D4A8485C2CB7}">
      <dgm:prSet/>
      <dgm:spPr/>
      <dgm:t>
        <a:bodyPr/>
        <a:lstStyle/>
        <a:p>
          <a:endParaRPr lang="en-US"/>
        </a:p>
      </dgm:t>
    </dgm:pt>
    <dgm:pt modelId="{5B761899-BB02-4949-BF31-BE958BC90C94}">
      <dgm:prSet/>
      <dgm:spPr/>
      <dgm:t>
        <a:bodyPr/>
        <a:lstStyle/>
        <a:p>
          <a:r>
            <a:rPr lang="en-US"/>
            <a:t>▪ Network Connection Analysis (Network Connection Score) </a:t>
          </a:r>
        </a:p>
      </dgm:t>
    </dgm:pt>
    <dgm:pt modelId="{2A74EA2A-0ABC-4268-8538-FCDCCA2F0EDB}" type="parTrans" cxnId="{18B2C9CC-D200-4BF9-8B57-F4D733277A7B}">
      <dgm:prSet/>
      <dgm:spPr/>
      <dgm:t>
        <a:bodyPr/>
        <a:lstStyle/>
        <a:p>
          <a:endParaRPr lang="en-US"/>
        </a:p>
      </dgm:t>
    </dgm:pt>
    <dgm:pt modelId="{0E0F6085-11C2-405F-955E-57F4677B0729}" type="sibTrans" cxnId="{18B2C9CC-D200-4BF9-8B57-F4D733277A7B}">
      <dgm:prSet/>
      <dgm:spPr/>
      <dgm:t>
        <a:bodyPr/>
        <a:lstStyle/>
        <a:p>
          <a:endParaRPr lang="en-US"/>
        </a:p>
      </dgm:t>
    </dgm:pt>
    <dgm:pt modelId="{6E69637D-2B06-46E2-BF74-80C8849B580A}">
      <dgm:prSet/>
      <dgm:spPr/>
      <dgm:t>
        <a:bodyPr/>
        <a:lstStyle/>
        <a:p>
          <a:r>
            <a:rPr lang="en-US"/>
            <a:t>▪ HR Decision Support Dashboard</a:t>
          </a:r>
        </a:p>
      </dgm:t>
    </dgm:pt>
    <dgm:pt modelId="{2AD6BE4F-C853-489F-8B79-5AC6DF91487B}" type="parTrans" cxnId="{05FAF0FA-483B-480C-AA48-7802E0722C36}">
      <dgm:prSet/>
      <dgm:spPr/>
      <dgm:t>
        <a:bodyPr/>
        <a:lstStyle/>
        <a:p>
          <a:endParaRPr lang="en-US"/>
        </a:p>
      </dgm:t>
    </dgm:pt>
    <dgm:pt modelId="{F06F4069-2730-4CA5-A3B2-1F962A2C3F60}" type="sibTrans" cxnId="{05FAF0FA-483B-480C-AA48-7802E0722C36}">
      <dgm:prSet/>
      <dgm:spPr/>
      <dgm:t>
        <a:bodyPr/>
        <a:lstStyle/>
        <a:p>
          <a:endParaRPr lang="en-US"/>
        </a:p>
      </dgm:t>
    </dgm:pt>
    <dgm:pt modelId="{319A0414-7764-4B01-B43C-AA72FA741259}" type="pres">
      <dgm:prSet presAssocID="{FF31C38B-D857-4067-9303-54AB0F772611}" presName="root" presStyleCnt="0">
        <dgm:presLayoutVars>
          <dgm:dir/>
          <dgm:resizeHandles val="exact"/>
        </dgm:presLayoutVars>
      </dgm:prSet>
      <dgm:spPr/>
    </dgm:pt>
    <dgm:pt modelId="{0877C1DA-90AD-4206-8C22-071475AF3C32}" type="pres">
      <dgm:prSet presAssocID="{A9BE5342-327B-408B-9F5C-44C7A333AD52}" presName="compNode" presStyleCnt="0"/>
      <dgm:spPr/>
    </dgm:pt>
    <dgm:pt modelId="{3F7B8297-232C-4057-95ED-828F8279F080}" type="pres">
      <dgm:prSet presAssocID="{A9BE5342-327B-408B-9F5C-44C7A333AD52}" presName="bgRect" presStyleLbl="bgShp" presStyleIdx="0" presStyleCnt="4"/>
      <dgm:spPr/>
    </dgm:pt>
    <dgm:pt modelId="{5BC5C211-988F-4BE5-9A7D-2DFFD32B524C}" type="pres">
      <dgm:prSet presAssocID="{A9BE5342-327B-408B-9F5C-44C7A333A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7F6C6CE-923C-4377-9F79-84464808F181}" type="pres">
      <dgm:prSet presAssocID="{A9BE5342-327B-408B-9F5C-44C7A333AD52}" presName="spaceRect" presStyleCnt="0"/>
      <dgm:spPr/>
    </dgm:pt>
    <dgm:pt modelId="{5C7AA164-F95B-44ED-ABE7-6B45FA0CA229}" type="pres">
      <dgm:prSet presAssocID="{A9BE5342-327B-408B-9F5C-44C7A333AD52}" presName="parTx" presStyleLbl="revTx" presStyleIdx="0" presStyleCnt="4">
        <dgm:presLayoutVars>
          <dgm:chMax val="0"/>
          <dgm:chPref val="0"/>
        </dgm:presLayoutVars>
      </dgm:prSet>
      <dgm:spPr/>
    </dgm:pt>
    <dgm:pt modelId="{A77545C4-1A77-4E2C-A55F-7C72EBFF11C6}" type="pres">
      <dgm:prSet presAssocID="{67CF705C-7B53-4E4F-A168-6F8A59129F00}" presName="sibTrans" presStyleCnt="0"/>
      <dgm:spPr/>
    </dgm:pt>
    <dgm:pt modelId="{F2EF26B6-AB4E-4BC3-966F-8532007076C1}" type="pres">
      <dgm:prSet presAssocID="{5981E88B-3AAE-4C9A-944C-F23F4FCA1A60}" presName="compNode" presStyleCnt="0"/>
      <dgm:spPr/>
    </dgm:pt>
    <dgm:pt modelId="{922CE71B-28AA-4FDE-BBC7-222BFD706F9C}" type="pres">
      <dgm:prSet presAssocID="{5981E88B-3AAE-4C9A-944C-F23F4FCA1A60}" presName="bgRect" presStyleLbl="bgShp" presStyleIdx="1" presStyleCnt="4"/>
      <dgm:spPr/>
    </dgm:pt>
    <dgm:pt modelId="{7B2CD853-DC4E-4261-B031-414EC70FBA63}" type="pres">
      <dgm:prSet presAssocID="{5981E88B-3AAE-4C9A-944C-F23F4FCA1A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C0FD462-6B99-4111-B7B8-D273C7093ACF}" type="pres">
      <dgm:prSet presAssocID="{5981E88B-3AAE-4C9A-944C-F23F4FCA1A60}" presName="spaceRect" presStyleCnt="0"/>
      <dgm:spPr/>
    </dgm:pt>
    <dgm:pt modelId="{1660D537-9D21-44D1-A5F3-040242EB03DD}" type="pres">
      <dgm:prSet presAssocID="{5981E88B-3AAE-4C9A-944C-F23F4FCA1A60}" presName="parTx" presStyleLbl="revTx" presStyleIdx="1" presStyleCnt="4">
        <dgm:presLayoutVars>
          <dgm:chMax val="0"/>
          <dgm:chPref val="0"/>
        </dgm:presLayoutVars>
      </dgm:prSet>
      <dgm:spPr/>
    </dgm:pt>
    <dgm:pt modelId="{7D1816C8-F886-413F-9CFC-09C6A2D3C7CC}" type="pres">
      <dgm:prSet presAssocID="{252E0F6B-04AB-4BBF-8DBE-4F20779B2689}" presName="sibTrans" presStyleCnt="0"/>
      <dgm:spPr/>
    </dgm:pt>
    <dgm:pt modelId="{5979144D-8415-402B-AAD2-7A083D79F946}" type="pres">
      <dgm:prSet presAssocID="{5B761899-BB02-4949-BF31-BE958BC90C94}" presName="compNode" presStyleCnt="0"/>
      <dgm:spPr/>
    </dgm:pt>
    <dgm:pt modelId="{82D1332D-99A1-4225-A444-22F1D98FD519}" type="pres">
      <dgm:prSet presAssocID="{5B761899-BB02-4949-BF31-BE958BC90C94}" presName="bgRect" presStyleLbl="bgShp" presStyleIdx="2" presStyleCnt="4"/>
      <dgm:spPr/>
    </dgm:pt>
    <dgm:pt modelId="{E11CFF5F-F5EA-4625-8072-1758FC5F3F43}" type="pres">
      <dgm:prSet presAssocID="{5B761899-BB02-4949-BF31-BE958BC90C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163449F-C544-43AF-994A-55B75C48BA78}" type="pres">
      <dgm:prSet presAssocID="{5B761899-BB02-4949-BF31-BE958BC90C94}" presName="spaceRect" presStyleCnt="0"/>
      <dgm:spPr/>
    </dgm:pt>
    <dgm:pt modelId="{ED683555-B071-458E-B76D-CDE71746D4D8}" type="pres">
      <dgm:prSet presAssocID="{5B761899-BB02-4949-BF31-BE958BC90C94}" presName="parTx" presStyleLbl="revTx" presStyleIdx="2" presStyleCnt="4">
        <dgm:presLayoutVars>
          <dgm:chMax val="0"/>
          <dgm:chPref val="0"/>
        </dgm:presLayoutVars>
      </dgm:prSet>
      <dgm:spPr/>
    </dgm:pt>
    <dgm:pt modelId="{407B51B6-A901-4BDB-93CF-60613CC0E0A5}" type="pres">
      <dgm:prSet presAssocID="{0E0F6085-11C2-405F-955E-57F4677B0729}" presName="sibTrans" presStyleCnt="0"/>
      <dgm:spPr/>
    </dgm:pt>
    <dgm:pt modelId="{646910E4-FE49-44B9-BDD1-CA3DD83B8393}" type="pres">
      <dgm:prSet presAssocID="{6E69637D-2B06-46E2-BF74-80C8849B580A}" presName="compNode" presStyleCnt="0"/>
      <dgm:spPr/>
    </dgm:pt>
    <dgm:pt modelId="{CC835BE3-FBAE-4772-90A7-A7F6531CDBBB}" type="pres">
      <dgm:prSet presAssocID="{6E69637D-2B06-46E2-BF74-80C8849B580A}" presName="bgRect" presStyleLbl="bgShp" presStyleIdx="3" presStyleCnt="4"/>
      <dgm:spPr/>
    </dgm:pt>
    <dgm:pt modelId="{2FF61B15-E2E1-448C-B9FD-19DA35E8AAB8}" type="pres">
      <dgm:prSet presAssocID="{6E69637D-2B06-46E2-BF74-80C8849B58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2785E0-F50E-478A-9BD3-0563D5728738}" type="pres">
      <dgm:prSet presAssocID="{6E69637D-2B06-46E2-BF74-80C8849B580A}" presName="spaceRect" presStyleCnt="0"/>
      <dgm:spPr/>
    </dgm:pt>
    <dgm:pt modelId="{04519EC1-BA34-4586-98F4-B715F5994BD9}" type="pres">
      <dgm:prSet presAssocID="{6E69637D-2B06-46E2-BF74-80C8849B58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1F5038-BC63-430B-AE26-173CCB40EBC8}" type="presOf" srcId="{6E69637D-2B06-46E2-BF74-80C8849B580A}" destId="{04519EC1-BA34-4586-98F4-B715F5994BD9}" srcOrd="0" destOrd="0" presId="urn:microsoft.com/office/officeart/2018/2/layout/IconVerticalSolidList"/>
    <dgm:cxn modelId="{4BC11651-164C-4E7A-877D-2DAF5ECC0467}" type="presOf" srcId="{FF31C38B-D857-4067-9303-54AB0F772611}" destId="{319A0414-7764-4B01-B43C-AA72FA741259}" srcOrd="0" destOrd="0" presId="urn:microsoft.com/office/officeart/2018/2/layout/IconVerticalSolidList"/>
    <dgm:cxn modelId="{0E844C73-A528-4E71-8237-DF41DF97A8E5}" type="presOf" srcId="{A9BE5342-327B-408B-9F5C-44C7A333AD52}" destId="{5C7AA164-F95B-44ED-ABE7-6B45FA0CA229}" srcOrd="0" destOrd="0" presId="urn:microsoft.com/office/officeart/2018/2/layout/IconVerticalSolidList"/>
    <dgm:cxn modelId="{6663477B-B59D-4D1F-B880-6132FE2D6AA6}" type="presOf" srcId="{5981E88B-3AAE-4C9A-944C-F23F4FCA1A60}" destId="{1660D537-9D21-44D1-A5F3-040242EB03DD}" srcOrd="0" destOrd="0" presId="urn:microsoft.com/office/officeart/2018/2/layout/IconVerticalSolidList"/>
    <dgm:cxn modelId="{4690E4B2-E973-4752-8C10-37CA250F0788}" type="presOf" srcId="{5B761899-BB02-4949-BF31-BE958BC90C94}" destId="{ED683555-B071-458E-B76D-CDE71746D4D8}" srcOrd="0" destOrd="0" presId="urn:microsoft.com/office/officeart/2018/2/layout/IconVerticalSolidList"/>
    <dgm:cxn modelId="{1A70C0C6-B317-4DE2-89B1-71C0B0BBDFD4}" srcId="{FF31C38B-D857-4067-9303-54AB0F772611}" destId="{A9BE5342-327B-408B-9F5C-44C7A333AD52}" srcOrd="0" destOrd="0" parTransId="{308300E9-7A98-4CD5-976E-E0269FB81D05}" sibTransId="{67CF705C-7B53-4E4F-A168-6F8A59129F00}"/>
    <dgm:cxn modelId="{18B2C9CC-D200-4BF9-8B57-F4D733277A7B}" srcId="{FF31C38B-D857-4067-9303-54AB0F772611}" destId="{5B761899-BB02-4949-BF31-BE958BC90C94}" srcOrd="2" destOrd="0" parTransId="{2A74EA2A-0ABC-4268-8538-FCDCCA2F0EDB}" sibTransId="{0E0F6085-11C2-405F-955E-57F4677B0729}"/>
    <dgm:cxn modelId="{B0E154D6-C925-4424-9690-D4A8485C2CB7}" srcId="{FF31C38B-D857-4067-9303-54AB0F772611}" destId="{5981E88B-3AAE-4C9A-944C-F23F4FCA1A60}" srcOrd="1" destOrd="0" parTransId="{EE063A51-DD4E-4B52-B0B7-0963CFA1BA2E}" sibTransId="{252E0F6B-04AB-4BBF-8DBE-4F20779B2689}"/>
    <dgm:cxn modelId="{05FAF0FA-483B-480C-AA48-7802E0722C36}" srcId="{FF31C38B-D857-4067-9303-54AB0F772611}" destId="{6E69637D-2B06-46E2-BF74-80C8849B580A}" srcOrd="3" destOrd="0" parTransId="{2AD6BE4F-C853-489F-8B79-5AC6DF91487B}" sibTransId="{F06F4069-2730-4CA5-A3B2-1F962A2C3F60}"/>
    <dgm:cxn modelId="{9118F307-3B84-4ED1-9377-D33D1ADF791D}" type="presParOf" srcId="{319A0414-7764-4B01-B43C-AA72FA741259}" destId="{0877C1DA-90AD-4206-8C22-071475AF3C32}" srcOrd="0" destOrd="0" presId="urn:microsoft.com/office/officeart/2018/2/layout/IconVerticalSolidList"/>
    <dgm:cxn modelId="{89D8DE7B-B4FB-4BC8-B745-9C5C29AF8C9D}" type="presParOf" srcId="{0877C1DA-90AD-4206-8C22-071475AF3C32}" destId="{3F7B8297-232C-4057-95ED-828F8279F080}" srcOrd="0" destOrd="0" presId="urn:microsoft.com/office/officeart/2018/2/layout/IconVerticalSolidList"/>
    <dgm:cxn modelId="{09626120-C730-4115-95BB-235477BEBF61}" type="presParOf" srcId="{0877C1DA-90AD-4206-8C22-071475AF3C32}" destId="{5BC5C211-988F-4BE5-9A7D-2DFFD32B524C}" srcOrd="1" destOrd="0" presId="urn:microsoft.com/office/officeart/2018/2/layout/IconVerticalSolidList"/>
    <dgm:cxn modelId="{D7707AFA-1AAD-4756-B37D-E2BEF9B0265A}" type="presParOf" srcId="{0877C1DA-90AD-4206-8C22-071475AF3C32}" destId="{07F6C6CE-923C-4377-9F79-84464808F181}" srcOrd="2" destOrd="0" presId="urn:microsoft.com/office/officeart/2018/2/layout/IconVerticalSolidList"/>
    <dgm:cxn modelId="{6A2E1232-0AEE-4421-B4A6-D904B72188BE}" type="presParOf" srcId="{0877C1DA-90AD-4206-8C22-071475AF3C32}" destId="{5C7AA164-F95B-44ED-ABE7-6B45FA0CA229}" srcOrd="3" destOrd="0" presId="urn:microsoft.com/office/officeart/2018/2/layout/IconVerticalSolidList"/>
    <dgm:cxn modelId="{00606E3B-EB34-4EDF-BC09-874E19AAA562}" type="presParOf" srcId="{319A0414-7764-4B01-B43C-AA72FA741259}" destId="{A77545C4-1A77-4E2C-A55F-7C72EBFF11C6}" srcOrd="1" destOrd="0" presId="urn:microsoft.com/office/officeart/2018/2/layout/IconVerticalSolidList"/>
    <dgm:cxn modelId="{24082BEF-0959-451A-BCE4-EFA7ECA436A1}" type="presParOf" srcId="{319A0414-7764-4B01-B43C-AA72FA741259}" destId="{F2EF26B6-AB4E-4BC3-966F-8532007076C1}" srcOrd="2" destOrd="0" presId="urn:microsoft.com/office/officeart/2018/2/layout/IconVerticalSolidList"/>
    <dgm:cxn modelId="{973E6391-1633-402D-9BE9-8824A05D42A0}" type="presParOf" srcId="{F2EF26B6-AB4E-4BC3-966F-8532007076C1}" destId="{922CE71B-28AA-4FDE-BBC7-222BFD706F9C}" srcOrd="0" destOrd="0" presId="urn:microsoft.com/office/officeart/2018/2/layout/IconVerticalSolidList"/>
    <dgm:cxn modelId="{A0536BF0-B0A8-4BAD-B789-2F117EFDF0BC}" type="presParOf" srcId="{F2EF26B6-AB4E-4BC3-966F-8532007076C1}" destId="{7B2CD853-DC4E-4261-B031-414EC70FBA63}" srcOrd="1" destOrd="0" presId="urn:microsoft.com/office/officeart/2018/2/layout/IconVerticalSolidList"/>
    <dgm:cxn modelId="{5235DA33-3E34-491F-9725-CF738982358D}" type="presParOf" srcId="{F2EF26B6-AB4E-4BC3-966F-8532007076C1}" destId="{CC0FD462-6B99-4111-B7B8-D273C7093ACF}" srcOrd="2" destOrd="0" presId="urn:microsoft.com/office/officeart/2018/2/layout/IconVerticalSolidList"/>
    <dgm:cxn modelId="{9C4E26C3-1C35-4E47-A255-AB4A758BFC09}" type="presParOf" srcId="{F2EF26B6-AB4E-4BC3-966F-8532007076C1}" destId="{1660D537-9D21-44D1-A5F3-040242EB03DD}" srcOrd="3" destOrd="0" presId="urn:microsoft.com/office/officeart/2018/2/layout/IconVerticalSolidList"/>
    <dgm:cxn modelId="{02923B40-9E3F-4551-8E1E-BE300A09AB16}" type="presParOf" srcId="{319A0414-7764-4B01-B43C-AA72FA741259}" destId="{7D1816C8-F886-413F-9CFC-09C6A2D3C7CC}" srcOrd="3" destOrd="0" presId="urn:microsoft.com/office/officeart/2018/2/layout/IconVerticalSolidList"/>
    <dgm:cxn modelId="{5093D8A6-CFE1-4A5F-AFEC-FBD5D64B26A4}" type="presParOf" srcId="{319A0414-7764-4B01-B43C-AA72FA741259}" destId="{5979144D-8415-402B-AAD2-7A083D79F946}" srcOrd="4" destOrd="0" presId="urn:microsoft.com/office/officeart/2018/2/layout/IconVerticalSolidList"/>
    <dgm:cxn modelId="{4F02F1F0-FB05-4024-B7F0-D738B6BD4210}" type="presParOf" srcId="{5979144D-8415-402B-AAD2-7A083D79F946}" destId="{82D1332D-99A1-4225-A444-22F1D98FD519}" srcOrd="0" destOrd="0" presId="urn:microsoft.com/office/officeart/2018/2/layout/IconVerticalSolidList"/>
    <dgm:cxn modelId="{14A38181-F97D-42C9-A2AF-D502BCAE4459}" type="presParOf" srcId="{5979144D-8415-402B-AAD2-7A083D79F946}" destId="{E11CFF5F-F5EA-4625-8072-1758FC5F3F43}" srcOrd="1" destOrd="0" presId="urn:microsoft.com/office/officeart/2018/2/layout/IconVerticalSolidList"/>
    <dgm:cxn modelId="{9816CD01-E619-4EFC-BD10-A532B6C79DF3}" type="presParOf" srcId="{5979144D-8415-402B-AAD2-7A083D79F946}" destId="{8163449F-C544-43AF-994A-55B75C48BA78}" srcOrd="2" destOrd="0" presId="urn:microsoft.com/office/officeart/2018/2/layout/IconVerticalSolidList"/>
    <dgm:cxn modelId="{A5E696BF-7046-41FB-918D-1C7540BE6E7D}" type="presParOf" srcId="{5979144D-8415-402B-AAD2-7A083D79F946}" destId="{ED683555-B071-458E-B76D-CDE71746D4D8}" srcOrd="3" destOrd="0" presId="urn:microsoft.com/office/officeart/2018/2/layout/IconVerticalSolidList"/>
    <dgm:cxn modelId="{02DE514C-FFD6-4C85-98CE-88293B857BBB}" type="presParOf" srcId="{319A0414-7764-4B01-B43C-AA72FA741259}" destId="{407B51B6-A901-4BDB-93CF-60613CC0E0A5}" srcOrd="5" destOrd="0" presId="urn:microsoft.com/office/officeart/2018/2/layout/IconVerticalSolidList"/>
    <dgm:cxn modelId="{3CB07A45-6499-4FA9-A507-24406EF67C8A}" type="presParOf" srcId="{319A0414-7764-4B01-B43C-AA72FA741259}" destId="{646910E4-FE49-44B9-BDD1-CA3DD83B8393}" srcOrd="6" destOrd="0" presId="urn:microsoft.com/office/officeart/2018/2/layout/IconVerticalSolidList"/>
    <dgm:cxn modelId="{FAA55860-022D-4007-B3AD-718312541DA2}" type="presParOf" srcId="{646910E4-FE49-44B9-BDD1-CA3DD83B8393}" destId="{CC835BE3-FBAE-4772-90A7-A7F6531CDBBB}" srcOrd="0" destOrd="0" presId="urn:microsoft.com/office/officeart/2018/2/layout/IconVerticalSolidList"/>
    <dgm:cxn modelId="{058DDB4D-823E-493D-916B-031260B2932F}" type="presParOf" srcId="{646910E4-FE49-44B9-BDD1-CA3DD83B8393}" destId="{2FF61B15-E2E1-448C-B9FD-19DA35E8AAB8}" srcOrd="1" destOrd="0" presId="urn:microsoft.com/office/officeart/2018/2/layout/IconVerticalSolidList"/>
    <dgm:cxn modelId="{70A38153-2F4B-427D-B42F-9CBD05EF6617}" type="presParOf" srcId="{646910E4-FE49-44B9-BDD1-CA3DD83B8393}" destId="{182785E0-F50E-478A-9BD3-0563D5728738}" srcOrd="2" destOrd="0" presId="urn:microsoft.com/office/officeart/2018/2/layout/IconVerticalSolidList"/>
    <dgm:cxn modelId="{C1A6A0F2-230C-451D-B2ED-486173ECAAD5}" type="presParOf" srcId="{646910E4-FE49-44B9-BDD1-CA3DD83B8393}" destId="{04519EC1-BA34-4586-98F4-B715F5994B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2D392-8C9D-4FC5-B761-7CC8DACD7DE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5F5BFC-A89F-4F11-B63B-C8AA95C0ADFF}">
      <dgm:prSet/>
      <dgm:spPr/>
      <dgm:t>
        <a:bodyPr/>
        <a:lstStyle/>
        <a:p>
          <a:r>
            <a:rPr lang="en-US" b="1"/>
            <a:t>Retrieval Layer: </a:t>
          </a:r>
          <a:r>
            <a:rPr lang="en-US"/>
            <a:t>We used “pdfplumber” to extract resume text from PDFs, serving as input for the generative model. </a:t>
          </a:r>
        </a:p>
      </dgm:t>
    </dgm:pt>
    <dgm:pt modelId="{A2DDAE4C-8824-4BBE-AD1F-5B8A93165A7E}" type="parTrans" cxnId="{20CA0EA8-1889-45F7-B38C-C850DF804579}">
      <dgm:prSet/>
      <dgm:spPr/>
      <dgm:t>
        <a:bodyPr/>
        <a:lstStyle/>
        <a:p>
          <a:endParaRPr lang="en-US"/>
        </a:p>
      </dgm:t>
    </dgm:pt>
    <dgm:pt modelId="{F6557565-4226-4B2B-A05B-576E91E3D2B7}" type="sibTrans" cxnId="{20CA0EA8-1889-45F7-B38C-C850DF804579}">
      <dgm:prSet/>
      <dgm:spPr/>
      <dgm:t>
        <a:bodyPr/>
        <a:lstStyle/>
        <a:p>
          <a:endParaRPr lang="en-US"/>
        </a:p>
      </dgm:t>
    </dgm:pt>
    <dgm:pt modelId="{96A15047-5783-4747-9D73-6F77181279D1}">
      <dgm:prSet/>
      <dgm:spPr/>
      <dgm:t>
        <a:bodyPr/>
        <a:lstStyle/>
        <a:p>
          <a:r>
            <a:rPr lang="en-US" b="1"/>
            <a:t>Generation with Google Gemini: </a:t>
          </a:r>
          <a:r>
            <a:rPr lang="en-US"/>
            <a:t>The extracted text was passed to Google Gemini, which generated structured JSON output containing key resume details like total years of experience and skills. A retry mechanism ensured accurate and valid output. </a:t>
          </a:r>
        </a:p>
      </dgm:t>
    </dgm:pt>
    <dgm:pt modelId="{4AA6DCBD-C3C3-4B39-99C6-F349C1D95AD3}" type="parTrans" cxnId="{612905C1-C9B0-49D4-826F-71F5E2CBB460}">
      <dgm:prSet/>
      <dgm:spPr/>
      <dgm:t>
        <a:bodyPr/>
        <a:lstStyle/>
        <a:p>
          <a:endParaRPr lang="en-US"/>
        </a:p>
      </dgm:t>
    </dgm:pt>
    <dgm:pt modelId="{66C7F295-C9E0-4B1E-B449-15A60B8A674F}" type="sibTrans" cxnId="{612905C1-C9B0-49D4-826F-71F5E2CBB460}">
      <dgm:prSet/>
      <dgm:spPr/>
      <dgm:t>
        <a:bodyPr/>
        <a:lstStyle/>
        <a:p>
          <a:endParaRPr lang="en-US"/>
        </a:p>
      </dgm:t>
    </dgm:pt>
    <dgm:pt modelId="{85F947E3-590B-46A4-99AE-6781D6B7651F}">
      <dgm:prSet/>
      <dgm:spPr/>
      <dgm:t>
        <a:bodyPr/>
        <a:lstStyle/>
        <a:p>
          <a:r>
            <a:rPr lang="en-US" b="1"/>
            <a:t>Augmentation: </a:t>
          </a:r>
          <a:r>
            <a:rPr lang="en-US"/>
            <a:t>Custom JSON parsing and validation mechanisms cleaned the model's output and handled malformed data, ensuring consistency. </a:t>
          </a:r>
        </a:p>
      </dgm:t>
    </dgm:pt>
    <dgm:pt modelId="{26BB772D-5F37-43FA-81D6-B9D9015EA33B}" type="parTrans" cxnId="{AADC70E9-AC2A-4C7D-BBDD-AAA12B90556F}">
      <dgm:prSet/>
      <dgm:spPr/>
      <dgm:t>
        <a:bodyPr/>
        <a:lstStyle/>
        <a:p>
          <a:endParaRPr lang="en-US"/>
        </a:p>
      </dgm:t>
    </dgm:pt>
    <dgm:pt modelId="{F4560872-DDD0-4DC0-B331-44167C3F6B74}" type="sibTrans" cxnId="{AADC70E9-AC2A-4C7D-BBDD-AAA12B90556F}">
      <dgm:prSet/>
      <dgm:spPr/>
      <dgm:t>
        <a:bodyPr/>
        <a:lstStyle/>
        <a:p>
          <a:endParaRPr lang="en-US"/>
        </a:p>
      </dgm:t>
    </dgm:pt>
    <dgm:pt modelId="{599FEBBC-C070-403D-BB96-7F942834FB3D}" type="pres">
      <dgm:prSet presAssocID="{2782D392-8C9D-4FC5-B761-7CC8DACD7DE4}" presName="outerComposite" presStyleCnt="0">
        <dgm:presLayoutVars>
          <dgm:chMax val="5"/>
          <dgm:dir/>
          <dgm:resizeHandles val="exact"/>
        </dgm:presLayoutVars>
      </dgm:prSet>
      <dgm:spPr/>
    </dgm:pt>
    <dgm:pt modelId="{3D2C7B4D-69D0-4387-990E-CC4F36357830}" type="pres">
      <dgm:prSet presAssocID="{2782D392-8C9D-4FC5-B761-7CC8DACD7DE4}" presName="dummyMaxCanvas" presStyleCnt="0">
        <dgm:presLayoutVars/>
      </dgm:prSet>
      <dgm:spPr/>
    </dgm:pt>
    <dgm:pt modelId="{B162B6B2-0EF3-43DE-A056-6F3929D6572D}" type="pres">
      <dgm:prSet presAssocID="{2782D392-8C9D-4FC5-B761-7CC8DACD7DE4}" presName="ThreeNodes_1" presStyleLbl="node1" presStyleIdx="0" presStyleCnt="3">
        <dgm:presLayoutVars>
          <dgm:bulletEnabled val="1"/>
        </dgm:presLayoutVars>
      </dgm:prSet>
      <dgm:spPr/>
    </dgm:pt>
    <dgm:pt modelId="{2407E737-C27E-4181-B345-3EFE438E4D3F}" type="pres">
      <dgm:prSet presAssocID="{2782D392-8C9D-4FC5-B761-7CC8DACD7DE4}" presName="ThreeNodes_2" presStyleLbl="node1" presStyleIdx="1" presStyleCnt="3">
        <dgm:presLayoutVars>
          <dgm:bulletEnabled val="1"/>
        </dgm:presLayoutVars>
      </dgm:prSet>
      <dgm:spPr/>
    </dgm:pt>
    <dgm:pt modelId="{651EFF34-42E1-46A1-ACBF-07C43BE0150D}" type="pres">
      <dgm:prSet presAssocID="{2782D392-8C9D-4FC5-B761-7CC8DACD7DE4}" presName="ThreeNodes_3" presStyleLbl="node1" presStyleIdx="2" presStyleCnt="3">
        <dgm:presLayoutVars>
          <dgm:bulletEnabled val="1"/>
        </dgm:presLayoutVars>
      </dgm:prSet>
      <dgm:spPr/>
    </dgm:pt>
    <dgm:pt modelId="{DA2B4FFF-C1B2-48B1-A688-F29233ED59C5}" type="pres">
      <dgm:prSet presAssocID="{2782D392-8C9D-4FC5-B761-7CC8DACD7DE4}" presName="ThreeConn_1-2" presStyleLbl="fgAccFollowNode1" presStyleIdx="0" presStyleCnt="2">
        <dgm:presLayoutVars>
          <dgm:bulletEnabled val="1"/>
        </dgm:presLayoutVars>
      </dgm:prSet>
      <dgm:spPr/>
    </dgm:pt>
    <dgm:pt modelId="{F610E6F1-576E-48D3-B2EE-879D6B341CCF}" type="pres">
      <dgm:prSet presAssocID="{2782D392-8C9D-4FC5-B761-7CC8DACD7DE4}" presName="ThreeConn_2-3" presStyleLbl="fgAccFollowNode1" presStyleIdx="1" presStyleCnt="2">
        <dgm:presLayoutVars>
          <dgm:bulletEnabled val="1"/>
        </dgm:presLayoutVars>
      </dgm:prSet>
      <dgm:spPr/>
    </dgm:pt>
    <dgm:pt modelId="{889C0301-3690-45A0-8AA1-3CCA2DED349B}" type="pres">
      <dgm:prSet presAssocID="{2782D392-8C9D-4FC5-B761-7CC8DACD7DE4}" presName="ThreeNodes_1_text" presStyleLbl="node1" presStyleIdx="2" presStyleCnt="3">
        <dgm:presLayoutVars>
          <dgm:bulletEnabled val="1"/>
        </dgm:presLayoutVars>
      </dgm:prSet>
      <dgm:spPr/>
    </dgm:pt>
    <dgm:pt modelId="{8A638622-7BE7-4250-A002-19FB212C824C}" type="pres">
      <dgm:prSet presAssocID="{2782D392-8C9D-4FC5-B761-7CC8DACD7DE4}" presName="ThreeNodes_2_text" presStyleLbl="node1" presStyleIdx="2" presStyleCnt="3">
        <dgm:presLayoutVars>
          <dgm:bulletEnabled val="1"/>
        </dgm:presLayoutVars>
      </dgm:prSet>
      <dgm:spPr/>
    </dgm:pt>
    <dgm:pt modelId="{54B3D1C3-A2C7-42F5-B710-C23EA0F65E69}" type="pres">
      <dgm:prSet presAssocID="{2782D392-8C9D-4FC5-B761-7CC8DACD7DE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B1B1301-AFD1-4E0A-B460-91079515E5D6}" type="presOf" srcId="{96A15047-5783-4747-9D73-6F77181279D1}" destId="{2407E737-C27E-4181-B345-3EFE438E4D3F}" srcOrd="0" destOrd="0" presId="urn:microsoft.com/office/officeart/2005/8/layout/vProcess5"/>
    <dgm:cxn modelId="{EFF45D1C-0900-467C-B4AD-A39FDDCD2C4E}" type="presOf" srcId="{85F947E3-590B-46A4-99AE-6781D6B7651F}" destId="{651EFF34-42E1-46A1-ACBF-07C43BE0150D}" srcOrd="0" destOrd="0" presId="urn:microsoft.com/office/officeart/2005/8/layout/vProcess5"/>
    <dgm:cxn modelId="{6991065B-A702-4AF3-BA70-B887E5D0E575}" type="presOf" srcId="{2782D392-8C9D-4FC5-B761-7CC8DACD7DE4}" destId="{599FEBBC-C070-403D-BB96-7F942834FB3D}" srcOrd="0" destOrd="0" presId="urn:microsoft.com/office/officeart/2005/8/layout/vProcess5"/>
    <dgm:cxn modelId="{7B737344-CB02-4EE8-897F-8D42150A45D0}" type="presOf" srcId="{66C7F295-C9E0-4B1E-B449-15A60B8A674F}" destId="{F610E6F1-576E-48D3-B2EE-879D6B341CCF}" srcOrd="0" destOrd="0" presId="urn:microsoft.com/office/officeart/2005/8/layout/vProcess5"/>
    <dgm:cxn modelId="{C9B3F96E-43ED-41BC-B4E1-9AE669953DBD}" type="presOf" srcId="{EC5F5BFC-A89F-4F11-B63B-C8AA95C0ADFF}" destId="{B162B6B2-0EF3-43DE-A056-6F3929D6572D}" srcOrd="0" destOrd="0" presId="urn:microsoft.com/office/officeart/2005/8/layout/vProcess5"/>
    <dgm:cxn modelId="{BCD886A1-7BCF-47A6-93B0-0F5FCA1FE42E}" type="presOf" srcId="{85F947E3-590B-46A4-99AE-6781D6B7651F}" destId="{54B3D1C3-A2C7-42F5-B710-C23EA0F65E69}" srcOrd="1" destOrd="0" presId="urn:microsoft.com/office/officeart/2005/8/layout/vProcess5"/>
    <dgm:cxn modelId="{20CA0EA8-1889-45F7-B38C-C850DF804579}" srcId="{2782D392-8C9D-4FC5-B761-7CC8DACD7DE4}" destId="{EC5F5BFC-A89F-4F11-B63B-C8AA95C0ADFF}" srcOrd="0" destOrd="0" parTransId="{A2DDAE4C-8824-4BBE-AD1F-5B8A93165A7E}" sibTransId="{F6557565-4226-4B2B-A05B-576E91E3D2B7}"/>
    <dgm:cxn modelId="{612905C1-C9B0-49D4-826F-71F5E2CBB460}" srcId="{2782D392-8C9D-4FC5-B761-7CC8DACD7DE4}" destId="{96A15047-5783-4747-9D73-6F77181279D1}" srcOrd="1" destOrd="0" parTransId="{4AA6DCBD-C3C3-4B39-99C6-F349C1D95AD3}" sibTransId="{66C7F295-C9E0-4B1E-B449-15A60B8A674F}"/>
    <dgm:cxn modelId="{7028A5D4-DE6B-4401-ADA5-A64E884F5AC2}" type="presOf" srcId="{96A15047-5783-4747-9D73-6F77181279D1}" destId="{8A638622-7BE7-4250-A002-19FB212C824C}" srcOrd="1" destOrd="0" presId="urn:microsoft.com/office/officeart/2005/8/layout/vProcess5"/>
    <dgm:cxn modelId="{AADC70E9-AC2A-4C7D-BBDD-AAA12B90556F}" srcId="{2782D392-8C9D-4FC5-B761-7CC8DACD7DE4}" destId="{85F947E3-590B-46A4-99AE-6781D6B7651F}" srcOrd="2" destOrd="0" parTransId="{26BB772D-5F37-43FA-81D6-B9D9015EA33B}" sibTransId="{F4560872-DDD0-4DC0-B331-44167C3F6B74}"/>
    <dgm:cxn modelId="{115BD7EC-006A-46DB-9EEB-B56AEFE3394E}" type="presOf" srcId="{EC5F5BFC-A89F-4F11-B63B-C8AA95C0ADFF}" destId="{889C0301-3690-45A0-8AA1-3CCA2DED349B}" srcOrd="1" destOrd="0" presId="urn:microsoft.com/office/officeart/2005/8/layout/vProcess5"/>
    <dgm:cxn modelId="{9151FCF5-3F57-45F3-829D-3EB9208CE6A0}" type="presOf" srcId="{F6557565-4226-4B2B-A05B-576E91E3D2B7}" destId="{DA2B4FFF-C1B2-48B1-A688-F29233ED59C5}" srcOrd="0" destOrd="0" presId="urn:microsoft.com/office/officeart/2005/8/layout/vProcess5"/>
    <dgm:cxn modelId="{9260235C-549B-470E-82D3-A0E13A88CE6F}" type="presParOf" srcId="{599FEBBC-C070-403D-BB96-7F942834FB3D}" destId="{3D2C7B4D-69D0-4387-990E-CC4F36357830}" srcOrd="0" destOrd="0" presId="urn:microsoft.com/office/officeart/2005/8/layout/vProcess5"/>
    <dgm:cxn modelId="{E78AD400-2084-4F45-B126-EC6C54788B40}" type="presParOf" srcId="{599FEBBC-C070-403D-BB96-7F942834FB3D}" destId="{B162B6B2-0EF3-43DE-A056-6F3929D6572D}" srcOrd="1" destOrd="0" presId="urn:microsoft.com/office/officeart/2005/8/layout/vProcess5"/>
    <dgm:cxn modelId="{A2E3C543-3F51-4699-AAEA-21BCC3BCC52D}" type="presParOf" srcId="{599FEBBC-C070-403D-BB96-7F942834FB3D}" destId="{2407E737-C27E-4181-B345-3EFE438E4D3F}" srcOrd="2" destOrd="0" presId="urn:microsoft.com/office/officeart/2005/8/layout/vProcess5"/>
    <dgm:cxn modelId="{0B0264CB-88BC-4766-82A0-D324B9687CA0}" type="presParOf" srcId="{599FEBBC-C070-403D-BB96-7F942834FB3D}" destId="{651EFF34-42E1-46A1-ACBF-07C43BE0150D}" srcOrd="3" destOrd="0" presId="urn:microsoft.com/office/officeart/2005/8/layout/vProcess5"/>
    <dgm:cxn modelId="{BA9D2F82-D71D-46BF-9534-5A973343958E}" type="presParOf" srcId="{599FEBBC-C070-403D-BB96-7F942834FB3D}" destId="{DA2B4FFF-C1B2-48B1-A688-F29233ED59C5}" srcOrd="4" destOrd="0" presId="urn:microsoft.com/office/officeart/2005/8/layout/vProcess5"/>
    <dgm:cxn modelId="{5EDCB93E-7E1D-4FE3-A594-E4F7B3FB636C}" type="presParOf" srcId="{599FEBBC-C070-403D-BB96-7F942834FB3D}" destId="{F610E6F1-576E-48D3-B2EE-879D6B341CCF}" srcOrd="5" destOrd="0" presId="urn:microsoft.com/office/officeart/2005/8/layout/vProcess5"/>
    <dgm:cxn modelId="{72737BE4-9063-4496-9EF8-FCD77316D39F}" type="presParOf" srcId="{599FEBBC-C070-403D-BB96-7F942834FB3D}" destId="{889C0301-3690-45A0-8AA1-3CCA2DED349B}" srcOrd="6" destOrd="0" presId="urn:microsoft.com/office/officeart/2005/8/layout/vProcess5"/>
    <dgm:cxn modelId="{7245FE41-492A-4C08-BFB2-111D34F46588}" type="presParOf" srcId="{599FEBBC-C070-403D-BB96-7F942834FB3D}" destId="{8A638622-7BE7-4250-A002-19FB212C824C}" srcOrd="7" destOrd="0" presId="urn:microsoft.com/office/officeart/2005/8/layout/vProcess5"/>
    <dgm:cxn modelId="{ECB5A52D-A095-40D0-BE82-FA1EC2D17A44}" type="presParOf" srcId="{599FEBBC-C070-403D-BB96-7F942834FB3D}" destId="{54B3D1C3-A2C7-42F5-B710-C23EA0F65E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1AAD3-507B-4822-8B47-93D586C072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9ED182-99ED-493E-B4FA-8ED098956394}">
      <dgm:prSet/>
      <dgm:spPr/>
      <dgm:t>
        <a:bodyPr/>
        <a:lstStyle/>
        <a:p>
          <a:r>
            <a:rPr lang="en-IN"/>
            <a:t>1.Text Similarity Score</a:t>
          </a:r>
          <a:endParaRPr lang="en-US"/>
        </a:p>
      </dgm:t>
    </dgm:pt>
    <dgm:pt modelId="{A6C1329B-09ED-46BE-9358-F95C1783E4AE}" type="parTrans" cxnId="{558B1D9F-EFE4-470D-BE92-3B6C6F92A1A4}">
      <dgm:prSet/>
      <dgm:spPr/>
      <dgm:t>
        <a:bodyPr/>
        <a:lstStyle/>
        <a:p>
          <a:endParaRPr lang="en-US"/>
        </a:p>
      </dgm:t>
    </dgm:pt>
    <dgm:pt modelId="{EF5408BB-30FA-49FC-900C-9C275437DB4B}" type="sibTrans" cxnId="{558B1D9F-EFE4-470D-BE92-3B6C6F92A1A4}">
      <dgm:prSet/>
      <dgm:spPr/>
      <dgm:t>
        <a:bodyPr/>
        <a:lstStyle/>
        <a:p>
          <a:endParaRPr lang="en-US"/>
        </a:p>
      </dgm:t>
    </dgm:pt>
    <dgm:pt modelId="{C2ECEF2B-9629-4BD3-BE1D-6FA6CEB36DB2}">
      <dgm:prSet/>
      <dgm:spPr/>
      <dgm:t>
        <a:bodyPr/>
        <a:lstStyle/>
        <a:p>
          <a:r>
            <a:rPr lang="en-IN"/>
            <a:t>2.Vague Words Score</a:t>
          </a:r>
          <a:endParaRPr lang="en-US"/>
        </a:p>
      </dgm:t>
    </dgm:pt>
    <dgm:pt modelId="{8EFFCFA8-5E83-446B-A071-9F77794EBC0C}" type="parTrans" cxnId="{CF8904AE-E7E1-4344-9215-4A4BE3FB03E0}">
      <dgm:prSet/>
      <dgm:spPr/>
      <dgm:t>
        <a:bodyPr/>
        <a:lstStyle/>
        <a:p>
          <a:endParaRPr lang="en-US"/>
        </a:p>
      </dgm:t>
    </dgm:pt>
    <dgm:pt modelId="{432DD65F-2420-4538-B20F-954F8E1D2EA7}" type="sibTrans" cxnId="{CF8904AE-E7E1-4344-9215-4A4BE3FB03E0}">
      <dgm:prSet/>
      <dgm:spPr/>
      <dgm:t>
        <a:bodyPr/>
        <a:lstStyle/>
        <a:p>
          <a:endParaRPr lang="en-US"/>
        </a:p>
      </dgm:t>
    </dgm:pt>
    <dgm:pt modelId="{6D9D1743-5021-4EB8-9208-3AA9C24F5B53}">
      <dgm:prSet/>
      <dgm:spPr/>
      <dgm:t>
        <a:bodyPr/>
        <a:lstStyle/>
        <a:p>
          <a:r>
            <a:rPr lang="en-IN"/>
            <a:t>3.Reciprocal Detection Score</a:t>
          </a:r>
          <a:endParaRPr lang="en-US"/>
        </a:p>
      </dgm:t>
    </dgm:pt>
    <dgm:pt modelId="{AEFF4700-6B5D-4700-BB44-D62EC4D37A06}" type="parTrans" cxnId="{E2EF6BCE-FF56-4FDF-B613-576692D2958B}">
      <dgm:prSet/>
      <dgm:spPr/>
      <dgm:t>
        <a:bodyPr/>
        <a:lstStyle/>
        <a:p>
          <a:endParaRPr lang="en-US"/>
        </a:p>
      </dgm:t>
    </dgm:pt>
    <dgm:pt modelId="{2738AF00-EE5B-4C51-B878-64B141F64AD0}" type="sibTrans" cxnId="{E2EF6BCE-FF56-4FDF-B613-576692D2958B}">
      <dgm:prSet/>
      <dgm:spPr/>
      <dgm:t>
        <a:bodyPr/>
        <a:lstStyle/>
        <a:p>
          <a:endParaRPr lang="en-US"/>
        </a:p>
      </dgm:t>
    </dgm:pt>
    <dgm:pt modelId="{63697853-F3F5-4307-8353-5A680DCDE771}">
      <dgm:prSet/>
      <dgm:spPr/>
      <dgm:t>
        <a:bodyPr/>
        <a:lstStyle/>
        <a:p>
          <a:r>
            <a:rPr lang="en-IN"/>
            <a:t>4.Outlier Detection:</a:t>
          </a:r>
          <a:endParaRPr lang="en-US"/>
        </a:p>
      </dgm:t>
    </dgm:pt>
    <dgm:pt modelId="{5ADB29C0-C838-461E-A962-C37E6A4E76CE}" type="parTrans" cxnId="{A66F1475-B7FA-46BF-9D25-A0042ABC084E}">
      <dgm:prSet/>
      <dgm:spPr/>
      <dgm:t>
        <a:bodyPr/>
        <a:lstStyle/>
        <a:p>
          <a:endParaRPr lang="en-US"/>
        </a:p>
      </dgm:t>
    </dgm:pt>
    <dgm:pt modelId="{D19F133A-AD52-43E9-8462-F3C37602DEF7}" type="sibTrans" cxnId="{A66F1475-B7FA-46BF-9D25-A0042ABC084E}">
      <dgm:prSet/>
      <dgm:spPr/>
      <dgm:t>
        <a:bodyPr/>
        <a:lstStyle/>
        <a:p>
          <a:endParaRPr lang="en-US"/>
        </a:p>
      </dgm:t>
    </dgm:pt>
    <dgm:pt modelId="{38900549-E22D-4673-9CEC-53403FCBE41C}" type="pres">
      <dgm:prSet presAssocID="{5381AAD3-507B-4822-8B47-93D586C072D1}" presName="linear" presStyleCnt="0">
        <dgm:presLayoutVars>
          <dgm:animLvl val="lvl"/>
          <dgm:resizeHandles val="exact"/>
        </dgm:presLayoutVars>
      </dgm:prSet>
      <dgm:spPr/>
    </dgm:pt>
    <dgm:pt modelId="{6ABA51A4-EFAB-49D6-8FB5-A6760BBE7D7F}" type="pres">
      <dgm:prSet presAssocID="{129ED182-99ED-493E-B4FA-8ED0989563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7F1CE3-B0E4-4403-B013-158FD50A937A}" type="pres">
      <dgm:prSet presAssocID="{EF5408BB-30FA-49FC-900C-9C275437DB4B}" presName="spacer" presStyleCnt="0"/>
      <dgm:spPr/>
    </dgm:pt>
    <dgm:pt modelId="{A5391D63-96B0-4993-B926-8DC78829CF54}" type="pres">
      <dgm:prSet presAssocID="{C2ECEF2B-9629-4BD3-BE1D-6FA6CEB36D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D125EF-84DF-437F-A8A7-3B98C4C40D4A}" type="pres">
      <dgm:prSet presAssocID="{432DD65F-2420-4538-B20F-954F8E1D2EA7}" presName="spacer" presStyleCnt="0"/>
      <dgm:spPr/>
    </dgm:pt>
    <dgm:pt modelId="{DE76F07B-60E1-4E6C-9306-C69A57F632CA}" type="pres">
      <dgm:prSet presAssocID="{6D9D1743-5021-4EB8-9208-3AA9C24F5B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53AA17-B6F7-44A4-852D-3F6453DF2F04}" type="pres">
      <dgm:prSet presAssocID="{2738AF00-EE5B-4C51-B878-64B141F64AD0}" presName="spacer" presStyleCnt="0"/>
      <dgm:spPr/>
    </dgm:pt>
    <dgm:pt modelId="{46315887-04F0-4FFF-A7D4-1A493A249D05}" type="pres">
      <dgm:prSet presAssocID="{63697853-F3F5-4307-8353-5A680DCDE7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8B5D21-5AB9-4F9F-AAFE-CAF26A331B7D}" type="presOf" srcId="{63697853-F3F5-4307-8353-5A680DCDE771}" destId="{46315887-04F0-4FFF-A7D4-1A493A249D05}" srcOrd="0" destOrd="0" presId="urn:microsoft.com/office/officeart/2005/8/layout/vList2"/>
    <dgm:cxn modelId="{F9C70860-E865-4299-B951-B9D6E08A52C2}" type="presOf" srcId="{6D9D1743-5021-4EB8-9208-3AA9C24F5B53}" destId="{DE76F07B-60E1-4E6C-9306-C69A57F632CA}" srcOrd="0" destOrd="0" presId="urn:microsoft.com/office/officeart/2005/8/layout/vList2"/>
    <dgm:cxn modelId="{660B7A46-B605-4EE1-9A9E-69DBFE108C51}" type="presOf" srcId="{129ED182-99ED-493E-B4FA-8ED098956394}" destId="{6ABA51A4-EFAB-49D6-8FB5-A6760BBE7D7F}" srcOrd="0" destOrd="0" presId="urn:microsoft.com/office/officeart/2005/8/layout/vList2"/>
    <dgm:cxn modelId="{A1B3AE72-B1AE-4D36-8EFC-B3245F68C6AC}" type="presOf" srcId="{C2ECEF2B-9629-4BD3-BE1D-6FA6CEB36DB2}" destId="{A5391D63-96B0-4993-B926-8DC78829CF54}" srcOrd="0" destOrd="0" presId="urn:microsoft.com/office/officeart/2005/8/layout/vList2"/>
    <dgm:cxn modelId="{A66F1475-B7FA-46BF-9D25-A0042ABC084E}" srcId="{5381AAD3-507B-4822-8B47-93D586C072D1}" destId="{63697853-F3F5-4307-8353-5A680DCDE771}" srcOrd="3" destOrd="0" parTransId="{5ADB29C0-C838-461E-A962-C37E6A4E76CE}" sibTransId="{D19F133A-AD52-43E9-8462-F3C37602DEF7}"/>
    <dgm:cxn modelId="{75FBDF93-2351-4571-8C66-001712059E31}" type="presOf" srcId="{5381AAD3-507B-4822-8B47-93D586C072D1}" destId="{38900549-E22D-4673-9CEC-53403FCBE41C}" srcOrd="0" destOrd="0" presId="urn:microsoft.com/office/officeart/2005/8/layout/vList2"/>
    <dgm:cxn modelId="{558B1D9F-EFE4-470D-BE92-3B6C6F92A1A4}" srcId="{5381AAD3-507B-4822-8B47-93D586C072D1}" destId="{129ED182-99ED-493E-B4FA-8ED098956394}" srcOrd="0" destOrd="0" parTransId="{A6C1329B-09ED-46BE-9358-F95C1783E4AE}" sibTransId="{EF5408BB-30FA-49FC-900C-9C275437DB4B}"/>
    <dgm:cxn modelId="{CF8904AE-E7E1-4344-9215-4A4BE3FB03E0}" srcId="{5381AAD3-507B-4822-8B47-93D586C072D1}" destId="{C2ECEF2B-9629-4BD3-BE1D-6FA6CEB36DB2}" srcOrd="1" destOrd="0" parTransId="{8EFFCFA8-5E83-446B-A071-9F77794EBC0C}" sibTransId="{432DD65F-2420-4538-B20F-954F8E1D2EA7}"/>
    <dgm:cxn modelId="{E2EF6BCE-FF56-4FDF-B613-576692D2958B}" srcId="{5381AAD3-507B-4822-8B47-93D586C072D1}" destId="{6D9D1743-5021-4EB8-9208-3AA9C24F5B53}" srcOrd="2" destOrd="0" parTransId="{AEFF4700-6B5D-4700-BB44-D62EC4D37A06}" sibTransId="{2738AF00-EE5B-4C51-B878-64B141F64AD0}"/>
    <dgm:cxn modelId="{01625754-266A-427A-B3C8-26E36D792ABF}" type="presParOf" srcId="{38900549-E22D-4673-9CEC-53403FCBE41C}" destId="{6ABA51A4-EFAB-49D6-8FB5-A6760BBE7D7F}" srcOrd="0" destOrd="0" presId="urn:microsoft.com/office/officeart/2005/8/layout/vList2"/>
    <dgm:cxn modelId="{6D74B0D3-EB29-44B5-BA16-955D8B53FFF6}" type="presParOf" srcId="{38900549-E22D-4673-9CEC-53403FCBE41C}" destId="{727F1CE3-B0E4-4403-B013-158FD50A937A}" srcOrd="1" destOrd="0" presId="urn:microsoft.com/office/officeart/2005/8/layout/vList2"/>
    <dgm:cxn modelId="{72F500D7-EC47-4F7F-B575-6C46B263572B}" type="presParOf" srcId="{38900549-E22D-4673-9CEC-53403FCBE41C}" destId="{A5391D63-96B0-4993-B926-8DC78829CF54}" srcOrd="2" destOrd="0" presId="urn:microsoft.com/office/officeart/2005/8/layout/vList2"/>
    <dgm:cxn modelId="{715B0AE0-EA2D-4419-AF5B-A6CB475E7334}" type="presParOf" srcId="{38900549-E22D-4673-9CEC-53403FCBE41C}" destId="{75D125EF-84DF-437F-A8A7-3B98C4C40D4A}" srcOrd="3" destOrd="0" presId="urn:microsoft.com/office/officeart/2005/8/layout/vList2"/>
    <dgm:cxn modelId="{7FF26C01-1590-433E-95EF-760B34F986D9}" type="presParOf" srcId="{38900549-E22D-4673-9CEC-53403FCBE41C}" destId="{DE76F07B-60E1-4E6C-9306-C69A57F632CA}" srcOrd="4" destOrd="0" presId="urn:microsoft.com/office/officeart/2005/8/layout/vList2"/>
    <dgm:cxn modelId="{D13C2D45-A88E-4D30-8EA2-41FFB3B2EA0F}" type="presParOf" srcId="{38900549-E22D-4673-9CEC-53403FCBE41C}" destId="{FE53AA17-B6F7-44A4-852D-3F6453DF2F04}" srcOrd="5" destOrd="0" presId="urn:microsoft.com/office/officeart/2005/8/layout/vList2"/>
    <dgm:cxn modelId="{75FDEFCD-3168-4AAF-9C81-53C595147E21}" type="presParOf" srcId="{38900549-E22D-4673-9CEC-53403FCBE41C}" destId="{46315887-04F0-4FFF-A7D4-1A493A249D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088C0-2A18-402D-A753-27882DFCA0A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3546C-31B3-4E09-B1DD-F3AD01655B91}">
      <dgm:prSet/>
      <dgm:spPr/>
      <dgm:t>
        <a:bodyPr/>
        <a:lstStyle/>
        <a:p>
          <a:r>
            <a:rPr lang="en-IN"/>
            <a:t>Centrality Scores:</a:t>
          </a:r>
          <a:endParaRPr lang="en-US"/>
        </a:p>
      </dgm:t>
    </dgm:pt>
    <dgm:pt modelId="{BB28A454-605E-4AE8-B8EF-853FD867822A}" type="parTrans" cxnId="{79B5FD7C-C186-41EB-964A-7046B52E3327}">
      <dgm:prSet/>
      <dgm:spPr/>
      <dgm:t>
        <a:bodyPr/>
        <a:lstStyle/>
        <a:p>
          <a:endParaRPr lang="en-US"/>
        </a:p>
      </dgm:t>
    </dgm:pt>
    <dgm:pt modelId="{D57BDECC-C335-4DF0-9EA0-A0749DA3E27D}" type="sibTrans" cxnId="{79B5FD7C-C186-41EB-964A-7046B52E3327}">
      <dgm:prSet/>
      <dgm:spPr/>
      <dgm:t>
        <a:bodyPr/>
        <a:lstStyle/>
        <a:p>
          <a:endParaRPr lang="en-US"/>
        </a:p>
      </dgm:t>
    </dgm:pt>
    <dgm:pt modelId="{8712AD52-D2CF-466B-908C-FC0337136F2F}">
      <dgm:prSet/>
      <dgm:spPr/>
      <dgm:t>
        <a:bodyPr/>
        <a:lstStyle/>
        <a:p>
          <a:r>
            <a:rPr lang="en-IN"/>
            <a:t>1.Betweenness Centrality </a:t>
          </a:r>
          <a:endParaRPr lang="en-US"/>
        </a:p>
      </dgm:t>
    </dgm:pt>
    <dgm:pt modelId="{158922F7-8002-483C-B0BA-340EED5477B7}" type="parTrans" cxnId="{CC8D8ADC-7FEA-48E8-B4DB-B91592246A26}">
      <dgm:prSet/>
      <dgm:spPr/>
      <dgm:t>
        <a:bodyPr/>
        <a:lstStyle/>
        <a:p>
          <a:endParaRPr lang="en-US"/>
        </a:p>
      </dgm:t>
    </dgm:pt>
    <dgm:pt modelId="{139DDDB9-5413-499E-B5D8-D534829ABBC1}" type="sibTrans" cxnId="{CC8D8ADC-7FEA-48E8-B4DB-B91592246A26}">
      <dgm:prSet/>
      <dgm:spPr/>
      <dgm:t>
        <a:bodyPr/>
        <a:lstStyle/>
        <a:p>
          <a:endParaRPr lang="en-US"/>
        </a:p>
      </dgm:t>
    </dgm:pt>
    <dgm:pt modelId="{2558E4AE-4AF8-4CD8-B6EB-CF6D6E72E22F}">
      <dgm:prSet/>
      <dgm:spPr/>
      <dgm:t>
        <a:bodyPr/>
        <a:lstStyle/>
        <a:p>
          <a:r>
            <a:rPr lang="en-IN"/>
            <a:t>2.Closeness Centrality</a:t>
          </a:r>
          <a:endParaRPr lang="en-US"/>
        </a:p>
      </dgm:t>
    </dgm:pt>
    <dgm:pt modelId="{56FD0D84-A130-49E2-ADBF-A43FAF84B5F9}" type="parTrans" cxnId="{FF2AF4E9-972F-4B0F-BA21-B065A98D8415}">
      <dgm:prSet/>
      <dgm:spPr/>
      <dgm:t>
        <a:bodyPr/>
        <a:lstStyle/>
        <a:p>
          <a:endParaRPr lang="en-US"/>
        </a:p>
      </dgm:t>
    </dgm:pt>
    <dgm:pt modelId="{E4D0EE45-1C57-47A0-899D-D213E9C67C3B}" type="sibTrans" cxnId="{FF2AF4E9-972F-4B0F-BA21-B065A98D8415}">
      <dgm:prSet/>
      <dgm:spPr/>
      <dgm:t>
        <a:bodyPr/>
        <a:lstStyle/>
        <a:p>
          <a:endParaRPr lang="en-US"/>
        </a:p>
      </dgm:t>
    </dgm:pt>
    <dgm:pt modelId="{1A35CC1E-A88B-4A7B-9A58-ED0D281C95B7}">
      <dgm:prSet/>
      <dgm:spPr/>
      <dgm:t>
        <a:bodyPr/>
        <a:lstStyle/>
        <a:p>
          <a:r>
            <a:rPr lang="en-US"/>
            <a:t>3.In-Degree and Out-Degree Centrality</a:t>
          </a:r>
        </a:p>
      </dgm:t>
    </dgm:pt>
    <dgm:pt modelId="{F23C0D6A-D86F-464A-A544-A7A92FF6A5D4}" type="parTrans" cxnId="{21AC40F3-5F7A-48BE-A5FB-F59F59693289}">
      <dgm:prSet/>
      <dgm:spPr/>
      <dgm:t>
        <a:bodyPr/>
        <a:lstStyle/>
        <a:p>
          <a:endParaRPr lang="en-US"/>
        </a:p>
      </dgm:t>
    </dgm:pt>
    <dgm:pt modelId="{B12E5EAB-9009-44D9-8F38-5CC12EE35054}" type="sibTrans" cxnId="{21AC40F3-5F7A-48BE-A5FB-F59F59693289}">
      <dgm:prSet/>
      <dgm:spPr/>
      <dgm:t>
        <a:bodyPr/>
        <a:lstStyle/>
        <a:p>
          <a:endParaRPr lang="en-US"/>
        </a:p>
      </dgm:t>
    </dgm:pt>
    <dgm:pt modelId="{313B189F-D65D-4496-804D-8605128BAA89}">
      <dgm:prSet/>
      <dgm:spPr/>
      <dgm:t>
        <a:bodyPr/>
        <a:lstStyle/>
        <a:p>
          <a:r>
            <a:rPr lang="en-US"/>
            <a:t>Centrality Score=0.2×Betweenness+0.2×Closeness+0.2×In-Degree+0.2×Out-Degree</a:t>
          </a:r>
        </a:p>
      </dgm:t>
    </dgm:pt>
    <dgm:pt modelId="{4AD59849-7F6B-4FBC-AD99-CF12D56A7BEE}" type="parTrans" cxnId="{6B6E36A0-6AC2-4DF0-8505-5DAA6DD356EE}">
      <dgm:prSet/>
      <dgm:spPr/>
      <dgm:t>
        <a:bodyPr/>
        <a:lstStyle/>
        <a:p>
          <a:endParaRPr lang="en-US"/>
        </a:p>
      </dgm:t>
    </dgm:pt>
    <dgm:pt modelId="{AEF7A56E-B062-4040-B51A-978A23B6633C}" type="sibTrans" cxnId="{6B6E36A0-6AC2-4DF0-8505-5DAA6DD356EE}">
      <dgm:prSet/>
      <dgm:spPr/>
      <dgm:t>
        <a:bodyPr/>
        <a:lstStyle/>
        <a:p>
          <a:endParaRPr lang="en-US"/>
        </a:p>
      </dgm:t>
    </dgm:pt>
    <dgm:pt modelId="{74FE6BAD-6A2E-4C36-AD7D-5E2FD9E08B11}" type="pres">
      <dgm:prSet presAssocID="{EE2088C0-2A18-402D-A753-27882DFCA0A2}" presName="vert0" presStyleCnt="0">
        <dgm:presLayoutVars>
          <dgm:dir/>
          <dgm:animOne val="branch"/>
          <dgm:animLvl val="lvl"/>
        </dgm:presLayoutVars>
      </dgm:prSet>
      <dgm:spPr/>
    </dgm:pt>
    <dgm:pt modelId="{D0CD0368-C1A3-4A59-8C16-94D3CCA389A8}" type="pres">
      <dgm:prSet presAssocID="{9C03546C-31B3-4E09-B1DD-F3AD01655B91}" presName="thickLine" presStyleLbl="alignNode1" presStyleIdx="0" presStyleCnt="5"/>
      <dgm:spPr/>
    </dgm:pt>
    <dgm:pt modelId="{4803C773-6F23-41E3-9A56-8896531054D7}" type="pres">
      <dgm:prSet presAssocID="{9C03546C-31B3-4E09-B1DD-F3AD01655B91}" presName="horz1" presStyleCnt="0"/>
      <dgm:spPr/>
    </dgm:pt>
    <dgm:pt modelId="{380549A3-1065-49B5-8D72-9DBF75D38D8B}" type="pres">
      <dgm:prSet presAssocID="{9C03546C-31B3-4E09-B1DD-F3AD01655B91}" presName="tx1" presStyleLbl="revTx" presStyleIdx="0" presStyleCnt="5"/>
      <dgm:spPr/>
    </dgm:pt>
    <dgm:pt modelId="{07EBE7F0-CCCF-4A1E-BFA8-D65092D6333B}" type="pres">
      <dgm:prSet presAssocID="{9C03546C-31B3-4E09-B1DD-F3AD01655B91}" presName="vert1" presStyleCnt="0"/>
      <dgm:spPr/>
    </dgm:pt>
    <dgm:pt modelId="{7EDA443F-42A5-47D3-98D2-284C7135571F}" type="pres">
      <dgm:prSet presAssocID="{8712AD52-D2CF-466B-908C-FC0337136F2F}" presName="thickLine" presStyleLbl="alignNode1" presStyleIdx="1" presStyleCnt="5"/>
      <dgm:spPr/>
    </dgm:pt>
    <dgm:pt modelId="{3A7559AF-DCA1-4521-B251-1BCD44AD2FCD}" type="pres">
      <dgm:prSet presAssocID="{8712AD52-D2CF-466B-908C-FC0337136F2F}" presName="horz1" presStyleCnt="0"/>
      <dgm:spPr/>
    </dgm:pt>
    <dgm:pt modelId="{B47FC928-E91D-4BDC-AFFB-73F20E8D4428}" type="pres">
      <dgm:prSet presAssocID="{8712AD52-D2CF-466B-908C-FC0337136F2F}" presName="tx1" presStyleLbl="revTx" presStyleIdx="1" presStyleCnt="5"/>
      <dgm:spPr/>
    </dgm:pt>
    <dgm:pt modelId="{002858EB-E48A-442F-B32D-9FB3D830F318}" type="pres">
      <dgm:prSet presAssocID="{8712AD52-D2CF-466B-908C-FC0337136F2F}" presName="vert1" presStyleCnt="0"/>
      <dgm:spPr/>
    </dgm:pt>
    <dgm:pt modelId="{9FC8FC58-0C17-437B-8F16-7E7FB31C0CD2}" type="pres">
      <dgm:prSet presAssocID="{2558E4AE-4AF8-4CD8-B6EB-CF6D6E72E22F}" presName="thickLine" presStyleLbl="alignNode1" presStyleIdx="2" presStyleCnt="5"/>
      <dgm:spPr/>
    </dgm:pt>
    <dgm:pt modelId="{1CFC11FF-7451-45F4-B078-835F228B1787}" type="pres">
      <dgm:prSet presAssocID="{2558E4AE-4AF8-4CD8-B6EB-CF6D6E72E22F}" presName="horz1" presStyleCnt="0"/>
      <dgm:spPr/>
    </dgm:pt>
    <dgm:pt modelId="{6CF90C98-5713-4984-898F-5D29F867747C}" type="pres">
      <dgm:prSet presAssocID="{2558E4AE-4AF8-4CD8-B6EB-CF6D6E72E22F}" presName="tx1" presStyleLbl="revTx" presStyleIdx="2" presStyleCnt="5"/>
      <dgm:spPr/>
    </dgm:pt>
    <dgm:pt modelId="{9CF33907-C47B-43EA-A81C-961F7D90E8BB}" type="pres">
      <dgm:prSet presAssocID="{2558E4AE-4AF8-4CD8-B6EB-CF6D6E72E22F}" presName="vert1" presStyleCnt="0"/>
      <dgm:spPr/>
    </dgm:pt>
    <dgm:pt modelId="{9C4F3A72-CA0F-4E32-ACB7-77D67426D7C9}" type="pres">
      <dgm:prSet presAssocID="{1A35CC1E-A88B-4A7B-9A58-ED0D281C95B7}" presName="thickLine" presStyleLbl="alignNode1" presStyleIdx="3" presStyleCnt="5"/>
      <dgm:spPr/>
    </dgm:pt>
    <dgm:pt modelId="{F43E242F-DEA6-4C76-891C-BD1A085BE0C0}" type="pres">
      <dgm:prSet presAssocID="{1A35CC1E-A88B-4A7B-9A58-ED0D281C95B7}" presName="horz1" presStyleCnt="0"/>
      <dgm:spPr/>
    </dgm:pt>
    <dgm:pt modelId="{5D3BB3BE-62F4-4FE6-8F41-D78EF69E5154}" type="pres">
      <dgm:prSet presAssocID="{1A35CC1E-A88B-4A7B-9A58-ED0D281C95B7}" presName="tx1" presStyleLbl="revTx" presStyleIdx="3" presStyleCnt="5"/>
      <dgm:spPr/>
    </dgm:pt>
    <dgm:pt modelId="{2F56885D-A279-4364-98F1-A1EDB1E11E31}" type="pres">
      <dgm:prSet presAssocID="{1A35CC1E-A88B-4A7B-9A58-ED0D281C95B7}" presName="vert1" presStyleCnt="0"/>
      <dgm:spPr/>
    </dgm:pt>
    <dgm:pt modelId="{AF89F01F-B69A-4A04-A342-005AB12914A1}" type="pres">
      <dgm:prSet presAssocID="{313B189F-D65D-4496-804D-8605128BAA89}" presName="thickLine" presStyleLbl="alignNode1" presStyleIdx="4" presStyleCnt="5"/>
      <dgm:spPr/>
    </dgm:pt>
    <dgm:pt modelId="{5226F78B-10F7-49CE-A0F6-7B66D927D553}" type="pres">
      <dgm:prSet presAssocID="{313B189F-D65D-4496-804D-8605128BAA89}" presName="horz1" presStyleCnt="0"/>
      <dgm:spPr/>
    </dgm:pt>
    <dgm:pt modelId="{BC41E20F-A919-4AFD-A78E-9BCA93B26D11}" type="pres">
      <dgm:prSet presAssocID="{313B189F-D65D-4496-804D-8605128BAA89}" presName="tx1" presStyleLbl="revTx" presStyleIdx="4" presStyleCnt="5"/>
      <dgm:spPr/>
    </dgm:pt>
    <dgm:pt modelId="{68916B7B-9A92-4D2B-8F5F-028ADD9BCEF0}" type="pres">
      <dgm:prSet presAssocID="{313B189F-D65D-4496-804D-8605128BAA89}" presName="vert1" presStyleCnt="0"/>
      <dgm:spPr/>
    </dgm:pt>
  </dgm:ptLst>
  <dgm:cxnLst>
    <dgm:cxn modelId="{8A1A4348-E386-434D-BB4C-C78012D2831F}" type="presOf" srcId="{313B189F-D65D-4496-804D-8605128BAA89}" destId="{BC41E20F-A919-4AFD-A78E-9BCA93B26D11}" srcOrd="0" destOrd="0" presId="urn:microsoft.com/office/officeart/2008/layout/LinedList"/>
    <dgm:cxn modelId="{90EF6451-B828-493B-9804-DF94174198CC}" type="presOf" srcId="{EE2088C0-2A18-402D-A753-27882DFCA0A2}" destId="{74FE6BAD-6A2E-4C36-AD7D-5E2FD9E08B11}" srcOrd="0" destOrd="0" presId="urn:microsoft.com/office/officeart/2008/layout/LinedList"/>
    <dgm:cxn modelId="{79B5FD7C-C186-41EB-964A-7046B52E3327}" srcId="{EE2088C0-2A18-402D-A753-27882DFCA0A2}" destId="{9C03546C-31B3-4E09-B1DD-F3AD01655B91}" srcOrd="0" destOrd="0" parTransId="{BB28A454-605E-4AE8-B8EF-853FD867822A}" sibTransId="{D57BDECC-C335-4DF0-9EA0-A0749DA3E27D}"/>
    <dgm:cxn modelId="{07B85187-8694-4480-B984-D3CD8774F7D4}" type="presOf" srcId="{9C03546C-31B3-4E09-B1DD-F3AD01655B91}" destId="{380549A3-1065-49B5-8D72-9DBF75D38D8B}" srcOrd="0" destOrd="0" presId="urn:microsoft.com/office/officeart/2008/layout/LinedList"/>
    <dgm:cxn modelId="{6B6E36A0-6AC2-4DF0-8505-5DAA6DD356EE}" srcId="{EE2088C0-2A18-402D-A753-27882DFCA0A2}" destId="{313B189F-D65D-4496-804D-8605128BAA89}" srcOrd="4" destOrd="0" parTransId="{4AD59849-7F6B-4FBC-AD99-CF12D56A7BEE}" sibTransId="{AEF7A56E-B062-4040-B51A-978A23B6633C}"/>
    <dgm:cxn modelId="{FB607EB8-0915-4EDD-A499-CFB81522BBD8}" type="presOf" srcId="{1A35CC1E-A88B-4A7B-9A58-ED0D281C95B7}" destId="{5D3BB3BE-62F4-4FE6-8F41-D78EF69E5154}" srcOrd="0" destOrd="0" presId="urn:microsoft.com/office/officeart/2008/layout/LinedList"/>
    <dgm:cxn modelId="{0B5FE5D9-53BB-4411-9F87-7323BC094D3F}" type="presOf" srcId="{2558E4AE-4AF8-4CD8-B6EB-CF6D6E72E22F}" destId="{6CF90C98-5713-4984-898F-5D29F867747C}" srcOrd="0" destOrd="0" presId="urn:microsoft.com/office/officeart/2008/layout/LinedList"/>
    <dgm:cxn modelId="{CC8D8ADC-7FEA-48E8-B4DB-B91592246A26}" srcId="{EE2088C0-2A18-402D-A753-27882DFCA0A2}" destId="{8712AD52-D2CF-466B-908C-FC0337136F2F}" srcOrd="1" destOrd="0" parTransId="{158922F7-8002-483C-B0BA-340EED5477B7}" sibTransId="{139DDDB9-5413-499E-B5D8-D534829ABBC1}"/>
    <dgm:cxn modelId="{FF2AF4E9-972F-4B0F-BA21-B065A98D8415}" srcId="{EE2088C0-2A18-402D-A753-27882DFCA0A2}" destId="{2558E4AE-4AF8-4CD8-B6EB-CF6D6E72E22F}" srcOrd="2" destOrd="0" parTransId="{56FD0D84-A130-49E2-ADBF-A43FAF84B5F9}" sibTransId="{E4D0EE45-1C57-47A0-899D-D213E9C67C3B}"/>
    <dgm:cxn modelId="{21AC40F3-5F7A-48BE-A5FB-F59F59693289}" srcId="{EE2088C0-2A18-402D-A753-27882DFCA0A2}" destId="{1A35CC1E-A88B-4A7B-9A58-ED0D281C95B7}" srcOrd="3" destOrd="0" parTransId="{F23C0D6A-D86F-464A-A544-A7A92FF6A5D4}" sibTransId="{B12E5EAB-9009-44D9-8F38-5CC12EE35054}"/>
    <dgm:cxn modelId="{1AF45EF4-E03D-48C4-8730-DB1288D2ECE7}" type="presOf" srcId="{8712AD52-D2CF-466B-908C-FC0337136F2F}" destId="{B47FC928-E91D-4BDC-AFFB-73F20E8D4428}" srcOrd="0" destOrd="0" presId="urn:microsoft.com/office/officeart/2008/layout/LinedList"/>
    <dgm:cxn modelId="{89AAC5CF-B522-4B8A-9DC0-183C2DA025FB}" type="presParOf" srcId="{74FE6BAD-6A2E-4C36-AD7D-5E2FD9E08B11}" destId="{D0CD0368-C1A3-4A59-8C16-94D3CCA389A8}" srcOrd="0" destOrd="0" presId="urn:microsoft.com/office/officeart/2008/layout/LinedList"/>
    <dgm:cxn modelId="{EC3A98A3-D9A6-4FBE-9CF0-BE970486C434}" type="presParOf" srcId="{74FE6BAD-6A2E-4C36-AD7D-5E2FD9E08B11}" destId="{4803C773-6F23-41E3-9A56-8896531054D7}" srcOrd="1" destOrd="0" presId="urn:microsoft.com/office/officeart/2008/layout/LinedList"/>
    <dgm:cxn modelId="{B90CE4ED-16DE-4344-92C2-7F73CBADA6F8}" type="presParOf" srcId="{4803C773-6F23-41E3-9A56-8896531054D7}" destId="{380549A3-1065-49B5-8D72-9DBF75D38D8B}" srcOrd="0" destOrd="0" presId="urn:microsoft.com/office/officeart/2008/layout/LinedList"/>
    <dgm:cxn modelId="{39A7777B-EFBC-4495-A787-A725BF21CDBC}" type="presParOf" srcId="{4803C773-6F23-41E3-9A56-8896531054D7}" destId="{07EBE7F0-CCCF-4A1E-BFA8-D65092D6333B}" srcOrd="1" destOrd="0" presId="urn:microsoft.com/office/officeart/2008/layout/LinedList"/>
    <dgm:cxn modelId="{98AA948D-67B5-4ACC-8049-F626CB513972}" type="presParOf" srcId="{74FE6BAD-6A2E-4C36-AD7D-5E2FD9E08B11}" destId="{7EDA443F-42A5-47D3-98D2-284C7135571F}" srcOrd="2" destOrd="0" presId="urn:microsoft.com/office/officeart/2008/layout/LinedList"/>
    <dgm:cxn modelId="{6282906E-4A39-4326-A92B-D99370A3F7E1}" type="presParOf" srcId="{74FE6BAD-6A2E-4C36-AD7D-5E2FD9E08B11}" destId="{3A7559AF-DCA1-4521-B251-1BCD44AD2FCD}" srcOrd="3" destOrd="0" presId="urn:microsoft.com/office/officeart/2008/layout/LinedList"/>
    <dgm:cxn modelId="{781818B9-3A3A-40D3-9897-438116B321A4}" type="presParOf" srcId="{3A7559AF-DCA1-4521-B251-1BCD44AD2FCD}" destId="{B47FC928-E91D-4BDC-AFFB-73F20E8D4428}" srcOrd="0" destOrd="0" presId="urn:microsoft.com/office/officeart/2008/layout/LinedList"/>
    <dgm:cxn modelId="{C7206E31-DF4F-4C99-B8C8-36191334C821}" type="presParOf" srcId="{3A7559AF-DCA1-4521-B251-1BCD44AD2FCD}" destId="{002858EB-E48A-442F-B32D-9FB3D830F318}" srcOrd="1" destOrd="0" presId="urn:microsoft.com/office/officeart/2008/layout/LinedList"/>
    <dgm:cxn modelId="{46C45D1F-8EE5-431F-8606-F12345DB0FAF}" type="presParOf" srcId="{74FE6BAD-6A2E-4C36-AD7D-5E2FD9E08B11}" destId="{9FC8FC58-0C17-437B-8F16-7E7FB31C0CD2}" srcOrd="4" destOrd="0" presId="urn:microsoft.com/office/officeart/2008/layout/LinedList"/>
    <dgm:cxn modelId="{39DB57F1-3502-4AB4-99D5-612ACFF88EE7}" type="presParOf" srcId="{74FE6BAD-6A2E-4C36-AD7D-5E2FD9E08B11}" destId="{1CFC11FF-7451-45F4-B078-835F228B1787}" srcOrd="5" destOrd="0" presId="urn:microsoft.com/office/officeart/2008/layout/LinedList"/>
    <dgm:cxn modelId="{9141EE47-3A5A-46DB-B416-8C61DE539944}" type="presParOf" srcId="{1CFC11FF-7451-45F4-B078-835F228B1787}" destId="{6CF90C98-5713-4984-898F-5D29F867747C}" srcOrd="0" destOrd="0" presId="urn:microsoft.com/office/officeart/2008/layout/LinedList"/>
    <dgm:cxn modelId="{283913C1-9CE5-42F5-A1F6-9F9644AEA1FB}" type="presParOf" srcId="{1CFC11FF-7451-45F4-B078-835F228B1787}" destId="{9CF33907-C47B-43EA-A81C-961F7D90E8BB}" srcOrd="1" destOrd="0" presId="urn:microsoft.com/office/officeart/2008/layout/LinedList"/>
    <dgm:cxn modelId="{F3E83FE6-FDD7-4FF8-9840-96E9D953018A}" type="presParOf" srcId="{74FE6BAD-6A2E-4C36-AD7D-5E2FD9E08B11}" destId="{9C4F3A72-CA0F-4E32-ACB7-77D67426D7C9}" srcOrd="6" destOrd="0" presId="urn:microsoft.com/office/officeart/2008/layout/LinedList"/>
    <dgm:cxn modelId="{F42BA20F-1721-4FB0-961F-00AAD2564981}" type="presParOf" srcId="{74FE6BAD-6A2E-4C36-AD7D-5E2FD9E08B11}" destId="{F43E242F-DEA6-4C76-891C-BD1A085BE0C0}" srcOrd="7" destOrd="0" presId="urn:microsoft.com/office/officeart/2008/layout/LinedList"/>
    <dgm:cxn modelId="{45AB06C7-50DE-46BC-9FE3-181B936E7003}" type="presParOf" srcId="{F43E242F-DEA6-4C76-891C-BD1A085BE0C0}" destId="{5D3BB3BE-62F4-4FE6-8F41-D78EF69E5154}" srcOrd="0" destOrd="0" presId="urn:microsoft.com/office/officeart/2008/layout/LinedList"/>
    <dgm:cxn modelId="{C11E9F58-BB0F-4029-9BB5-4FD5F09DEAC5}" type="presParOf" srcId="{F43E242F-DEA6-4C76-891C-BD1A085BE0C0}" destId="{2F56885D-A279-4364-98F1-A1EDB1E11E31}" srcOrd="1" destOrd="0" presId="urn:microsoft.com/office/officeart/2008/layout/LinedList"/>
    <dgm:cxn modelId="{40E4A10E-256A-40EB-B08C-A7E4A628C06D}" type="presParOf" srcId="{74FE6BAD-6A2E-4C36-AD7D-5E2FD9E08B11}" destId="{AF89F01F-B69A-4A04-A342-005AB12914A1}" srcOrd="8" destOrd="0" presId="urn:microsoft.com/office/officeart/2008/layout/LinedList"/>
    <dgm:cxn modelId="{612B3161-3D92-4022-B121-26D67A312657}" type="presParOf" srcId="{74FE6BAD-6A2E-4C36-AD7D-5E2FD9E08B11}" destId="{5226F78B-10F7-49CE-A0F6-7B66D927D553}" srcOrd="9" destOrd="0" presId="urn:microsoft.com/office/officeart/2008/layout/LinedList"/>
    <dgm:cxn modelId="{B4799B74-41B0-46C8-97CA-4B298C9A8D6D}" type="presParOf" srcId="{5226F78B-10F7-49CE-A0F6-7B66D927D553}" destId="{BC41E20F-A919-4AFD-A78E-9BCA93B26D11}" srcOrd="0" destOrd="0" presId="urn:microsoft.com/office/officeart/2008/layout/LinedList"/>
    <dgm:cxn modelId="{B2E94C1F-BE54-44AD-B6F6-A857D0E87DCB}" type="presParOf" srcId="{5226F78B-10F7-49CE-A0F6-7B66D927D553}" destId="{68916B7B-9A92-4D2B-8F5F-028ADD9BC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B8297-232C-4057-95ED-828F8279F080}">
      <dsp:nvSpPr>
        <dsp:cNvPr id="0" name=""/>
        <dsp:cNvSpPr/>
      </dsp:nvSpPr>
      <dsp:spPr>
        <a:xfrm>
          <a:off x="0" y="2032"/>
          <a:ext cx="5734050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5C211-988F-4BE5-9A7D-2DFFD32B524C}">
      <dsp:nvSpPr>
        <dsp:cNvPr id="0" name=""/>
        <dsp:cNvSpPr/>
      </dsp:nvSpPr>
      <dsp:spPr>
        <a:xfrm>
          <a:off x="311630" y="233823"/>
          <a:ext cx="566600" cy="56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A164-F95B-44ED-ABE7-6B45FA0CA229}">
      <dsp:nvSpPr>
        <dsp:cNvPr id="0" name=""/>
        <dsp:cNvSpPr/>
      </dsp:nvSpPr>
      <dsp:spPr>
        <a:xfrm>
          <a:off x="1189861" y="2032"/>
          <a:ext cx="4544188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system is divided into three main components: </a:t>
          </a:r>
        </a:p>
      </dsp:txBody>
      <dsp:txXfrm>
        <a:off x="1189861" y="2032"/>
        <a:ext cx="4544188" cy="1030183"/>
      </dsp:txXfrm>
    </dsp:sp>
    <dsp:sp modelId="{922CE71B-28AA-4FDE-BBC7-222BFD706F9C}">
      <dsp:nvSpPr>
        <dsp:cNvPr id="0" name=""/>
        <dsp:cNvSpPr/>
      </dsp:nvSpPr>
      <dsp:spPr>
        <a:xfrm>
          <a:off x="0" y="1289762"/>
          <a:ext cx="5734050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D853-DC4E-4261-B031-414EC70FBA63}">
      <dsp:nvSpPr>
        <dsp:cNvPr id="0" name=""/>
        <dsp:cNvSpPr/>
      </dsp:nvSpPr>
      <dsp:spPr>
        <a:xfrm>
          <a:off x="311630" y="1521553"/>
          <a:ext cx="566600" cy="566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0D537-9D21-44D1-A5F3-040242EB03DD}">
      <dsp:nvSpPr>
        <dsp:cNvPr id="0" name=""/>
        <dsp:cNvSpPr/>
      </dsp:nvSpPr>
      <dsp:spPr>
        <a:xfrm>
          <a:off x="1189861" y="1289762"/>
          <a:ext cx="4544188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▪ Fraud Detection System (Risk Score Calculation) </a:t>
          </a:r>
        </a:p>
      </dsp:txBody>
      <dsp:txXfrm>
        <a:off x="1189861" y="1289762"/>
        <a:ext cx="4544188" cy="1030183"/>
      </dsp:txXfrm>
    </dsp:sp>
    <dsp:sp modelId="{82D1332D-99A1-4225-A444-22F1D98FD519}">
      <dsp:nvSpPr>
        <dsp:cNvPr id="0" name=""/>
        <dsp:cNvSpPr/>
      </dsp:nvSpPr>
      <dsp:spPr>
        <a:xfrm>
          <a:off x="0" y="2577491"/>
          <a:ext cx="5734050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CFF5F-F5EA-4625-8072-1758FC5F3F43}">
      <dsp:nvSpPr>
        <dsp:cNvPr id="0" name=""/>
        <dsp:cNvSpPr/>
      </dsp:nvSpPr>
      <dsp:spPr>
        <a:xfrm>
          <a:off x="311630" y="2809282"/>
          <a:ext cx="566600" cy="566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3555-B071-458E-B76D-CDE71746D4D8}">
      <dsp:nvSpPr>
        <dsp:cNvPr id="0" name=""/>
        <dsp:cNvSpPr/>
      </dsp:nvSpPr>
      <dsp:spPr>
        <a:xfrm>
          <a:off x="1189861" y="2577491"/>
          <a:ext cx="4544188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▪ Network Connection Analysis (Network Connection Score) </a:t>
          </a:r>
        </a:p>
      </dsp:txBody>
      <dsp:txXfrm>
        <a:off x="1189861" y="2577491"/>
        <a:ext cx="4544188" cy="1030183"/>
      </dsp:txXfrm>
    </dsp:sp>
    <dsp:sp modelId="{CC835BE3-FBAE-4772-90A7-A7F6531CDBBB}">
      <dsp:nvSpPr>
        <dsp:cNvPr id="0" name=""/>
        <dsp:cNvSpPr/>
      </dsp:nvSpPr>
      <dsp:spPr>
        <a:xfrm>
          <a:off x="0" y="3865220"/>
          <a:ext cx="5734050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61B15-E2E1-448C-B9FD-19DA35E8AAB8}">
      <dsp:nvSpPr>
        <dsp:cNvPr id="0" name=""/>
        <dsp:cNvSpPr/>
      </dsp:nvSpPr>
      <dsp:spPr>
        <a:xfrm>
          <a:off x="311630" y="4097012"/>
          <a:ext cx="566600" cy="566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9EC1-BA34-4586-98F4-B715F5994BD9}">
      <dsp:nvSpPr>
        <dsp:cNvPr id="0" name=""/>
        <dsp:cNvSpPr/>
      </dsp:nvSpPr>
      <dsp:spPr>
        <a:xfrm>
          <a:off x="1189861" y="3865220"/>
          <a:ext cx="4544188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▪ HR Decision Support Dashboard</a:t>
          </a:r>
        </a:p>
      </dsp:txBody>
      <dsp:txXfrm>
        <a:off x="1189861" y="3865220"/>
        <a:ext cx="4544188" cy="1030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B6B2-0EF3-43DE-A056-6F3929D6572D}">
      <dsp:nvSpPr>
        <dsp:cNvPr id="0" name=""/>
        <dsp:cNvSpPr/>
      </dsp:nvSpPr>
      <dsp:spPr>
        <a:xfrm>
          <a:off x="0" y="0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Retrieval Layer: </a:t>
          </a:r>
          <a:r>
            <a:rPr lang="en-US" sz="1900" kern="1200"/>
            <a:t>We used “pdfplumber” to extract resume text from PDFs, serving as input for the generative model. </a:t>
          </a:r>
        </a:p>
      </dsp:txBody>
      <dsp:txXfrm>
        <a:off x="35346" y="35346"/>
        <a:ext cx="6959973" cy="1136125"/>
      </dsp:txXfrm>
    </dsp:sp>
    <dsp:sp modelId="{2407E737-C27E-4181-B345-3EFE438E4D3F}">
      <dsp:nvSpPr>
        <dsp:cNvPr id="0" name=""/>
        <dsp:cNvSpPr/>
      </dsp:nvSpPr>
      <dsp:spPr>
        <a:xfrm>
          <a:off x="729019" y="1407953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Generation with Google Gemini: </a:t>
          </a:r>
          <a:r>
            <a:rPr lang="en-US" sz="1900" kern="1200"/>
            <a:t>The extracted text was passed to Google Gemini, which generated structured JSON output containing key resume details like total years of experience and skills. A retry mechanism ensured accurate and valid output. </a:t>
          </a:r>
        </a:p>
      </dsp:txBody>
      <dsp:txXfrm>
        <a:off x="764365" y="1443299"/>
        <a:ext cx="6678079" cy="1136125"/>
      </dsp:txXfrm>
    </dsp:sp>
    <dsp:sp modelId="{651EFF34-42E1-46A1-ACBF-07C43BE0150D}">
      <dsp:nvSpPr>
        <dsp:cNvPr id="0" name=""/>
        <dsp:cNvSpPr/>
      </dsp:nvSpPr>
      <dsp:spPr>
        <a:xfrm>
          <a:off x="1458039" y="2815907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Augmentation: </a:t>
          </a:r>
          <a:r>
            <a:rPr lang="en-US" sz="1900" kern="1200"/>
            <a:t>Custom JSON parsing and validation mechanisms cleaned the model's output and handled malformed data, ensuring consistency. </a:t>
          </a:r>
        </a:p>
      </dsp:txBody>
      <dsp:txXfrm>
        <a:off x="1493385" y="2851253"/>
        <a:ext cx="6678079" cy="1136125"/>
      </dsp:txXfrm>
    </dsp:sp>
    <dsp:sp modelId="{DA2B4FFF-C1B2-48B1-A688-F29233ED59C5}">
      <dsp:nvSpPr>
        <dsp:cNvPr id="0" name=""/>
        <dsp:cNvSpPr/>
      </dsp:nvSpPr>
      <dsp:spPr>
        <a:xfrm>
          <a:off x="7477791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54288" y="915169"/>
        <a:ext cx="431437" cy="590284"/>
      </dsp:txXfrm>
    </dsp:sp>
    <dsp:sp modelId="{F610E6F1-576E-48D3-B2EE-879D6B341CCF}">
      <dsp:nvSpPr>
        <dsp:cNvPr id="0" name=""/>
        <dsp:cNvSpPr/>
      </dsp:nvSpPr>
      <dsp:spPr>
        <a:xfrm>
          <a:off x="820681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83307" y="2315078"/>
        <a:ext cx="431437" cy="590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A51A4-EFAB-49D6-8FB5-A6760BBE7D7F}">
      <dsp:nvSpPr>
        <dsp:cNvPr id="0" name=""/>
        <dsp:cNvSpPr/>
      </dsp:nvSpPr>
      <dsp:spPr>
        <a:xfrm>
          <a:off x="0" y="662425"/>
          <a:ext cx="5641974" cy="8213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1.Text Similarity Score</a:t>
          </a:r>
          <a:endParaRPr lang="en-US" sz="3600" kern="1200"/>
        </a:p>
      </dsp:txBody>
      <dsp:txXfrm>
        <a:off x="40094" y="702519"/>
        <a:ext cx="5561786" cy="741151"/>
      </dsp:txXfrm>
    </dsp:sp>
    <dsp:sp modelId="{A5391D63-96B0-4993-B926-8DC78829CF54}">
      <dsp:nvSpPr>
        <dsp:cNvPr id="0" name=""/>
        <dsp:cNvSpPr/>
      </dsp:nvSpPr>
      <dsp:spPr>
        <a:xfrm>
          <a:off x="0" y="1587445"/>
          <a:ext cx="5641974" cy="82133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2.Vague Words Score</a:t>
          </a:r>
          <a:endParaRPr lang="en-US" sz="3600" kern="1200"/>
        </a:p>
      </dsp:txBody>
      <dsp:txXfrm>
        <a:off x="40094" y="1627539"/>
        <a:ext cx="5561786" cy="741151"/>
      </dsp:txXfrm>
    </dsp:sp>
    <dsp:sp modelId="{DE76F07B-60E1-4E6C-9306-C69A57F632CA}">
      <dsp:nvSpPr>
        <dsp:cNvPr id="0" name=""/>
        <dsp:cNvSpPr/>
      </dsp:nvSpPr>
      <dsp:spPr>
        <a:xfrm>
          <a:off x="0" y="2512465"/>
          <a:ext cx="5641974" cy="82133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3.Reciprocal Detection Score</a:t>
          </a:r>
          <a:endParaRPr lang="en-US" sz="3600" kern="1200"/>
        </a:p>
      </dsp:txBody>
      <dsp:txXfrm>
        <a:off x="40094" y="2552559"/>
        <a:ext cx="5561786" cy="741151"/>
      </dsp:txXfrm>
    </dsp:sp>
    <dsp:sp modelId="{46315887-04F0-4FFF-A7D4-1A493A249D05}">
      <dsp:nvSpPr>
        <dsp:cNvPr id="0" name=""/>
        <dsp:cNvSpPr/>
      </dsp:nvSpPr>
      <dsp:spPr>
        <a:xfrm>
          <a:off x="0" y="3437485"/>
          <a:ext cx="5641974" cy="82133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4.Outlier Detection:</a:t>
          </a:r>
          <a:endParaRPr lang="en-US" sz="3600" kern="1200"/>
        </a:p>
      </dsp:txBody>
      <dsp:txXfrm>
        <a:off x="40094" y="3477579"/>
        <a:ext cx="5561786" cy="741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D0368-C1A3-4A59-8C16-94D3CCA389A8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549A3-1065-49B5-8D72-9DBF75D38D8B}">
      <dsp:nvSpPr>
        <dsp:cNvPr id="0" name=""/>
        <dsp:cNvSpPr/>
      </dsp:nvSpPr>
      <dsp:spPr>
        <a:xfrm>
          <a:off x="0" y="60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Centrality Scores:</a:t>
          </a:r>
          <a:endParaRPr lang="en-US" sz="2100" kern="1200"/>
        </a:p>
      </dsp:txBody>
      <dsp:txXfrm>
        <a:off x="0" y="600"/>
        <a:ext cx="5641974" cy="984009"/>
      </dsp:txXfrm>
    </dsp:sp>
    <dsp:sp modelId="{7EDA443F-42A5-47D3-98D2-284C7135571F}">
      <dsp:nvSpPr>
        <dsp:cNvPr id="0" name=""/>
        <dsp:cNvSpPr/>
      </dsp:nvSpPr>
      <dsp:spPr>
        <a:xfrm>
          <a:off x="0" y="984610"/>
          <a:ext cx="5641974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FC928-E91D-4BDC-AFFB-73F20E8D4428}">
      <dsp:nvSpPr>
        <dsp:cNvPr id="0" name=""/>
        <dsp:cNvSpPr/>
      </dsp:nvSpPr>
      <dsp:spPr>
        <a:xfrm>
          <a:off x="0" y="98461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1.Betweenness Centrality </a:t>
          </a:r>
          <a:endParaRPr lang="en-US" sz="2100" kern="1200"/>
        </a:p>
      </dsp:txBody>
      <dsp:txXfrm>
        <a:off x="0" y="984610"/>
        <a:ext cx="5641974" cy="984009"/>
      </dsp:txXfrm>
    </dsp:sp>
    <dsp:sp modelId="{9FC8FC58-0C17-437B-8F16-7E7FB31C0CD2}">
      <dsp:nvSpPr>
        <dsp:cNvPr id="0" name=""/>
        <dsp:cNvSpPr/>
      </dsp:nvSpPr>
      <dsp:spPr>
        <a:xfrm>
          <a:off x="0" y="1968620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90C98-5713-4984-898F-5D29F867747C}">
      <dsp:nvSpPr>
        <dsp:cNvPr id="0" name=""/>
        <dsp:cNvSpPr/>
      </dsp:nvSpPr>
      <dsp:spPr>
        <a:xfrm>
          <a:off x="0" y="196862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2.Closeness Centrality</a:t>
          </a:r>
          <a:endParaRPr lang="en-US" sz="2100" kern="1200"/>
        </a:p>
      </dsp:txBody>
      <dsp:txXfrm>
        <a:off x="0" y="1968620"/>
        <a:ext cx="5641974" cy="984009"/>
      </dsp:txXfrm>
    </dsp:sp>
    <dsp:sp modelId="{9C4F3A72-CA0F-4E32-ACB7-77D67426D7C9}">
      <dsp:nvSpPr>
        <dsp:cNvPr id="0" name=""/>
        <dsp:cNvSpPr/>
      </dsp:nvSpPr>
      <dsp:spPr>
        <a:xfrm>
          <a:off x="0" y="2952629"/>
          <a:ext cx="5641974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B3BE-62F4-4FE6-8F41-D78EF69E5154}">
      <dsp:nvSpPr>
        <dsp:cNvPr id="0" name=""/>
        <dsp:cNvSpPr/>
      </dsp:nvSpPr>
      <dsp:spPr>
        <a:xfrm>
          <a:off x="0" y="295262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3.In-Degree and Out-Degree Centrality</a:t>
          </a:r>
        </a:p>
      </dsp:txBody>
      <dsp:txXfrm>
        <a:off x="0" y="2952629"/>
        <a:ext cx="5641974" cy="984009"/>
      </dsp:txXfrm>
    </dsp:sp>
    <dsp:sp modelId="{AF89F01F-B69A-4A04-A342-005AB12914A1}">
      <dsp:nvSpPr>
        <dsp:cNvPr id="0" name=""/>
        <dsp:cNvSpPr/>
      </dsp:nvSpPr>
      <dsp:spPr>
        <a:xfrm>
          <a:off x="0" y="39366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E20F-A919-4AFD-A78E-9BCA93B26D11}">
      <dsp:nvSpPr>
        <dsp:cNvPr id="0" name=""/>
        <dsp:cNvSpPr/>
      </dsp:nvSpPr>
      <dsp:spPr>
        <a:xfrm>
          <a:off x="0" y="393663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Centrality Score=0.2×Betweenness+0.2×Closeness+0.2×In-Degree+0.2×Out-Degree</a:t>
          </a:r>
        </a:p>
      </dsp:txBody>
      <dsp:txXfrm>
        <a:off x="0" y="3936639"/>
        <a:ext cx="5641974" cy="98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Ai Powered Resume Screening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Team: Capsule Corporation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6AF9F-DC78-7991-0746-E00FA8BD0EE6}"/>
              </a:ext>
            </a:extLst>
          </p:cNvPr>
          <p:cNvSpPr txBox="1"/>
          <p:nvPr/>
        </p:nvSpPr>
        <p:spPr>
          <a:xfrm>
            <a:off x="8187269" y="643467"/>
            <a:ext cx="341561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Introduction </a:t>
            </a: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D8325F8A-D58A-89E7-BD07-1C8B04DD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651437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5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A8216-256D-4653-B268-E6E07594744C}"/>
              </a:ext>
            </a:extLst>
          </p:cNvPr>
          <p:cNvSpPr txBox="1"/>
          <p:nvPr/>
        </p:nvSpPr>
        <p:spPr>
          <a:xfrm>
            <a:off x="4713224" y="1105351"/>
            <a:ext cx="6353967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and Models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927D05-1CB0-4CB6-8F4B-9507FD78A735}"/>
              </a:ext>
            </a:extLst>
          </p:cNvPr>
          <p:cNvSpPr txBox="1"/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1. Using RAG LLM with Google Gemini for Our Project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8D6D8E8-ABB1-3642-50E7-30BF34CC9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5702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19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2BB11-AC0F-E19A-A86C-7D36F3ABC357}"/>
              </a:ext>
            </a:extLst>
          </p:cNvPr>
          <p:cNvSpPr txBox="1"/>
          <p:nvPr/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Detection System (Risk Score Calculation)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6029A-8665-AF19-ADA7-FBEBC74CF64C}"/>
              </a:ext>
            </a:extLst>
          </p:cNvPr>
          <p:cNvSpPr txBox="1"/>
          <p:nvPr/>
        </p:nvSpPr>
        <p:spPr>
          <a:xfrm>
            <a:off x="5338692" y="5162622"/>
            <a:ext cx="6318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Risk Score=0.5×Text Similarity Score+0.3×Vague Words Score+0.2×Reciprocal Detection Score</a:t>
            </a:r>
            <a:endParaRPr lang="en-IN" sz="2000" dirty="0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B7E69BAD-BB2C-A3F9-CFE7-CBA14399D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215399"/>
              </p:ext>
            </p:extLst>
          </p:nvPr>
        </p:nvGraphicFramePr>
        <p:xfrm>
          <a:off x="5603875" y="50807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20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98DE4-3469-AEF5-1DFF-1E78E16F414D}"/>
              </a:ext>
            </a:extLst>
          </p:cNvPr>
          <p:cNvSpPr txBox="1"/>
          <p:nvPr/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Connection Score 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0309A8FC-0444-A4A6-E761-75AEB112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90598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91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28480-D588-6DA4-F1E1-38AED0E699BB}"/>
              </a:ext>
            </a:extLst>
          </p:cNvPr>
          <p:cNvSpPr txBox="1"/>
          <p:nvPr/>
        </p:nvSpPr>
        <p:spPr>
          <a:xfrm>
            <a:off x="4729273" y="1364127"/>
            <a:ext cx="5767936" cy="2512129"/>
          </a:xfrm>
          <a:prstGeom prst="rect">
            <a:avLst/>
          </a:prstGeom>
        </p:spPr>
        <p:txBody>
          <a:bodyPr vert="horz" lIns="45720" tIns="45720" rIns="4572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Community Score: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Communities were detected using the Louvain method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Community Score measures how strongly integrated the candidate is within their community.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Candidates who are central in their communities receive a higher score.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7F9F4D-8451-EC30-8059-E1D3229E17D9}"/>
              </a:ext>
            </a:extLst>
          </p:cNvPr>
          <p:cNvSpPr txBox="1"/>
          <p:nvPr/>
        </p:nvSpPr>
        <p:spPr>
          <a:xfrm>
            <a:off x="4324317" y="4630320"/>
            <a:ext cx="63879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IN" b="1" dirty="0"/>
          </a:p>
          <a:p>
            <a:pPr algn="ctr">
              <a:spcAft>
                <a:spcPts val="600"/>
              </a:spcAft>
            </a:pPr>
            <a:r>
              <a:rPr lang="en-IN" b="1" dirty="0"/>
              <a:t>Final Network Connection Score </a:t>
            </a:r>
            <a:r>
              <a:rPr lang="en-US" b="1" dirty="0"/>
              <a:t>= 0.8×Centrality Score+0.2×Community Score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314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186</TotalTime>
  <Words>276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Ai Powered Resume Screening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AGGARWAL</dc:creator>
  <cp:lastModifiedBy>MANAV AGGARWAL</cp:lastModifiedBy>
  <cp:revision>3</cp:revision>
  <dcterms:created xsi:type="dcterms:W3CDTF">2024-09-29T01:17:39Z</dcterms:created>
  <dcterms:modified xsi:type="dcterms:W3CDTF">2024-09-29T04:24:00Z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