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6FBF-5F4F-5501-1716-BC2F1691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82B03-5918-E73A-0698-C4BBDC7D3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5428-3E81-E13D-F9B2-DF4F701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AB3B-F574-CD7C-A8EF-FFD8C56F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DA8D-61B5-FD3E-7C1D-FE0AC94F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9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56C-F514-C3B1-AD92-6D7B9D32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010CA-6CEB-940C-E96A-54E05EFA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0DE1-EAE2-66B5-E6F1-ABB855E0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98C8-0E16-33C9-E342-1C1F70C2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A82E-35E3-3038-5115-1EB1861C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DD304-7CC8-5B19-C995-E8769E69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7DED-1ABA-860A-C425-B6A9AF741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FBA-DDF5-26BB-5F10-3DF108C6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F087-A5D7-6219-1654-A48529C1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35503-A2AC-E5D1-4EC4-CE2775A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A22-56D1-C07D-E79C-D7038E09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7980-F02A-56AC-9F51-84049A7F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E232-94E2-4F86-D4BE-6764874A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C0B1-0990-3C3A-4A4C-097EE294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9FA7-5880-7E97-137D-2DC48D87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AB60-245F-A795-0C45-115890B7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7A72-200D-3B1F-1FDE-159DD18A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E475-E834-10D9-4DEE-BE4021F6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F7-9E3F-DD5C-AD4F-CB84A17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9E04-7CF8-3906-F640-1E738C2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778A-577B-0EA3-6A71-DA35FBF9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9ABB-5F73-3741-B5F6-E3CFD5DF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884E-B229-90F1-FF89-34219C6C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B8B1-0EEB-5766-C174-4360C39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1EFCD-D18F-8A1A-5B1E-D257244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CE5BD-9D6A-99B5-1DDA-639CA776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E49-16AB-3A67-53AC-8F2363BC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D8F17-7843-03F3-D238-78E835940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9E2B0-D6F3-AE53-0C77-0E0CC284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1D400-A2FD-3A67-D56F-1AD107898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DC186-C4CF-1B19-BE01-6570B1948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092A-27F8-B611-A474-01643E6A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6871E-B1FA-6F90-D908-0E85E1AB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873F2-F1CA-687C-AB49-AF55FA9B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9A9D-FC55-8981-F82B-ED72D56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F8961-F62E-711E-2F5F-F32022A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E9D2-D7DE-37EC-094C-4592509C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A7868-D5AC-5635-7E06-CC2CCE4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28EA0-7B6B-2BC6-3B42-2CEA4E4E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C5042-AE63-6D57-4FD4-90F24DE2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C0058-8259-D66A-6764-CED0A5DF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99EE-6D0A-12CB-7C58-154716B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81C3-9F10-B223-F6F5-8F34B085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E2E6-DA14-A968-44CB-98BE2B20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90D7-593E-8D97-85CF-6A76314B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48E4-7A8D-12B6-53C5-2E659BD5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8CEE-CB43-DCC6-BE9B-D0B6284D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56E1-2A98-E651-8C16-5C36080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335D7-38FB-F320-9488-FAEFD9F16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7E07-FE25-2133-78CE-B7DB29AD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63BE-8975-8A94-5750-4C6EA6D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21FD-D7BB-CF41-D2C8-AF4E9B4C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AF789-8101-E237-354D-79D538A2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F2725-F9A6-7379-6C27-75157E78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F3E8-2F53-60CF-97C8-210E9553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8E42-BBE1-24E2-5FB7-F45B2B6FB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0C636-4BE8-4B9D-B415-5304FB4EB2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DA0B-91FA-89C7-5F91-1606BC104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EC55-8245-860C-AB90-5FC74A37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5AFC1-F6E7-4A3B-B51E-EE53A40F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3831-60F7-0E10-761F-F994E4320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9B780-1501-7BF5-5E2B-89F7275D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930D29D3-AF0D-E241-30BD-39637A09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38C2D9-BDDA-D857-ACF2-2B87CD3A4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ABA76590-A64C-21C3-62EA-51CDACA46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FD1E90A7-3C63-17E0-9047-3342E25A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F87CAE-73BD-6705-3172-31E785D8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2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ap&#10;&#10;Description automatically generated">
            <a:extLst>
              <a:ext uri="{FF2B5EF4-FFF2-40B4-BE49-F238E27FC236}">
                <a16:creationId xmlns:a16="http://schemas.microsoft.com/office/drawing/2014/main" id="{81413A9E-53B3-F908-1FEA-BD6B338A9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0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72C7625-B552-692C-0167-E3194B45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3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B7D5C4A-E3A8-E4A6-031E-57867351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B9C2E8-A9E3-ED1B-6BB4-72B9B2EE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5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Keyser</dc:creator>
  <cp:lastModifiedBy>Charlie Keyser</cp:lastModifiedBy>
  <cp:revision>1</cp:revision>
  <dcterms:created xsi:type="dcterms:W3CDTF">2024-12-04T22:43:36Z</dcterms:created>
  <dcterms:modified xsi:type="dcterms:W3CDTF">2024-12-04T22:46:59Z</dcterms:modified>
</cp:coreProperties>
</file>