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7C753-CB71-47A3-B4D4-E8333DB9B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4EB109-298A-47CC-9E1C-7C3310C32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9EB31-AB44-4EAC-8F90-F58BF6AF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AFBF14-170E-4598-AAA1-5975F1B0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5A496-AA84-43CD-8B45-02142936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636A0-0B73-4AE5-AFA1-A2D0B988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D251D-3450-48D5-8BC5-D56DB0D7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74568-3C21-4523-AF4F-2EDD6B1F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4DB6D-270D-4B6F-B5BE-5F8846D7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18369-DD70-4959-90AC-D8A0BA83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A95BB8-29F1-4FA4-A7D9-22CC7B265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493D6B-E307-445C-A87A-BAD136DA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B1E0B-3626-488F-8091-E4D7955A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880CB-CBAB-43C6-AF35-23FE78A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78E06-A346-493F-B6C2-3CA292E9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528D-128A-4EDA-8F4B-6ED018EB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D85AD-52CF-45B6-85C6-26D2E0FD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629A4-2E41-4705-A0DC-23B90C8B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A35C1-C63B-4E67-8B3B-70656EAA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07619-1768-4C88-A089-D9E04983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05D82-8DCA-414B-B871-F585FCA1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BCFD9F-2E38-45F2-B0AB-8750FCFD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74235-B778-453A-A80D-7AC041E1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330F4-1910-4991-9FE7-652C65D2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8921C-356B-4B24-8872-048A3B1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1465E-69F9-4411-A2EC-176ABE1D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3ABBA-B3A2-4013-BC7E-6667948A0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BAA200-5723-49D5-9EC1-B615803D8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1DDA12-6440-4D8A-A4E5-8C3EF997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3E626-6779-4D32-8ECF-B9FD5A32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D02BEE-7E93-470C-A81A-7FBBCFF3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0E2D8-D60C-4DAD-AA5C-86D383E8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EAF6B-B8FC-4713-B1F2-1E15E5EB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522885-D915-4560-B078-79374BDE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2162F6-652C-4AAC-8052-679D9913E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98F999-DF2C-4B17-B148-8F3A08E8B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9E10CE-CC09-40BF-AE2C-EA690B4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CF2EBC-0764-4460-8A0B-F3C714A7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992327-2A55-426E-BD74-73E295C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0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0E999-20F5-4696-8CC3-8E094969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8CED2E-E863-4B98-880D-8AC9F5B3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3366AD-DDFE-408B-A8DC-0C1952F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331DD8-512F-4A11-B10B-C40CD364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6D20BE-1257-49DD-BAEF-B8077BEB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406D94-7731-4F5E-9A05-92DC335F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02D4F2-B296-4B78-B6EC-ECD0878F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E8EAB-521F-4073-BEBC-22FAC21F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E0411-0694-4CB1-B98A-4E7D610A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36CC89-AE8A-4724-9D2B-9C0F5F155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D602CF-3EC5-4463-B5EE-E0430379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87B577-5564-478C-A39C-302392FB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807194-74BE-4688-97A5-685F2C6C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084D2-F53A-44F0-8D7C-4AEED38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594CB3-7456-43EB-8DCC-E2C6E68E8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F61E9D-DDD5-4109-8FF3-F21BB383C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8094C3-92E1-4CEE-9B41-CA9F5E7B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FFEA93-D7E8-41A8-9CE7-A4172539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97B68-83FD-441C-9827-1D2A616C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F64BE8-C503-4A6C-B011-F110D1F2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CAA8A-9220-442F-A4EA-A25C1EF5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D5C72-0E8A-4DAC-B502-A6CFA179E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CCAE-7811-4D94-84F9-515E895DB2B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8B1F5-9A4B-4696-A419-0730B024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7E53D-505D-4277-9865-A6A1621D8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4AFB-0DF3-4F06-99D9-A37F99556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DAAE0-9089-40AA-BC97-18BF415A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2FA2C-C1A0-44F5-B6FB-94C99768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3.1 - Lo usaría en procesos que son de múltiples áreas. Con mucho “red tape”.</a:t>
            </a:r>
          </a:p>
          <a:p>
            <a:pPr marL="0" indent="0">
              <a:buNone/>
            </a:pPr>
            <a:r>
              <a:rPr lang="es-MX" dirty="0"/>
              <a:t>5    - Aumentar el número de meseros (o baristas), ya que la gran mayoría del tiempo se pasa uno previo a ser </a:t>
            </a:r>
            <a:r>
              <a:rPr lang="es-MX"/>
              <a:t>atendido por los mismos.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3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173FCF-6113-40EC-8E15-250798C4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08"/>
            <a:ext cx="12192000" cy="64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F26748-6123-4C18-821E-ACCC2CEE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830"/>
            <a:ext cx="12192000" cy="60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73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Carla Gemma Herrera Rendón</dc:creator>
  <cp:lastModifiedBy>Carla Gemma Herrera Rendón</cp:lastModifiedBy>
  <cp:revision>2</cp:revision>
  <dcterms:created xsi:type="dcterms:W3CDTF">2017-11-23T22:45:14Z</dcterms:created>
  <dcterms:modified xsi:type="dcterms:W3CDTF">2017-11-23T22:54:16Z</dcterms:modified>
</cp:coreProperties>
</file>