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ontserrat SemiBold"/>
      <p:regular r:id="rId22"/>
      <p:bold r:id="rId23"/>
      <p:italic r:id="rId24"/>
      <p:boldItalic r:id="rId25"/>
    </p:embeddedFont>
    <p:embeddedFont>
      <p:font typeface="Montserrat"/>
      <p:regular r:id="rId26"/>
      <p:bold r:id="rId27"/>
      <p:italic r:id="rId28"/>
      <p:boldItalic r:id="rId29"/>
    </p:embeddedFont>
    <p:embeddedFont>
      <p:font typeface="Montserrat Medium"/>
      <p:regular r:id="rId30"/>
      <p:bold r:id="rId31"/>
      <p:italic r:id="rId32"/>
      <p:boldItalic r:id="rId33"/>
    </p:embeddedFont>
    <p:embeddedFont>
      <p:font typeface="Philosop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SemiBold-regular.fntdata"/><Relationship Id="rId21" Type="http://schemas.openxmlformats.org/officeDocument/2006/relationships/slide" Target="slides/slide17.xml"/><Relationship Id="rId24" Type="http://schemas.openxmlformats.org/officeDocument/2006/relationships/font" Target="fonts/MontserratSemiBold-italic.fntdata"/><Relationship Id="rId23" Type="http://schemas.openxmlformats.org/officeDocument/2006/relationships/font" Target="fonts/Montserrat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font" Target="fonts/MontserratSemiBold-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Medium-bold.fntdata"/><Relationship Id="rId30" Type="http://schemas.openxmlformats.org/officeDocument/2006/relationships/font" Target="fonts/MontserratMedium-regular.fntdata"/><Relationship Id="rId11" Type="http://schemas.openxmlformats.org/officeDocument/2006/relationships/slide" Target="slides/slide7.xml"/><Relationship Id="rId33" Type="http://schemas.openxmlformats.org/officeDocument/2006/relationships/font" Target="fonts/MontserratMedium-boldItalic.fntdata"/><Relationship Id="rId10" Type="http://schemas.openxmlformats.org/officeDocument/2006/relationships/slide" Target="slides/slide6.xml"/><Relationship Id="rId32" Type="http://schemas.openxmlformats.org/officeDocument/2006/relationships/font" Target="fonts/MontserratMedium-italic.fntdata"/><Relationship Id="rId13" Type="http://schemas.openxmlformats.org/officeDocument/2006/relationships/slide" Target="slides/slide9.xml"/><Relationship Id="rId35" Type="http://schemas.openxmlformats.org/officeDocument/2006/relationships/font" Target="fonts/Philosopher-bold.fntdata"/><Relationship Id="rId12" Type="http://schemas.openxmlformats.org/officeDocument/2006/relationships/slide" Target="slides/slide8.xml"/><Relationship Id="rId34" Type="http://schemas.openxmlformats.org/officeDocument/2006/relationships/font" Target="fonts/Philosopher-regular.fntdata"/><Relationship Id="rId15" Type="http://schemas.openxmlformats.org/officeDocument/2006/relationships/slide" Target="slides/slide11.xml"/><Relationship Id="rId37" Type="http://schemas.openxmlformats.org/officeDocument/2006/relationships/font" Target="fonts/Philosopher-boldItalic.fntdata"/><Relationship Id="rId14" Type="http://schemas.openxmlformats.org/officeDocument/2006/relationships/slide" Target="slides/slide10.xml"/><Relationship Id="rId36" Type="http://schemas.openxmlformats.org/officeDocument/2006/relationships/font" Target="fonts/Philosopher-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15861b3c5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15861b3c5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Hi everyone. We are in group Nine. Today we are going to introduce a search engine powered by Amazon Web Services based on the reviews on Yelp.com</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158407b6d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158407b6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implementation steps, firstly we construct our own VPC that provide access to only our group members, and attached all those resources, including EC2 and RDS with in the same VPC for our system deployment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b6d074a64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b6d074a64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ETL process overview, we stored our data in S3 and wrote data </a:t>
            </a:r>
            <a:r>
              <a:rPr lang="en"/>
              <a:t>cleaning</a:t>
            </a:r>
            <a:r>
              <a:rPr lang="en"/>
              <a:t> python scripts as well as process data into RDS using EC2, after then we deploy our system using flask under a public dns.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b47e510bae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b47e510bae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created our EC2 instance and ran ETL process to transfer our data from S3 to RDS, we used two dataset from yelp and constructed two relational tables in RDS, then we will connect with our flask and interact with flask to deploy our search engine with search </a:t>
            </a:r>
            <a:r>
              <a:rPr lang="en"/>
              <a:t>criteria</a:t>
            </a:r>
            <a:r>
              <a:rPr lang="en"/>
              <a:t> like address and category of business, our system </a:t>
            </a:r>
            <a:r>
              <a:rPr lang="en"/>
              <a:t>will return the top 10 business that fit your search criteria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b47e510bae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b47e510bae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sample output for the search, if we enter a </a:t>
            </a:r>
            <a:r>
              <a:rPr lang="en"/>
              <a:t>zip code</a:t>
            </a:r>
            <a:r>
              <a:rPr lang="en"/>
              <a:t> like 93101, and we want to find some chinese </a:t>
            </a:r>
            <a:r>
              <a:rPr lang="en"/>
              <a:t>cuisine</a:t>
            </a:r>
            <a:r>
              <a:rPr lang="en"/>
              <a:t>, our system will return the top Chinese </a:t>
            </a:r>
            <a:r>
              <a:rPr lang="en"/>
              <a:t>restaurants in this address and selected reviews from previous customers. In future, we will deploy our system with a public URL so that everyone can access and use the system. Next my teammate will introduce our cost analysis and success criteria.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b47e510bae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b47e510bae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b6d074a64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1b6d074a64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1b26b875046_6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1b26b875046_6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15af7417b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15af7417b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b26b875046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b26b875046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We are going to go through the Introduction, Data source and procurement, Team responsibilities, system design and success criteria.</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15af7417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15af7417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So, yelp, as we all know, is a big tech company founded in 2004 in San Francisco.</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It publishes crowd-sourced reviews about local businesses, especially for restaurants, bars, Hair salons, and doctors.</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Yelp has a massive raw database of review rating, and other essential information about local businesses that provide users with many options and choices when looking for a particular service.</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b47e510ba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b47e510ba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Nowadays, yelp has Many meaningless reviews generated by robots. Therefore, we would like to launch a  </a:t>
            </a:r>
            <a:r>
              <a:rPr lang="en" sz="1400">
                <a:solidFill>
                  <a:schemeClr val="dk1"/>
                </a:solidFill>
                <a:latin typeface="Montserrat SemiBold"/>
                <a:ea typeface="Montserrat SemiBold"/>
                <a:cs typeface="Montserrat SemiBold"/>
                <a:sym typeface="Montserrat SemiBold"/>
              </a:rPr>
              <a:t>Simplified version of Yelp that focuses more on meaningful Customer reviews.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t>Our business plan is to help customers gain insightful information about local business operations based on feedback of other customers.</a:t>
            </a:r>
            <a:endParaRPr/>
          </a:p>
          <a:p>
            <a:pPr indent="0" lvl="0" marL="0" rtl="0" algn="l">
              <a:lnSpc>
                <a:spcPct val="115000"/>
              </a:lnSpc>
              <a:spcBef>
                <a:spcPts val="1200"/>
              </a:spcBef>
              <a:spcAft>
                <a:spcPts val="0"/>
              </a:spcAft>
              <a:buClr>
                <a:schemeClr val="dk1"/>
              </a:buClr>
              <a:buSzPts val="1100"/>
              <a:buFont typeface="Arial"/>
              <a:buNone/>
            </a:pPr>
            <a:r>
              <a:rPr lang="en"/>
              <a:t>Our mission is to create a search engine to retrieve data from cloud database RDS and present on flask with EC2 that allows User to glimpse the top 10 reviews of local business based on the zip code.</a:t>
            </a:r>
            <a:endParaRPr/>
          </a:p>
          <a:p>
            <a:pPr indent="0" lvl="0" marL="0" rtl="0" algn="l">
              <a:lnSpc>
                <a:spcPct val="115000"/>
              </a:lnSpc>
              <a:spcBef>
                <a:spcPts val="1200"/>
              </a:spcBef>
              <a:spcAft>
                <a:spcPts val="1200"/>
              </a:spcAft>
              <a:buNone/>
            </a:pPr>
            <a:r>
              <a:rPr lang="en"/>
              <a:t>Next I will pass it to my teammate Xiao for the Data Source and Procurement.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15af7417b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15af7417b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b26b875046_3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b26b875046_3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b26b875046_3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b26b875046_3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b47e510bae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b47e510bae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b47e510ba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b47e510ba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have an overview of our system design, firstly we stored our raw data into AWS S3 adapted AWS EC2 as our cloud virtual machine for various </a:t>
            </a:r>
            <a:r>
              <a:rPr lang="en"/>
              <a:t>computations</a:t>
            </a:r>
            <a:r>
              <a:rPr lang="en"/>
              <a:t>, including ETL process to transfer and process data from S3 to RDS, and construct a cloud relational database using AWS RDS, and then deployed our search </a:t>
            </a:r>
            <a:r>
              <a:rPr lang="en"/>
              <a:t>engine</a:t>
            </a:r>
            <a:r>
              <a:rPr lang="en"/>
              <a:t> using Flask.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0250" y="1525325"/>
            <a:ext cx="4446600" cy="21858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b="1" sz="5000">
                <a:latin typeface="Philosopher"/>
                <a:ea typeface="Philosopher"/>
                <a:cs typeface="Philosopher"/>
                <a:sym typeface="Philosoph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203400" y="3066200"/>
            <a:ext cx="2953500" cy="645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flipH="1" rot="-4658524">
            <a:off x="6418678" y="2958749"/>
            <a:ext cx="2189296" cy="3941940"/>
          </a:xfrm>
          <a:custGeom>
            <a:rect b="b" l="l" r="r" t="t"/>
            <a:pathLst>
              <a:path extrusionOk="0" h="39162" w="21750">
                <a:moveTo>
                  <a:pt x="14178" y="1968"/>
                </a:moveTo>
                <a:cubicBezTo>
                  <a:pt x="11209" y="2802"/>
                  <a:pt x="11242" y="7806"/>
                  <a:pt x="10275" y="10041"/>
                </a:cubicBezTo>
                <a:cubicBezTo>
                  <a:pt x="8740" y="13643"/>
                  <a:pt x="5238" y="15211"/>
                  <a:pt x="2770" y="18146"/>
                </a:cubicBezTo>
                <a:cubicBezTo>
                  <a:pt x="1" y="21415"/>
                  <a:pt x="168" y="27353"/>
                  <a:pt x="1102" y="31323"/>
                </a:cubicBezTo>
                <a:cubicBezTo>
                  <a:pt x="2036" y="35159"/>
                  <a:pt x="4838" y="39161"/>
                  <a:pt x="9241" y="37827"/>
                </a:cubicBezTo>
                <a:cubicBezTo>
                  <a:pt x="18848" y="34925"/>
                  <a:pt x="21750" y="0"/>
                  <a:pt x="14178" y="1968"/>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4196800">
            <a:off x="88013" y="-1651689"/>
            <a:ext cx="1998049" cy="4586612"/>
          </a:xfrm>
          <a:custGeom>
            <a:rect b="b" l="l" r="r" t="t"/>
            <a:pathLst>
              <a:path extrusionOk="0" h="35760" w="15578">
                <a:moveTo>
                  <a:pt x="11308" y="35192"/>
                </a:moveTo>
                <a:cubicBezTo>
                  <a:pt x="11708" y="35026"/>
                  <a:pt x="12142" y="34692"/>
                  <a:pt x="12476" y="34125"/>
                </a:cubicBezTo>
                <a:cubicBezTo>
                  <a:pt x="14344" y="31290"/>
                  <a:pt x="10407" y="27620"/>
                  <a:pt x="8640" y="26019"/>
                </a:cubicBezTo>
                <a:cubicBezTo>
                  <a:pt x="6538" y="24085"/>
                  <a:pt x="4370" y="21383"/>
                  <a:pt x="5337" y="18681"/>
                </a:cubicBezTo>
                <a:cubicBezTo>
                  <a:pt x="5838" y="17246"/>
                  <a:pt x="7138" y="16279"/>
                  <a:pt x="8406" y="15545"/>
                </a:cubicBezTo>
                <a:cubicBezTo>
                  <a:pt x="9707" y="14778"/>
                  <a:pt x="11075" y="14111"/>
                  <a:pt x="12042" y="12943"/>
                </a:cubicBezTo>
                <a:cubicBezTo>
                  <a:pt x="15578" y="8840"/>
                  <a:pt x="11075" y="3203"/>
                  <a:pt x="6738" y="1902"/>
                </a:cubicBezTo>
                <a:cubicBezTo>
                  <a:pt x="300" y="1"/>
                  <a:pt x="0" y="8040"/>
                  <a:pt x="234" y="12343"/>
                </a:cubicBezTo>
                <a:cubicBezTo>
                  <a:pt x="667" y="19748"/>
                  <a:pt x="2569" y="27220"/>
                  <a:pt x="7138" y="33191"/>
                </a:cubicBezTo>
                <a:cubicBezTo>
                  <a:pt x="8173" y="34559"/>
                  <a:pt x="9874" y="35760"/>
                  <a:pt x="11308" y="35192"/>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43924">
            <a:off x="623707" y="715529"/>
            <a:ext cx="388361" cy="541197"/>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4688891">
            <a:off x="191391" y="2398316"/>
            <a:ext cx="2205505" cy="5062835"/>
          </a:xfrm>
          <a:custGeom>
            <a:rect b="b" l="l" r="r" t="t"/>
            <a:pathLst>
              <a:path extrusionOk="0" h="35760" w="15578">
                <a:moveTo>
                  <a:pt x="11308" y="35192"/>
                </a:moveTo>
                <a:cubicBezTo>
                  <a:pt x="11708" y="35026"/>
                  <a:pt x="12142" y="34692"/>
                  <a:pt x="12476" y="34125"/>
                </a:cubicBezTo>
                <a:cubicBezTo>
                  <a:pt x="14344" y="31290"/>
                  <a:pt x="10407" y="27620"/>
                  <a:pt x="8640" y="26019"/>
                </a:cubicBezTo>
                <a:cubicBezTo>
                  <a:pt x="6538" y="24085"/>
                  <a:pt x="4370" y="21383"/>
                  <a:pt x="5337" y="18681"/>
                </a:cubicBezTo>
                <a:cubicBezTo>
                  <a:pt x="5838" y="17246"/>
                  <a:pt x="7138" y="16279"/>
                  <a:pt x="8406" y="15545"/>
                </a:cubicBezTo>
                <a:cubicBezTo>
                  <a:pt x="9707" y="14778"/>
                  <a:pt x="11075" y="14111"/>
                  <a:pt x="12042" y="12943"/>
                </a:cubicBezTo>
                <a:cubicBezTo>
                  <a:pt x="15578" y="8840"/>
                  <a:pt x="11075" y="3203"/>
                  <a:pt x="6738" y="1902"/>
                </a:cubicBezTo>
                <a:cubicBezTo>
                  <a:pt x="300" y="1"/>
                  <a:pt x="0" y="8040"/>
                  <a:pt x="234" y="12343"/>
                </a:cubicBezTo>
                <a:cubicBezTo>
                  <a:pt x="667" y="19748"/>
                  <a:pt x="2569" y="27220"/>
                  <a:pt x="7138" y="33191"/>
                </a:cubicBezTo>
                <a:cubicBezTo>
                  <a:pt x="8173" y="34559"/>
                  <a:pt x="9874" y="35760"/>
                  <a:pt x="11308" y="35192"/>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6142026" y="-1475159"/>
            <a:ext cx="5007694" cy="5086458"/>
            <a:chOff x="6142026" y="-1475159"/>
            <a:chExt cx="5007694" cy="5086458"/>
          </a:xfrm>
        </p:grpSpPr>
        <p:grpSp>
          <p:nvGrpSpPr>
            <p:cNvPr id="16" name="Google Shape;16;p2"/>
            <p:cNvGrpSpPr/>
            <p:nvPr/>
          </p:nvGrpSpPr>
          <p:grpSpPr>
            <a:xfrm>
              <a:off x="6142026" y="-1475159"/>
              <a:ext cx="5007694" cy="5086458"/>
              <a:chOff x="6142026" y="-1475159"/>
              <a:chExt cx="5007694" cy="5086458"/>
            </a:xfrm>
          </p:grpSpPr>
          <p:sp>
            <p:nvSpPr>
              <p:cNvPr id="17" name="Google Shape;17;p2"/>
              <p:cNvSpPr/>
              <p:nvPr/>
            </p:nvSpPr>
            <p:spPr>
              <a:xfrm rot="-1800065">
                <a:off x="6852325" y="-833080"/>
                <a:ext cx="3587096" cy="3802299"/>
              </a:xfrm>
              <a:custGeom>
                <a:rect b="b" l="l" r="r" t="t"/>
                <a:pathLst>
                  <a:path extrusionOk="0" h="57175" w="53939">
                    <a:moveTo>
                      <a:pt x="35593" y="44699"/>
                    </a:moveTo>
                    <a:cubicBezTo>
                      <a:pt x="33524" y="40563"/>
                      <a:pt x="32590" y="34659"/>
                      <a:pt x="35159" y="30322"/>
                    </a:cubicBezTo>
                    <a:cubicBezTo>
                      <a:pt x="37527" y="26319"/>
                      <a:pt x="42764" y="25586"/>
                      <a:pt x="45299" y="21883"/>
                    </a:cubicBezTo>
                    <a:cubicBezTo>
                      <a:pt x="53939" y="9341"/>
                      <a:pt x="33658" y="1"/>
                      <a:pt x="24151" y="1"/>
                    </a:cubicBezTo>
                    <a:cubicBezTo>
                      <a:pt x="17179" y="1"/>
                      <a:pt x="9574" y="2836"/>
                      <a:pt x="4570" y="7739"/>
                    </a:cubicBezTo>
                    <a:cubicBezTo>
                      <a:pt x="3103" y="9174"/>
                      <a:pt x="2002" y="11042"/>
                      <a:pt x="2069" y="13077"/>
                    </a:cubicBezTo>
                    <a:cubicBezTo>
                      <a:pt x="2069" y="18080"/>
                      <a:pt x="9841" y="18881"/>
                      <a:pt x="8840" y="24418"/>
                    </a:cubicBezTo>
                    <a:cubicBezTo>
                      <a:pt x="8106" y="28588"/>
                      <a:pt x="1335" y="29088"/>
                      <a:pt x="601" y="33158"/>
                    </a:cubicBezTo>
                    <a:cubicBezTo>
                      <a:pt x="0" y="36193"/>
                      <a:pt x="2602" y="38395"/>
                      <a:pt x="4404" y="40429"/>
                    </a:cubicBezTo>
                    <a:cubicBezTo>
                      <a:pt x="6805" y="43165"/>
                      <a:pt x="7439" y="45099"/>
                      <a:pt x="8740" y="48368"/>
                    </a:cubicBezTo>
                    <a:cubicBezTo>
                      <a:pt x="10475" y="52738"/>
                      <a:pt x="14411" y="55007"/>
                      <a:pt x="18847" y="55907"/>
                    </a:cubicBezTo>
                    <a:cubicBezTo>
                      <a:pt x="25285" y="57175"/>
                      <a:pt x="40463" y="54573"/>
                      <a:pt x="35593" y="4469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1799952">
                <a:off x="7013652" y="1548568"/>
                <a:ext cx="122762" cy="182773"/>
              </a:xfrm>
              <a:custGeom>
                <a:rect b="b" l="l" r="r" t="t"/>
                <a:pathLst>
                  <a:path extrusionOk="0" h="2336" w="1569">
                    <a:moveTo>
                      <a:pt x="1335" y="334"/>
                    </a:moveTo>
                    <a:cubicBezTo>
                      <a:pt x="1168" y="100"/>
                      <a:pt x="935" y="0"/>
                      <a:pt x="701" y="34"/>
                    </a:cubicBezTo>
                    <a:cubicBezTo>
                      <a:pt x="201" y="100"/>
                      <a:pt x="1" y="701"/>
                      <a:pt x="168" y="1201"/>
                    </a:cubicBezTo>
                    <a:cubicBezTo>
                      <a:pt x="535" y="2335"/>
                      <a:pt x="1502" y="2235"/>
                      <a:pt x="1569" y="1034"/>
                    </a:cubicBezTo>
                    <a:cubicBezTo>
                      <a:pt x="1569" y="768"/>
                      <a:pt x="1502" y="501"/>
                      <a:pt x="1335" y="3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1799952">
                <a:off x="6636846" y="1374174"/>
                <a:ext cx="224554" cy="326269"/>
              </a:xfrm>
              <a:custGeom>
                <a:rect b="b" l="l" r="r" t="t"/>
                <a:pathLst>
                  <a:path extrusionOk="0" h="4170" w="2870">
                    <a:moveTo>
                      <a:pt x="2435" y="567"/>
                    </a:moveTo>
                    <a:cubicBezTo>
                      <a:pt x="2135" y="234"/>
                      <a:pt x="1768" y="0"/>
                      <a:pt x="1301" y="67"/>
                    </a:cubicBezTo>
                    <a:cubicBezTo>
                      <a:pt x="434" y="200"/>
                      <a:pt x="0" y="1334"/>
                      <a:pt x="301" y="2168"/>
                    </a:cubicBezTo>
                    <a:cubicBezTo>
                      <a:pt x="934" y="4170"/>
                      <a:pt x="2669" y="4003"/>
                      <a:pt x="2836" y="1868"/>
                    </a:cubicBezTo>
                    <a:cubicBezTo>
                      <a:pt x="2869" y="1368"/>
                      <a:pt x="2702" y="901"/>
                      <a:pt x="2435" y="567"/>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rot="-1799952">
              <a:off x="7435369" y="2823090"/>
              <a:ext cx="404589" cy="563811"/>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5" name="Shape 95"/>
        <p:cNvGrpSpPr/>
        <p:nvPr/>
      </p:nvGrpSpPr>
      <p:grpSpPr>
        <a:xfrm>
          <a:off x="0" y="0"/>
          <a:ext cx="0" cy="0"/>
          <a:chOff x="0" y="0"/>
          <a:chExt cx="0" cy="0"/>
        </a:xfrm>
      </p:grpSpPr>
      <p:grpSp>
        <p:nvGrpSpPr>
          <p:cNvPr id="96" name="Google Shape;96;p11"/>
          <p:cNvGrpSpPr/>
          <p:nvPr/>
        </p:nvGrpSpPr>
        <p:grpSpPr>
          <a:xfrm>
            <a:off x="1879448" y="605698"/>
            <a:ext cx="8880384" cy="8637826"/>
            <a:chOff x="1879448" y="605698"/>
            <a:chExt cx="8880384" cy="8637826"/>
          </a:xfrm>
        </p:grpSpPr>
        <p:sp>
          <p:nvSpPr>
            <p:cNvPr id="97" name="Google Shape;97;p11"/>
            <p:cNvSpPr/>
            <p:nvPr/>
          </p:nvSpPr>
          <p:spPr>
            <a:xfrm rot="-2340796">
              <a:off x="2794732" y="2221932"/>
              <a:ext cx="7049816" cy="5405359"/>
            </a:xfrm>
            <a:custGeom>
              <a:rect b="b" l="l" r="r" t="t"/>
              <a:pathLst>
                <a:path extrusionOk="0" h="48306" w="63002">
                  <a:moveTo>
                    <a:pt x="63002" y="28331"/>
                  </a:moveTo>
                  <a:cubicBezTo>
                    <a:pt x="63002" y="28331"/>
                    <a:pt x="44006" y="44061"/>
                    <a:pt x="43543" y="27079"/>
                  </a:cubicBezTo>
                  <a:cubicBezTo>
                    <a:pt x="43353" y="18778"/>
                    <a:pt x="39162" y="13689"/>
                    <a:pt x="32739" y="18479"/>
                  </a:cubicBezTo>
                  <a:cubicBezTo>
                    <a:pt x="23487" y="25337"/>
                    <a:pt x="22970" y="15540"/>
                    <a:pt x="18860" y="7784"/>
                  </a:cubicBezTo>
                  <a:cubicBezTo>
                    <a:pt x="14724" y="1"/>
                    <a:pt x="1" y="13009"/>
                    <a:pt x="1" y="13009"/>
                  </a:cubicBezTo>
                  <a:lnTo>
                    <a:pt x="44305" y="48306"/>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flipH="1" rot="-5400000">
              <a:off x="7821527" y="3412147"/>
              <a:ext cx="606883" cy="835392"/>
            </a:xfrm>
            <a:custGeom>
              <a:rect b="b" l="l" r="r" t="t"/>
              <a:pathLst>
                <a:path extrusionOk="0" h="50001" w="36324">
                  <a:moveTo>
                    <a:pt x="9545" y="40031"/>
                  </a:moveTo>
                  <a:cubicBezTo>
                    <a:pt x="17387" y="48329"/>
                    <a:pt x="32494" y="50001"/>
                    <a:pt x="35381" y="36323"/>
                  </a:cubicBezTo>
                  <a:cubicBezTo>
                    <a:pt x="36324" y="31764"/>
                    <a:pt x="35746" y="26748"/>
                    <a:pt x="33345" y="22767"/>
                  </a:cubicBezTo>
                  <a:cubicBezTo>
                    <a:pt x="29697" y="16627"/>
                    <a:pt x="21095" y="16687"/>
                    <a:pt x="16688" y="11368"/>
                  </a:cubicBezTo>
                  <a:cubicBezTo>
                    <a:pt x="14439" y="8663"/>
                    <a:pt x="15320" y="3921"/>
                    <a:pt x="11916" y="1946"/>
                  </a:cubicBezTo>
                  <a:cubicBezTo>
                    <a:pt x="8572" y="0"/>
                    <a:pt x="3344" y="2098"/>
                    <a:pt x="1672" y="5350"/>
                  </a:cubicBezTo>
                  <a:cubicBezTo>
                    <a:pt x="578" y="7478"/>
                    <a:pt x="365" y="10000"/>
                    <a:pt x="274" y="12371"/>
                  </a:cubicBezTo>
                  <a:cubicBezTo>
                    <a:pt x="1" y="21946"/>
                    <a:pt x="2706" y="32402"/>
                    <a:pt x="9241" y="39697"/>
                  </a:cubicBezTo>
                  <a:cubicBezTo>
                    <a:pt x="9332" y="39818"/>
                    <a:pt x="9454" y="39940"/>
                    <a:pt x="9545" y="4003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flipH="1" rot="10800000">
              <a:off x="5069992" y="4175332"/>
              <a:ext cx="502271" cy="482038"/>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1"/>
          <p:cNvGrpSpPr/>
          <p:nvPr/>
        </p:nvGrpSpPr>
        <p:grpSpPr>
          <a:xfrm>
            <a:off x="-1877177" y="-4095102"/>
            <a:ext cx="8880384" cy="8637826"/>
            <a:chOff x="-1877177" y="-4095102"/>
            <a:chExt cx="8880384" cy="8637826"/>
          </a:xfrm>
        </p:grpSpPr>
        <p:sp>
          <p:nvSpPr>
            <p:cNvPr id="101" name="Google Shape;101;p11"/>
            <p:cNvSpPr/>
            <p:nvPr/>
          </p:nvSpPr>
          <p:spPr>
            <a:xfrm rot="8459204">
              <a:off x="-961893" y="-2478868"/>
              <a:ext cx="7049816" cy="5405359"/>
            </a:xfrm>
            <a:custGeom>
              <a:rect b="b" l="l" r="r" t="t"/>
              <a:pathLst>
                <a:path extrusionOk="0" h="48306" w="63002">
                  <a:moveTo>
                    <a:pt x="63002" y="28331"/>
                  </a:moveTo>
                  <a:cubicBezTo>
                    <a:pt x="63002" y="28331"/>
                    <a:pt x="44006" y="44061"/>
                    <a:pt x="43543" y="27079"/>
                  </a:cubicBezTo>
                  <a:cubicBezTo>
                    <a:pt x="43353" y="18778"/>
                    <a:pt x="39162" y="13689"/>
                    <a:pt x="32739" y="18479"/>
                  </a:cubicBezTo>
                  <a:cubicBezTo>
                    <a:pt x="23487" y="25337"/>
                    <a:pt x="22970" y="15540"/>
                    <a:pt x="18860" y="7784"/>
                  </a:cubicBezTo>
                  <a:cubicBezTo>
                    <a:pt x="14724" y="1"/>
                    <a:pt x="1" y="13009"/>
                    <a:pt x="1" y="13009"/>
                  </a:cubicBezTo>
                  <a:lnTo>
                    <a:pt x="44305" y="48306"/>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flipH="1" rot="10800000">
              <a:off x="203378" y="1307905"/>
              <a:ext cx="689236" cy="661472"/>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5817175" y="471691"/>
              <a:ext cx="559992" cy="982364"/>
            </a:xfrm>
            <a:custGeom>
              <a:rect b="b" l="l" r="r" t="t"/>
              <a:pathLst>
                <a:path extrusionOk="0" h="27154" w="15479">
                  <a:moveTo>
                    <a:pt x="7606" y="234"/>
                  </a:moveTo>
                  <a:cubicBezTo>
                    <a:pt x="6939" y="501"/>
                    <a:pt x="6305" y="902"/>
                    <a:pt x="5738" y="1369"/>
                  </a:cubicBezTo>
                  <a:cubicBezTo>
                    <a:pt x="2136" y="4304"/>
                    <a:pt x="1" y="8907"/>
                    <a:pt x="101" y="13511"/>
                  </a:cubicBezTo>
                  <a:cubicBezTo>
                    <a:pt x="134" y="16513"/>
                    <a:pt x="1102" y="19515"/>
                    <a:pt x="2803" y="21983"/>
                  </a:cubicBezTo>
                  <a:cubicBezTo>
                    <a:pt x="6405" y="27154"/>
                    <a:pt x="9975" y="17380"/>
                    <a:pt x="10842" y="14878"/>
                  </a:cubicBezTo>
                  <a:cubicBezTo>
                    <a:pt x="12143" y="11076"/>
                    <a:pt x="15479" y="668"/>
                    <a:pt x="9074" y="1"/>
                  </a:cubicBezTo>
                  <a:cubicBezTo>
                    <a:pt x="8574" y="1"/>
                    <a:pt x="8073" y="68"/>
                    <a:pt x="7606" y="2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1"/>
          <p:cNvSpPr txBox="1"/>
          <p:nvPr>
            <p:ph hasCustomPrompt="1" type="title"/>
          </p:nvPr>
        </p:nvSpPr>
        <p:spPr>
          <a:xfrm>
            <a:off x="2598150" y="1464700"/>
            <a:ext cx="2693400" cy="1357800"/>
          </a:xfrm>
          <a:prstGeom prst="rect">
            <a:avLst/>
          </a:prstGeom>
        </p:spPr>
        <p:txBody>
          <a:bodyPr anchorCtr="0" anchor="ctr" bIns="91425" lIns="91425" spcFirstLastPara="1" rIns="91425" wrap="square" tIns="91425">
            <a:noAutofit/>
          </a:bodyPr>
          <a:lstStyle>
            <a:lvl1pPr lvl="0">
              <a:spcBef>
                <a:spcPts val="0"/>
              </a:spcBef>
              <a:spcAft>
                <a:spcPts val="0"/>
              </a:spcAft>
              <a:buSzPts val="82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5" name="Google Shape;105;p11"/>
          <p:cNvSpPr txBox="1"/>
          <p:nvPr>
            <p:ph idx="1" type="subTitle"/>
          </p:nvPr>
        </p:nvSpPr>
        <p:spPr>
          <a:xfrm>
            <a:off x="2598150" y="2926400"/>
            <a:ext cx="3947700" cy="4476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8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6"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7" name="Shape 107"/>
        <p:cNvGrpSpPr/>
        <p:nvPr/>
      </p:nvGrpSpPr>
      <p:grpSpPr>
        <a:xfrm>
          <a:off x="0" y="0"/>
          <a:ext cx="0" cy="0"/>
          <a:chOff x="0" y="0"/>
          <a:chExt cx="0" cy="0"/>
        </a:xfrm>
      </p:grpSpPr>
      <p:grpSp>
        <p:nvGrpSpPr>
          <p:cNvPr id="108" name="Google Shape;108;p13"/>
          <p:cNvGrpSpPr/>
          <p:nvPr/>
        </p:nvGrpSpPr>
        <p:grpSpPr>
          <a:xfrm>
            <a:off x="-397975" y="3366370"/>
            <a:ext cx="3647837" cy="1791074"/>
            <a:chOff x="0" y="3747825"/>
            <a:chExt cx="2870956" cy="1409628"/>
          </a:xfrm>
        </p:grpSpPr>
        <p:sp>
          <p:nvSpPr>
            <p:cNvPr id="109" name="Google Shape;109;p13"/>
            <p:cNvSpPr/>
            <p:nvPr/>
          </p:nvSpPr>
          <p:spPr>
            <a:xfrm>
              <a:off x="0" y="3747825"/>
              <a:ext cx="2870956" cy="1409628"/>
            </a:xfrm>
            <a:custGeom>
              <a:rect b="b" l="l" r="r" t="t"/>
              <a:pathLst>
                <a:path extrusionOk="0" h="44743" w="91127">
                  <a:moveTo>
                    <a:pt x="90883" y="44742"/>
                  </a:moveTo>
                  <a:cubicBezTo>
                    <a:pt x="91126" y="38390"/>
                    <a:pt x="86445" y="32250"/>
                    <a:pt x="80518" y="29575"/>
                  </a:cubicBezTo>
                  <a:cubicBezTo>
                    <a:pt x="73862" y="26596"/>
                    <a:pt x="66141" y="27113"/>
                    <a:pt x="59028" y="28663"/>
                  </a:cubicBezTo>
                  <a:cubicBezTo>
                    <a:pt x="51946" y="30244"/>
                    <a:pt x="44986" y="32736"/>
                    <a:pt x="37721" y="33526"/>
                  </a:cubicBezTo>
                  <a:cubicBezTo>
                    <a:pt x="35107" y="33830"/>
                    <a:pt x="32341" y="33891"/>
                    <a:pt x="29849" y="32918"/>
                  </a:cubicBezTo>
                  <a:cubicBezTo>
                    <a:pt x="26292" y="31520"/>
                    <a:pt x="23830" y="28207"/>
                    <a:pt x="22037" y="24803"/>
                  </a:cubicBezTo>
                  <a:cubicBezTo>
                    <a:pt x="19636" y="20213"/>
                    <a:pt x="18146" y="15198"/>
                    <a:pt x="15715" y="10578"/>
                  </a:cubicBezTo>
                  <a:cubicBezTo>
                    <a:pt x="12827" y="5228"/>
                    <a:pt x="6049" y="304"/>
                    <a:pt x="0" y="0"/>
                  </a:cubicBezTo>
                  <a:lnTo>
                    <a:pt x="0" y="44742"/>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937575" y="4334368"/>
              <a:ext cx="363561" cy="339554"/>
            </a:xfrm>
            <a:custGeom>
              <a:rect b="b" l="l" r="r" t="t"/>
              <a:pathLst>
                <a:path extrusionOk="0" h="35260" w="37753">
                  <a:moveTo>
                    <a:pt x="6019" y="10821"/>
                  </a:moveTo>
                  <a:cubicBezTo>
                    <a:pt x="3861" y="13344"/>
                    <a:pt x="1885" y="16110"/>
                    <a:pt x="943" y="19271"/>
                  </a:cubicBezTo>
                  <a:cubicBezTo>
                    <a:pt x="1" y="22432"/>
                    <a:pt x="153" y="26080"/>
                    <a:pt x="2007" y="28846"/>
                  </a:cubicBezTo>
                  <a:cubicBezTo>
                    <a:pt x="3892" y="31642"/>
                    <a:pt x="7235" y="33223"/>
                    <a:pt x="10579" y="33770"/>
                  </a:cubicBezTo>
                  <a:cubicBezTo>
                    <a:pt x="18785" y="35259"/>
                    <a:pt x="27691" y="31460"/>
                    <a:pt x="32372" y="24560"/>
                  </a:cubicBezTo>
                  <a:cubicBezTo>
                    <a:pt x="37752" y="16566"/>
                    <a:pt x="35169" y="7387"/>
                    <a:pt x="26384" y="3314"/>
                  </a:cubicBezTo>
                  <a:cubicBezTo>
                    <a:pt x="19181" y="1"/>
                    <a:pt x="10639" y="5563"/>
                    <a:pt x="6019" y="1082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13"/>
          <p:cNvGrpSpPr/>
          <p:nvPr/>
        </p:nvGrpSpPr>
        <p:grpSpPr>
          <a:xfrm>
            <a:off x="6087157" y="0"/>
            <a:ext cx="3057236" cy="1751508"/>
            <a:chOff x="6561875" y="0"/>
            <a:chExt cx="2582125" cy="1479315"/>
          </a:xfrm>
        </p:grpSpPr>
        <p:sp>
          <p:nvSpPr>
            <p:cNvPr id="112" name="Google Shape;112;p13"/>
            <p:cNvSpPr/>
            <p:nvPr/>
          </p:nvSpPr>
          <p:spPr>
            <a:xfrm flipH="1">
              <a:off x="8249599" y="752300"/>
              <a:ext cx="528151" cy="727015"/>
            </a:xfrm>
            <a:custGeom>
              <a:rect b="b" l="l" r="r" t="t"/>
              <a:pathLst>
                <a:path extrusionOk="0" h="50001" w="36324">
                  <a:moveTo>
                    <a:pt x="9545" y="40031"/>
                  </a:moveTo>
                  <a:cubicBezTo>
                    <a:pt x="17387" y="48329"/>
                    <a:pt x="32494" y="50001"/>
                    <a:pt x="35381" y="36323"/>
                  </a:cubicBezTo>
                  <a:cubicBezTo>
                    <a:pt x="36324" y="31764"/>
                    <a:pt x="35746" y="26748"/>
                    <a:pt x="33345" y="22767"/>
                  </a:cubicBezTo>
                  <a:cubicBezTo>
                    <a:pt x="29697" y="16627"/>
                    <a:pt x="21095" y="16687"/>
                    <a:pt x="16688" y="11368"/>
                  </a:cubicBezTo>
                  <a:cubicBezTo>
                    <a:pt x="14439" y="8663"/>
                    <a:pt x="15320" y="3921"/>
                    <a:pt x="11916" y="1946"/>
                  </a:cubicBezTo>
                  <a:cubicBezTo>
                    <a:pt x="8572" y="0"/>
                    <a:pt x="3344" y="2098"/>
                    <a:pt x="1672" y="5350"/>
                  </a:cubicBezTo>
                  <a:cubicBezTo>
                    <a:pt x="578" y="7478"/>
                    <a:pt x="365" y="10000"/>
                    <a:pt x="274" y="12371"/>
                  </a:cubicBezTo>
                  <a:cubicBezTo>
                    <a:pt x="1" y="21946"/>
                    <a:pt x="2706" y="32402"/>
                    <a:pt x="9241" y="39697"/>
                  </a:cubicBezTo>
                  <a:cubicBezTo>
                    <a:pt x="9332" y="39818"/>
                    <a:pt x="9454" y="39940"/>
                    <a:pt x="9545" y="4003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flipH="1">
              <a:off x="6561875" y="0"/>
              <a:ext cx="2582125" cy="1312350"/>
            </a:xfrm>
            <a:custGeom>
              <a:rect b="b" l="l" r="r" t="t"/>
              <a:pathLst>
                <a:path extrusionOk="0" h="52494" w="103285">
                  <a:moveTo>
                    <a:pt x="0" y="31"/>
                  </a:moveTo>
                  <a:lnTo>
                    <a:pt x="0" y="52494"/>
                  </a:lnTo>
                  <a:cubicBezTo>
                    <a:pt x="1945" y="52159"/>
                    <a:pt x="3769" y="51096"/>
                    <a:pt x="5046" y="49424"/>
                  </a:cubicBezTo>
                  <a:cubicBezTo>
                    <a:pt x="8784" y="44652"/>
                    <a:pt x="5593" y="37813"/>
                    <a:pt x="6474" y="32372"/>
                  </a:cubicBezTo>
                  <a:cubicBezTo>
                    <a:pt x="7538" y="25989"/>
                    <a:pt x="13921" y="21247"/>
                    <a:pt x="20396" y="20943"/>
                  </a:cubicBezTo>
                  <a:cubicBezTo>
                    <a:pt x="26900" y="20639"/>
                    <a:pt x="33162" y="24135"/>
                    <a:pt x="37478" y="29028"/>
                  </a:cubicBezTo>
                  <a:cubicBezTo>
                    <a:pt x="39666" y="31521"/>
                    <a:pt x="41733" y="34621"/>
                    <a:pt x="44986" y="35290"/>
                  </a:cubicBezTo>
                  <a:cubicBezTo>
                    <a:pt x="49515" y="36202"/>
                    <a:pt x="53344" y="32068"/>
                    <a:pt x="55715" y="28117"/>
                  </a:cubicBezTo>
                  <a:cubicBezTo>
                    <a:pt x="58056" y="24165"/>
                    <a:pt x="60639" y="19575"/>
                    <a:pt x="65138" y="18663"/>
                  </a:cubicBezTo>
                  <a:cubicBezTo>
                    <a:pt x="69424" y="17812"/>
                    <a:pt x="73436" y="20730"/>
                    <a:pt x="77752" y="21460"/>
                  </a:cubicBezTo>
                  <a:cubicBezTo>
                    <a:pt x="84986" y="22676"/>
                    <a:pt x="91643" y="17448"/>
                    <a:pt x="96750" y="12128"/>
                  </a:cubicBezTo>
                  <a:cubicBezTo>
                    <a:pt x="99789" y="8937"/>
                    <a:pt x="102829" y="5289"/>
                    <a:pt x="103224" y="882"/>
                  </a:cubicBezTo>
                  <a:cubicBezTo>
                    <a:pt x="103285" y="578"/>
                    <a:pt x="103285" y="305"/>
                    <a:pt x="103285" y="1"/>
                  </a:cubicBezTo>
                  <a:lnTo>
                    <a:pt x="0" y="1"/>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flipH="1">
              <a:off x="7294756" y="599564"/>
              <a:ext cx="274744" cy="263626"/>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 name="Google Shape;116;p13"/>
          <p:cNvSpPr txBox="1"/>
          <p:nvPr>
            <p:ph hasCustomPrompt="1" idx="2" type="title"/>
          </p:nvPr>
        </p:nvSpPr>
        <p:spPr>
          <a:xfrm>
            <a:off x="1101100" y="1738834"/>
            <a:ext cx="882600" cy="42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5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7" name="Google Shape;117;p13"/>
          <p:cNvSpPr txBox="1"/>
          <p:nvPr>
            <p:ph idx="1" type="subTitle"/>
          </p:nvPr>
        </p:nvSpPr>
        <p:spPr>
          <a:xfrm>
            <a:off x="2136036" y="1441375"/>
            <a:ext cx="2378100" cy="449400"/>
          </a:xfrm>
          <a:prstGeom prst="rect">
            <a:avLst/>
          </a:prstGeom>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8" name="Google Shape;118;p13"/>
          <p:cNvSpPr txBox="1"/>
          <p:nvPr>
            <p:ph idx="3" type="subTitle"/>
          </p:nvPr>
        </p:nvSpPr>
        <p:spPr>
          <a:xfrm>
            <a:off x="2136036" y="1890775"/>
            <a:ext cx="2378100" cy="5019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 name="Google Shape;119;p13"/>
          <p:cNvSpPr txBox="1"/>
          <p:nvPr>
            <p:ph hasCustomPrompt="1" idx="4" type="title"/>
          </p:nvPr>
        </p:nvSpPr>
        <p:spPr>
          <a:xfrm>
            <a:off x="1101100" y="3275734"/>
            <a:ext cx="882600" cy="42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5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0" name="Google Shape;120;p13"/>
          <p:cNvSpPr txBox="1"/>
          <p:nvPr>
            <p:ph idx="5" type="subTitle"/>
          </p:nvPr>
        </p:nvSpPr>
        <p:spPr>
          <a:xfrm>
            <a:off x="2136036" y="2978250"/>
            <a:ext cx="2378100" cy="449400"/>
          </a:xfrm>
          <a:prstGeom prst="rect">
            <a:avLst/>
          </a:prstGeom>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1" name="Google Shape;121;p13"/>
          <p:cNvSpPr txBox="1"/>
          <p:nvPr>
            <p:ph idx="6" type="subTitle"/>
          </p:nvPr>
        </p:nvSpPr>
        <p:spPr>
          <a:xfrm>
            <a:off x="2136036" y="3427650"/>
            <a:ext cx="2378100" cy="5019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2" name="Google Shape;122;p13"/>
          <p:cNvSpPr txBox="1"/>
          <p:nvPr>
            <p:ph hasCustomPrompt="1" idx="7" type="title"/>
          </p:nvPr>
        </p:nvSpPr>
        <p:spPr>
          <a:xfrm>
            <a:off x="4802825" y="1738834"/>
            <a:ext cx="882600" cy="42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5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3" name="Google Shape;123;p13"/>
          <p:cNvSpPr txBox="1"/>
          <p:nvPr>
            <p:ph idx="8" type="subTitle"/>
          </p:nvPr>
        </p:nvSpPr>
        <p:spPr>
          <a:xfrm>
            <a:off x="5837661" y="1441375"/>
            <a:ext cx="2378100" cy="449400"/>
          </a:xfrm>
          <a:prstGeom prst="rect">
            <a:avLst/>
          </a:prstGeom>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4" name="Google Shape;124;p13"/>
          <p:cNvSpPr txBox="1"/>
          <p:nvPr>
            <p:ph idx="9" type="subTitle"/>
          </p:nvPr>
        </p:nvSpPr>
        <p:spPr>
          <a:xfrm>
            <a:off x="5837661" y="1890775"/>
            <a:ext cx="2378100" cy="5019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5" name="Google Shape;125;p13"/>
          <p:cNvSpPr txBox="1"/>
          <p:nvPr>
            <p:ph hasCustomPrompt="1" idx="13" type="title"/>
          </p:nvPr>
        </p:nvSpPr>
        <p:spPr>
          <a:xfrm>
            <a:off x="4802650" y="3275734"/>
            <a:ext cx="882600" cy="42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5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6" name="Google Shape;126;p13"/>
          <p:cNvSpPr txBox="1"/>
          <p:nvPr>
            <p:ph idx="14" type="subTitle"/>
          </p:nvPr>
        </p:nvSpPr>
        <p:spPr>
          <a:xfrm>
            <a:off x="5837661" y="2978250"/>
            <a:ext cx="2378100" cy="449400"/>
          </a:xfrm>
          <a:prstGeom prst="rect">
            <a:avLst/>
          </a:prstGeom>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7" name="Google Shape;127;p13"/>
          <p:cNvSpPr txBox="1"/>
          <p:nvPr>
            <p:ph idx="15" type="subTitle"/>
          </p:nvPr>
        </p:nvSpPr>
        <p:spPr>
          <a:xfrm>
            <a:off x="5837661" y="3427650"/>
            <a:ext cx="2378100" cy="5019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2">
    <p:spTree>
      <p:nvGrpSpPr>
        <p:cNvPr id="128" name="Shape 128"/>
        <p:cNvGrpSpPr/>
        <p:nvPr/>
      </p:nvGrpSpPr>
      <p:grpSpPr>
        <a:xfrm>
          <a:off x="0" y="0"/>
          <a:ext cx="0" cy="0"/>
          <a:chOff x="0" y="0"/>
          <a:chExt cx="0" cy="0"/>
        </a:xfrm>
      </p:grpSpPr>
      <p:sp>
        <p:nvSpPr>
          <p:cNvPr id="129" name="Google Shape;129;p14"/>
          <p:cNvSpPr/>
          <p:nvPr/>
        </p:nvSpPr>
        <p:spPr>
          <a:xfrm rot="5400000">
            <a:off x="422950" y="-2476622"/>
            <a:ext cx="3169902" cy="6887550"/>
          </a:xfrm>
          <a:custGeom>
            <a:rect b="b" l="l" r="r" t="t"/>
            <a:pathLst>
              <a:path extrusionOk="0" h="67411" w="31025">
                <a:moveTo>
                  <a:pt x="31025" y="67411"/>
                </a:moveTo>
                <a:cubicBezTo>
                  <a:pt x="31025" y="67411"/>
                  <a:pt x="3566" y="61287"/>
                  <a:pt x="18561" y="49041"/>
                </a:cubicBezTo>
                <a:cubicBezTo>
                  <a:pt x="25854" y="43054"/>
                  <a:pt x="27541" y="35760"/>
                  <a:pt x="18724" y="33284"/>
                </a:cubicBezTo>
                <a:cubicBezTo>
                  <a:pt x="6097" y="29773"/>
                  <a:pt x="14533" y="22453"/>
                  <a:pt x="18642" y="13281"/>
                </a:cubicBezTo>
                <a:cubicBezTo>
                  <a:pt x="22779" y="4137"/>
                  <a:pt x="763" y="1"/>
                  <a:pt x="763" y="1"/>
                </a:cubicBezTo>
                <a:lnTo>
                  <a:pt x="1" y="64553"/>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rot="-4293171">
            <a:off x="509136" y="1711526"/>
            <a:ext cx="459826" cy="806649"/>
          </a:xfrm>
          <a:custGeom>
            <a:rect b="b" l="l" r="r" t="t"/>
            <a:pathLst>
              <a:path extrusionOk="0" h="27154" w="15479">
                <a:moveTo>
                  <a:pt x="7606" y="234"/>
                </a:moveTo>
                <a:cubicBezTo>
                  <a:pt x="6939" y="501"/>
                  <a:pt x="6305" y="902"/>
                  <a:pt x="5738" y="1369"/>
                </a:cubicBezTo>
                <a:cubicBezTo>
                  <a:pt x="2136" y="4304"/>
                  <a:pt x="1" y="8907"/>
                  <a:pt x="101" y="13511"/>
                </a:cubicBezTo>
                <a:cubicBezTo>
                  <a:pt x="134" y="16513"/>
                  <a:pt x="1102" y="19515"/>
                  <a:pt x="2803" y="21983"/>
                </a:cubicBezTo>
                <a:cubicBezTo>
                  <a:pt x="6405" y="27154"/>
                  <a:pt x="9975" y="17380"/>
                  <a:pt x="10842" y="14878"/>
                </a:cubicBezTo>
                <a:cubicBezTo>
                  <a:pt x="12143" y="11076"/>
                  <a:pt x="15479" y="668"/>
                  <a:pt x="9074" y="1"/>
                </a:cubicBezTo>
                <a:cubicBezTo>
                  <a:pt x="8574" y="1"/>
                  <a:pt x="8073" y="68"/>
                  <a:pt x="7606" y="2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flipH="1" rot="10800000">
            <a:off x="5451677" y="314374"/>
            <a:ext cx="558888" cy="536375"/>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4"/>
          <p:cNvGrpSpPr/>
          <p:nvPr/>
        </p:nvGrpSpPr>
        <p:grpSpPr>
          <a:xfrm>
            <a:off x="4693507" y="2689243"/>
            <a:ext cx="5120509" cy="3552921"/>
            <a:chOff x="4693507" y="2689243"/>
            <a:chExt cx="5120509" cy="3552921"/>
          </a:xfrm>
        </p:grpSpPr>
        <p:sp>
          <p:nvSpPr>
            <p:cNvPr id="133" name="Google Shape;133;p14"/>
            <p:cNvSpPr/>
            <p:nvPr/>
          </p:nvSpPr>
          <p:spPr>
            <a:xfrm rot="4459149">
              <a:off x="6061159" y="2141274"/>
              <a:ext cx="2385206" cy="4648859"/>
            </a:xfrm>
            <a:custGeom>
              <a:rect b="b" l="l" r="r" t="t"/>
              <a:pathLst>
                <a:path extrusionOk="0" h="72935" w="37421">
                  <a:moveTo>
                    <a:pt x="8111" y="0"/>
                  </a:moveTo>
                  <a:cubicBezTo>
                    <a:pt x="8111" y="0"/>
                    <a:pt x="33066" y="12927"/>
                    <a:pt x="15486" y="20955"/>
                  </a:cubicBezTo>
                  <a:cubicBezTo>
                    <a:pt x="6886" y="24874"/>
                    <a:pt x="3376" y="31542"/>
                    <a:pt x="11295" y="36168"/>
                  </a:cubicBezTo>
                  <a:cubicBezTo>
                    <a:pt x="22616" y="42808"/>
                    <a:pt x="12601" y="47707"/>
                    <a:pt x="6287" y="55517"/>
                  </a:cubicBezTo>
                  <a:cubicBezTo>
                    <a:pt x="1" y="63301"/>
                    <a:pt x="20221" y="72935"/>
                    <a:pt x="20221" y="72935"/>
                  </a:cubicBezTo>
                  <a:lnTo>
                    <a:pt x="37421" y="10696"/>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flipH="1">
              <a:off x="6412828" y="3474337"/>
              <a:ext cx="560843" cy="772015"/>
            </a:xfrm>
            <a:custGeom>
              <a:rect b="b" l="l" r="r" t="t"/>
              <a:pathLst>
                <a:path extrusionOk="0" h="50001" w="36324">
                  <a:moveTo>
                    <a:pt x="9545" y="40031"/>
                  </a:moveTo>
                  <a:cubicBezTo>
                    <a:pt x="17387" y="48329"/>
                    <a:pt x="32494" y="50001"/>
                    <a:pt x="35381" y="36323"/>
                  </a:cubicBezTo>
                  <a:cubicBezTo>
                    <a:pt x="36324" y="31764"/>
                    <a:pt x="35746" y="26748"/>
                    <a:pt x="33345" y="22767"/>
                  </a:cubicBezTo>
                  <a:cubicBezTo>
                    <a:pt x="29697" y="16627"/>
                    <a:pt x="21095" y="16687"/>
                    <a:pt x="16688" y="11368"/>
                  </a:cubicBezTo>
                  <a:cubicBezTo>
                    <a:pt x="14439" y="8663"/>
                    <a:pt x="15320" y="3921"/>
                    <a:pt x="11916" y="1946"/>
                  </a:cubicBezTo>
                  <a:cubicBezTo>
                    <a:pt x="8572" y="0"/>
                    <a:pt x="3344" y="2098"/>
                    <a:pt x="1672" y="5350"/>
                  </a:cubicBezTo>
                  <a:cubicBezTo>
                    <a:pt x="578" y="7478"/>
                    <a:pt x="365" y="10000"/>
                    <a:pt x="274" y="12371"/>
                  </a:cubicBezTo>
                  <a:cubicBezTo>
                    <a:pt x="1" y="21946"/>
                    <a:pt x="2706" y="32402"/>
                    <a:pt x="9241" y="39697"/>
                  </a:cubicBezTo>
                  <a:cubicBezTo>
                    <a:pt x="9332" y="39818"/>
                    <a:pt x="9454" y="39940"/>
                    <a:pt x="9545" y="4003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flipH="1" rot="10800000">
              <a:off x="8289195" y="3416385"/>
              <a:ext cx="552709" cy="530394"/>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4"/>
          <p:cNvSpPr txBox="1"/>
          <p:nvPr>
            <p:ph type="title"/>
          </p:nvPr>
        </p:nvSpPr>
        <p:spPr>
          <a:xfrm>
            <a:off x="3764988" y="1959591"/>
            <a:ext cx="3588900" cy="691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7" name="Google Shape;137;p14"/>
          <p:cNvSpPr txBox="1"/>
          <p:nvPr>
            <p:ph hasCustomPrompt="1" idx="2" type="title"/>
          </p:nvPr>
        </p:nvSpPr>
        <p:spPr>
          <a:xfrm>
            <a:off x="2373465" y="2230041"/>
            <a:ext cx="1058100" cy="69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8" name="Google Shape;138;p14"/>
          <p:cNvSpPr txBox="1"/>
          <p:nvPr>
            <p:ph idx="1" type="subTitle"/>
          </p:nvPr>
        </p:nvSpPr>
        <p:spPr>
          <a:xfrm>
            <a:off x="3765051" y="2651391"/>
            <a:ext cx="3588900" cy="54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9" name="Google Shape;139;p14"/>
          <p:cNvSpPr/>
          <p:nvPr/>
        </p:nvSpPr>
        <p:spPr>
          <a:xfrm flipH="1" rot="10800000">
            <a:off x="3920029" y="4205307"/>
            <a:ext cx="773476" cy="742318"/>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1">
    <p:spTree>
      <p:nvGrpSpPr>
        <p:cNvPr id="140" name="Shape 140"/>
        <p:cNvGrpSpPr/>
        <p:nvPr/>
      </p:nvGrpSpPr>
      <p:grpSpPr>
        <a:xfrm>
          <a:off x="0" y="0"/>
          <a:ext cx="0" cy="0"/>
          <a:chOff x="0" y="0"/>
          <a:chExt cx="0" cy="0"/>
        </a:xfrm>
      </p:grpSpPr>
      <p:grpSp>
        <p:nvGrpSpPr>
          <p:cNvPr id="141" name="Google Shape;141;p15"/>
          <p:cNvGrpSpPr/>
          <p:nvPr/>
        </p:nvGrpSpPr>
        <p:grpSpPr>
          <a:xfrm>
            <a:off x="7257401" y="-1524409"/>
            <a:ext cx="5007694" cy="5086458"/>
            <a:chOff x="6142026" y="-1475159"/>
            <a:chExt cx="5007694" cy="5086458"/>
          </a:xfrm>
        </p:grpSpPr>
        <p:grpSp>
          <p:nvGrpSpPr>
            <p:cNvPr id="142" name="Google Shape;142;p15"/>
            <p:cNvGrpSpPr/>
            <p:nvPr/>
          </p:nvGrpSpPr>
          <p:grpSpPr>
            <a:xfrm>
              <a:off x="6142026" y="-1475159"/>
              <a:ext cx="5007694" cy="5086458"/>
              <a:chOff x="6142026" y="-1475159"/>
              <a:chExt cx="5007694" cy="5086458"/>
            </a:xfrm>
          </p:grpSpPr>
          <p:sp>
            <p:nvSpPr>
              <p:cNvPr id="143" name="Google Shape;143;p15"/>
              <p:cNvSpPr/>
              <p:nvPr/>
            </p:nvSpPr>
            <p:spPr>
              <a:xfrm rot="-1800065">
                <a:off x="6852325" y="-833080"/>
                <a:ext cx="3587096" cy="3802299"/>
              </a:xfrm>
              <a:custGeom>
                <a:rect b="b" l="l" r="r" t="t"/>
                <a:pathLst>
                  <a:path extrusionOk="0" h="57175" w="53939">
                    <a:moveTo>
                      <a:pt x="35593" y="44699"/>
                    </a:moveTo>
                    <a:cubicBezTo>
                      <a:pt x="33524" y="40563"/>
                      <a:pt x="32590" y="34659"/>
                      <a:pt x="35159" y="30322"/>
                    </a:cubicBezTo>
                    <a:cubicBezTo>
                      <a:pt x="37527" y="26319"/>
                      <a:pt x="42764" y="25586"/>
                      <a:pt x="45299" y="21883"/>
                    </a:cubicBezTo>
                    <a:cubicBezTo>
                      <a:pt x="53939" y="9341"/>
                      <a:pt x="33658" y="1"/>
                      <a:pt x="24151" y="1"/>
                    </a:cubicBezTo>
                    <a:cubicBezTo>
                      <a:pt x="17179" y="1"/>
                      <a:pt x="9574" y="2836"/>
                      <a:pt x="4570" y="7739"/>
                    </a:cubicBezTo>
                    <a:cubicBezTo>
                      <a:pt x="3103" y="9174"/>
                      <a:pt x="2002" y="11042"/>
                      <a:pt x="2069" y="13077"/>
                    </a:cubicBezTo>
                    <a:cubicBezTo>
                      <a:pt x="2069" y="18080"/>
                      <a:pt x="9841" y="18881"/>
                      <a:pt x="8840" y="24418"/>
                    </a:cubicBezTo>
                    <a:cubicBezTo>
                      <a:pt x="8106" y="28588"/>
                      <a:pt x="1335" y="29088"/>
                      <a:pt x="601" y="33158"/>
                    </a:cubicBezTo>
                    <a:cubicBezTo>
                      <a:pt x="0" y="36193"/>
                      <a:pt x="2602" y="38395"/>
                      <a:pt x="4404" y="40429"/>
                    </a:cubicBezTo>
                    <a:cubicBezTo>
                      <a:pt x="6805" y="43165"/>
                      <a:pt x="7439" y="45099"/>
                      <a:pt x="8740" y="48368"/>
                    </a:cubicBezTo>
                    <a:cubicBezTo>
                      <a:pt x="10475" y="52738"/>
                      <a:pt x="14411" y="55007"/>
                      <a:pt x="18847" y="55907"/>
                    </a:cubicBezTo>
                    <a:cubicBezTo>
                      <a:pt x="25285" y="57175"/>
                      <a:pt x="40463" y="54573"/>
                      <a:pt x="35593" y="4469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rot="-1799952">
                <a:off x="7013652" y="1548568"/>
                <a:ext cx="122762" cy="182773"/>
              </a:xfrm>
              <a:custGeom>
                <a:rect b="b" l="l" r="r" t="t"/>
                <a:pathLst>
                  <a:path extrusionOk="0" h="2336" w="1569">
                    <a:moveTo>
                      <a:pt x="1335" y="334"/>
                    </a:moveTo>
                    <a:cubicBezTo>
                      <a:pt x="1168" y="100"/>
                      <a:pt x="935" y="0"/>
                      <a:pt x="701" y="34"/>
                    </a:cubicBezTo>
                    <a:cubicBezTo>
                      <a:pt x="201" y="100"/>
                      <a:pt x="1" y="701"/>
                      <a:pt x="168" y="1201"/>
                    </a:cubicBezTo>
                    <a:cubicBezTo>
                      <a:pt x="535" y="2335"/>
                      <a:pt x="1502" y="2235"/>
                      <a:pt x="1569" y="1034"/>
                    </a:cubicBezTo>
                    <a:cubicBezTo>
                      <a:pt x="1569" y="768"/>
                      <a:pt x="1502" y="501"/>
                      <a:pt x="1335" y="3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rot="-1799952">
                <a:off x="6636846" y="1374174"/>
                <a:ext cx="224554" cy="326269"/>
              </a:xfrm>
              <a:custGeom>
                <a:rect b="b" l="l" r="r" t="t"/>
                <a:pathLst>
                  <a:path extrusionOk="0" h="4170" w="2870">
                    <a:moveTo>
                      <a:pt x="2435" y="567"/>
                    </a:moveTo>
                    <a:cubicBezTo>
                      <a:pt x="2135" y="234"/>
                      <a:pt x="1768" y="0"/>
                      <a:pt x="1301" y="67"/>
                    </a:cubicBezTo>
                    <a:cubicBezTo>
                      <a:pt x="434" y="200"/>
                      <a:pt x="0" y="1334"/>
                      <a:pt x="301" y="2168"/>
                    </a:cubicBezTo>
                    <a:cubicBezTo>
                      <a:pt x="934" y="4170"/>
                      <a:pt x="2669" y="4003"/>
                      <a:pt x="2836" y="1868"/>
                    </a:cubicBezTo>
                    <a:cubicBezTo>
                      <a:pt x="2869" y="1368"/>
                      <a:pt x="2702" y="901"/>
                      <a:pt x="2435" y="567"/>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5"/>
            <p:cNvSpPr/>
            <p:nvPr/>
          </p:nvSpPr>
          <p:spPr>
            <a:xfrm rot="-1799952">
              <a:off x="7435369" y="2823090"/>
              <a:ext cx="404589" cy="563811"/>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15"/>
          <p:cNvGrpSpPr/>
          <p:nvPr/>
        </p:nvGrpSpPr>
        <p:grpSpPr>
          <a:xfrm flipH="1">
            <a:off x="-661225" y="2497900"/>
            <a:ext cx="2410821" cy="2887931"/>
            <a:chOff x="7301925" y="2497900"/>
            <a:chExt cx="2410821" cy="2887931"/>
          </a:xfrm>
        </p:grpSpPr>
        <p:sp>
          <p:nvSpPr>
            <p:cNvPr id="148" name="Google Shape;148;p15"/>
            <p:cNvSpPr/>
            <p:nvPr/>
          </p:nvSpPr>
          <p:spPr>
            <a:xfrm>
              <a:off x="7517619" y="2658052"/>
              <a:ext cx="2195127" cy="2727779"/>
            </a:xfrm>
            <a:custGeom>
              <a:rect b="b" l="l" r="r" t="t"/>
              <a:pathLst>
                <a:path extrusionOk="0" h="59277" w="47702">
                  <a:moveTo>
                    <a:pt x="47535" y="27720"/>
                  </a:moveTo>
                  <a:cubicBezTo>
                    <a:pt x="47335" y="22683"/>
                    <a:pt x="46267" y="17647"/>
                    <a:pt x="44366" y="13010"/>
                  </a:cubicBezTo>
                  <a:cubicBezTo>
                    <a:pt x="40663" y="4003"/>
                    <a:pt x="32858" y="1"/>
                    <a:pt x="25486" y="8206"/>
                  </a:cubicBezTo>
                  <a:cubicBezTo>
                    <a:pt x="23818" y="10041"/>
                    <a:pt x="21650" y="12643"/>
                    <a:pt x="18981" y="13243"/>
                  </a:cubicBezTo>
                  <a:cubicBezTo>
                    <a:pt x="15412" y="14111"/>
                    <a:pt x="12877" y="10975"/>
                    <a:pt x="9408" y="11375"/>
                  </a:cubicBezTo>
                  <a:cubicBezTo>
                    <a:pt x="1902" y="12243"/>
                    <a:pt x="1" y="20815"/>
                    <a:pt x="2169" y="26953"/>
                  </a:cubicBezTo>
                  <a:cubicBezTo>
                    <a:pt x="4904" y="34759"/>
                    <a:pt x="15912" y="35926"/>
                    <a:pt x="17680" y="44065"/>
                  </a:cubicBezTo>
                  <a:cubicBezTo>
                    <a:pt x="18381" y="47368"/>
                    <a:pt x="17013" y="50937"/>
                    <a:pt x="18214" y="54073"/>
                  </a:cubicBezTo>
                  <a:cubicBezTo>
                    <a:pt x="19181" y="56574"/>
                    <a:pt x="21650" y="58276"/>
                    <a:pt x="24251" y="58776"/>
                  </a:cubicBezTo>
                  <a:cubicBezTo>
                    <a:pt x="26887" y="59276"/>
                    <a:pt x="29589" y="58743"/>
                    <a:pt x="32057" y="57709"/>
                  </a:cubicBezTo>
                  <a:cubicBezTo>
                    <a:pt x="39362" y="54606"/>
                    <a:pt x="44399" y="47401"/>
                    <a:pt x="46334" y="39696"/>
                  </a:cubicBezTo>
                  <a:cubicBezTo>
                    <a:pt x="47268" y="35860"/>
                    <a:pt x="47702" y="31757"/>
                    <a:pt x="47535" y="27720"/>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7999650" y="2497900"/>
              <a:ext cx="533740" cy="379519"/>
            </a:xfrm>
            <a:custGeom>
              <a:rect b="b" l="l" r="r" t="t"/>
              <a:pathLst>
                <a:path extrusionOk="0" h="11576" w="16280">
                  <a:moveTo>
                    <a:pt x="2002" y="7973"/>
                  </a:moveTo>
                  <a:cubicBezTo>
                    <a:pt x="2669" y="9140"/>
                    <a:pt x="3837" y="9974"/>
                    <a:pt x="5138" y="10475"/>
                  </a:cubicBezTo>
                  <a:cubicBezTo>
                    <a:pt x="7906" y="11575"/>
                    <a:pt x="11175" y="11042"/>
                    <a:pt x="13477" y="9140"/>
                  </a:cubicBezTo>
                  <a:cubicBezTo>
                    <a:pt x="15145" y="7773"/>
                    <a:pt x="16279" y="5471"/>
                    <a:pt x="15612" y="3436"/>
                  </a:cubicBezTo>
                  <a:cubicBezTo>
                    <a:pt x="14811" y="1135"/>
                    <a:pt x="12009" y="0"/>
                    <a:pt x="9608" y="401"/>
                  </a:cubicBezTo>
                  <a:cubicBezTo>
                    <a:pt x="6505" y="868"/>
                    <a:pt x="1" y="3536"/>
                    <a:pt x="1769" y="7506"/>
                  </a:cubicBezTo>
                  <a:cubicBezTo>
                    <a:pt x="1835" y="7639"/>
                    <a:pt x="1935" y="7806"/>
                    <a:pt x="2002" y="7973"/>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7301925" y="4222075"/>
              <a:ext cx="562925" cy="761400"/>
            </a:xfrm>
            <a:custGeom>
              <a:rect b="b" l="l" r="r" t="t"/>
              <a:pathLst>
                <a:path extrusionOk="0" h="30456" w="22517">
                  <a:moveTo>
                    <a:pt x="17580" y="30189"/>
                  </a:moveTo>
                  <a:cubicBezTo>
                    <a:pt x="19214" y="30022"/>
                    <a:pt x="20582" y="28855"/>
                    <a:pt x="21249" y="26153"/>
                  </a:cubicBezTo>
                  <a:cubicBezTo>
                    <a:pt x="22517" y="21149"/>
                    <a:pt x="20048" y="17146"/>
                    <a:pt x="16446" y="13877"/>
                  </a:cubicBezTo>
                  <a:cubicBezTo>
                    <a:pt x="13277" y="10975"/>
                    <a:pt x="1" y="1"/>
                    <a:pt x="2603" y="11876"/>
                  </a:cubicBezTo>
                  <a:cubicBezTo>
                    <a:pt x="3837" y="17380"/>
                    <a:pt x="6605" y="22550"/>
                    <a:pt x="10508" y="26653"/>
                  </a:cubicBezTo>
                  <a:cubicBezTo>
                    <a:pt x="12443" y="28688"/>
                    <a:pt x="15245" y="30456"/>
                    <a:pt x="17580" y="3018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5"/>
          <p:cNvSpPr/>
          <p:nvPr/>
        </p:nvSpPr>
        <p:spPr>
          <a:xfrm flipH="1">
            <a:off x="6899037" y="-46280"/>
            <a:ext cx="660637" cy="761705"/>
          </a:xfrm>
          <a:custGeom>
            <a:rect b="b" l="l" r="r" t="t"/>
            <a:pathLst>
              <a:path extrusionOk="0" h="13072" w="11338">
                <a:moveTo>
                  <a:pt x="11064" y="7721"/>
                </a:moveTo>
                <a:cubicBezTo>
                  <a:pt x="9635" y="1"/>
                  <a:pt x="0" y="9059"/>
                  <a:pt x="5410" y="12311"/>
                </a:cubicBezTo>
                <a:cubicBezTo>
                  <a:pt x="6657" y="13071"/>
                  <a:pt x="8359" y="12828"/>
                  <a:pt x="9544" y="11916"/>
                </a:cubicBezTo>
                <a:cubicBezTo>
                  <a:pt x="10730" y="10943"/>
                  <a:pt x="11338" y="9272"/>
                  <a:pt x="11064" y="772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3" name="Google Shape;153;p15"/>
          <p:cNvSpPr txBox="1"/>
          <p:nvPr>
            <p:ph idx="1" type="subTitle"/>
          </p:nvPr>
        </p:nvSpPr>
        <p:spPr>
          <a:xfrm>
            <a:off x="1924500" y="3406288"/>
            <a:ext cx="23910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4" name="Google Shape;154;p15"/>
          <p:cNvSpPr txBox="1"/>
          <p:nvPr>
            <p:ph idx="2" type="subTitle"/>
          </p:nvPr>
        </p:nvSpPr>
        <p:spPr>
          <a:xfrm>
            <a:off x="1924500" y="3855705"/>
            <a:ext cx="2391000" cy="533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5" name="Google Shape;155;p15"/>
          <p:cNvSpPr txBox="1"/>
          <p:nvPr>
            <p:ph idx="3" type="subTitle"/>
          </p:nvPr>
        </p:nvSpPr>
        <p:spPr>
          <a:xfrm>
            <a:off x="4828500" y="3406288"/>
            <a:ext cx="23910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6" name="Google Shape;156;p15"/>
          <p:cNvSpPr txBox="1"/>
          <p:nvPr>
            <p:ph idx="4" type="subTitle"/>
          </p:nvPr>
        </p:nvSpPr>
        <p:spPr>
          <a:xfrm>
            <a:off x="4828500" y="3855700"/>
            <a:ext cx="2391000" cy="533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0">
    <p:spTree>
      <p:nvGrpSpPr>
        <p:cNvPr id="157" name="Shape 157"/>
        <p:cNvGrpSpPr/>
        <p:nvPr/>
      </p:nvGrpSpPr>
      <p:grpSpPr>
        <a:xfrm>
          <a:off x="0" y="0"/>
          <a:ext cx="0" cy="0"/>
          <a:chOff x="0" y="0"/>
          <a:chExt cx="0" cy="0"/>
        </a:xfrm>
      </p:grpSpPr>
      <p:grpSp>
        <p:nvGrpSpPr>
          <p:cNvPr id="158" name="Google Shape;158;p16"/>
          <p:cNvGrpSpPr/>
          <p:nvPr/>
        </p:nvGrpSpPr>
        <p:grpSpPr>
          <a:xfrm rot="10800000">
            <a:off x="-6355" y="3860793"/>
            <a:ext cx="3345401" cy="1700281"/>
            <a:chOff x="6561875" y="0"/>
            <a:chExt cx="2582125" cy="1312350"/>
          </a:xfrm>
        </p:grpSpPr>
        <p:sp>
          <p:nvSpPr>
            <p:cNvPr id="159" name="Google Shape;159;p16"/>
            <p:cNvSpPr/>
            <p:nvPr/>
          </p:nvSpPr>
          <p:spPr>
            <a:xfrm flipH="1">
              <a:off x="8394446" y="752296"/>
              <a:ext cx="383309" cy="527636"/>
            </a:xfrm>
            <a:custGeom>
              <a:rect b="b" l="l" r="r" t="t"/>
              <a:pathLst>
                <a:path extrusionOk="0" h="50001" w="36324">
                  <a:moveTo>
                    <a:pt x="9545" y="40031"/>
                  </a:moveTo>
                  <a:cubicBezTo>
                    <a:pt x="17387" y="48329"/>
                    <a:pt x="32494" y="50001"/>
                    <a:pt x="35381" y="36323"/>
                  </a:cubicBezTo>
                  <a:cubicBezTo>
                    <a:pt x="36324" y="31764"/>
                    <a:pt x="35746" y="26748"/>
                    <a:pt x="33345" y="22767"/>
                  </a:cubicBezTo>
                  <a:cubicBezTo>
                    <a:pt x="29697" y="16627"/>
                    <a:pt x="21095" y="16687"/>
                    <a:pt x="16688" y="11368"/>
                  </a:cubicBezTo>
                  <a:cubicBezTo>
                    <a:pt x="14439" y="8663"/>
                    <a:pt x="15320" y="3921"/>
                    <a:pt x="11916" y="1946"/>
                  </a:cubicBezTo>
                  <a:cubicBezTo>
                    <a:pt x="8572" y="0"/>
                    <a:pt x="3344" y="2098"/>
                    <a:pt x="1672" y="5350"/>
                  </a:cubicBezTo>
                  <a:cubicBezTo>
                    <a:pt x="578" y="7478"/>
                    <a:pt x="365" y="10000"/>
                    <a:pt x="274" y="12371"/>
                  </a:cubicBezTo>
                  <a:cubicBezTo>
                    <a:pt x="1" y="21946"/>
                    <a:pt x="2706" y="32402"/>
                    <a:pt x="9241" y="39697"/>
                  </a:cubicBezTo>
                  <a:cubicBezTo>
                    <a:pt x="9332" y="39818"/>
                    <a:pt x="9454" y="39940"/>
                    <a:pt x="9545" y="4003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flipH="1">
              <a:off x="6561875" y="0"/>
              <a:ext cx="2582125" cy="1312350"/>
            </a:xfrm>
            <a:custGeom>
              <a:rect b="b" l="l" r="r" t="t"/>
              <a:pathLst>
                <a:path extrusionOk="0" h="52494" w="103285">
                  <a:moveTo>
                    <a:pt x="0" y="31"/>
                  </a:moveTo>
                  <a:lnTo>
                    <a:pt x="0" y="52494"/>
                  </a:lnTo>
                  <a:cubicBezTo>
                    <a:pt x="1945" y="52159"/>
                    <a:pt x="3769" y="51096"/>
                    <a:pt x="5046" y="49424"/>
                  </a:cubicBezTo>
                  <a:cubicBezTo>
                    <a:pt x="8784" y="44652"/>
                    <a:pt x="5593" y="37813"/>
                    <a:pt x="6474" y="32372"/>
                  </a:cubicBezTo>
                  <a:cubicBezTo>
                    <a:pt x="7538" y="25989"/>
                    <a:pt x="13921" y="21247"/>
                    <a:pt x="20396" y="20943"/>
                  </a:cubicBezTo>
                  <a:cubicBezTo>
                    <a:pt x="26900" y="20639"/>
                    <a:pt x="33162" y="24135"/>
                    <a:pt x="37478" y="29028"/>
                  </a:cubicBezTo>
                  <a:cubicBezTo>
                    <a:pt x="39666" y="31521"/>
                    <a:pt x="41733" y="34621"/>
                    <a:pt x="44986" y="35290"/>
                  </a:cubicBezTo>
                  <a:cubicBezTo>
                    <a:pt x="49515" y="36202"/>
                    <a:pt x="53344" y="32068"/>
                    <a:pt x="55715" y="28117"/>
                  </a:cubicBezTo>
                  <a:cubicBezTo>
                    <a:pt x="58056" y="24165"/>
                    <a:pt x="60639" y="19575"/>
                    <a:pt x="65138" y="18663"/>
                  </a:cubicBezTo>
                  <a:cubicBezTo>
                    <a:pt x="69424" y="17812"/>
                    <a:pt x="73436" y="20730"/>
                    <a:pt x="77752" y="21460"/>
                  </a:cubicBezTo>
                  <a:cubicBezTo>
                    <a:pt x="84986" y="22676"/>
                    <a:pt x="91643" y="17448"/>
                    <a:pt x="96750" y="12128"/>
                  </a:cubicBezTo>
                  <a:cubicBezTo>
                    <a:pt x="99789" y="8937"/>
                    <a:pt x="102829" y="5289"/>
                    <a:pt x="103224" y="882"/>
                  </a:cubicBezTo>
                  <a:cubicBezTo>
                    <a:pt x="103285" y="578"/>
                    <a:pt x="103285" y="305"/>
                    <a:pt x="103285" y="1"/>
                  </a:cubicBezTo>
                  <a:lnTo>
                    <a:pt x="0" y="1"/>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flipH="1">
              <a:off x="7294756" y="599564"/>
              <a:ext cx="274744" cy="263626"/>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16"/>
          <p:cNvGrpSpPr/>
          <p:nvPr/>
        </p:nvGrpSpPr>
        <p:grpSpPr>
          <a:xfrm>
            <a:off x="5411198" y="2569233"/>
            <a:ext cx="4563629" cy="4438979"/>
            <a:chOff x="1879448" y="605698"/>
            <a:chExt cx="8880384" cy="8637826"/>
          </a:xfrm>
        </p:grpSpPr>
        <p:sp>
          <p:nvSpPr>
            <p:cNvPr id="163" name="Google Shape;163;p16"/>
            <p:cNvSpPr/>
            <p:nvPr/>
          </p:nvSpPr>
          <p:spPr>
            <a:xfrm rot="-2340796">
              <a:off x="2794732" y="2221932"/>
              <a:ext cx="7049816" cy="5405359"/>
            </a:xfrm>
            <a:custGeom>
              <a:rect b="b" l="l" r="r" t="t"/>
              <a:pathLst>
                <a:path extrusionOk="0" h="48306" w="63002">
                  <a:moveTo>
                    <a:pt x="63002" y="28331"/>
                  </a:moveTo>
                  <a:cubicBezTo>
                    <a:pt x="63002" y="28331"/>
                    <a:pt x="44006" y="44061"/>
                    <a:pt x="43543" y="27079"/>
                  </a:cubicBezTo>
                  <a:cubicBezTo>
                    <a:pt x="43353" y="18778"/>
                    <a:pt x="39162" y="13689"/>
                    <a:pt x="32739" y="18479"/>
                  </a:cubicBezTo>
                  <a:cubicBezTo>
                    <a:pt x="23487" y="25337"/>
                    <a:pt x="22970" y="15540"/>
                    <a:pt x="18860" y="7784"/>
                  </a:cubicBezTo>
                  <a:cubicBezTo>
                    <a:pt x="14724" y="1"/>
                    <a:pt x="1" y="13009"/>
                    <a:pt x="1" y="13009"/>
                  </a:cubicBezTo>
                  <a:lnTo>
                    <a:pt x="44305" y="48306"/>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flipH="1" rot="-5400000">
              <a:off x="7821527" y="3412147"/>
              <a:ext cx="606883" cy="835392"/>
            </a:xfrm>
            <a:custGeom>
              <a:rect b="b" l="l" r="r" t="t"/>
              <a:pathLst>
                <a:path extrusionOk="0" h="50001" w="36324">
                  <a:moveTo>
                    <a:pt x="9545" y="40031"/>
                  </a:moveTo>
                  <a:cubicBezTo>
                    <a:pt x="17387" y="48329"/>
                    <a:pt x="32494" y="50001"/>
                    <a:pt x="35381" y="36323"/>
                  </a:cubicBezTo>
                  <a:cubicBezTo>
                    <a:pt x="36324" y="31764"/>
                    <a:pt x="35746" y="26748"/>
                    <a:pt x="33345" y="22767"/>
                  </a:cubicBezTo>
                  <a:cubicBezTo>
                    <a:pt x="29697" y="16627"/>
                    <a:pt x="21095" y="16687"/>
                    <a:pt x="16688" y="11368"/>
                  </a:cubicBezTo>
                  <a:cubicBezTo>
                    <a:pt x="14439" y="8663"/>
                    <a:pt x="15320" y="3921"/>
                    <a:pt x="11916" y="1946"/>
                  </a:cubicBezTo>
                  <a:cubicBezTo>
                    <a:pt x="8572" y="0"/>
                    <a:pt x="3344" y="2098"/>
                    <a:pt x="1672" y="5350"/>
                  </a:cubicBezTo>
                  <a:cubicBezTo>
                    <a:pt x="578" y="7478"/>
                    <a:pt x="365" y="10000"/>
                    <a:pt x="274" y="12371"/>
                  </a:cubicBezTo>
                  <a:cubicBezTo>
                    <a:pt x="1" y="21946"/>
                    <a:pt x="2706" y="32402"/>
                    <a:pt x="9241" y="39697"/>
                  </a:cubicBezTo>
                  <a:cubicBezTo>
                    <a:pt x="9332" y="39818"/>
                    <a:pt x="9454" y="39940"/>
                    <a:pt x="9545" y="4003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flipH="1" rot="10800000">
              <a:off x="5069992" y="4175332"/>
              <a:ext cx="502271" cy="482038"/>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16"/>
          <p:cNvGrpSpPr/>
          <p:nvPr/>
        </p:nvGrpSpPr>
        <p:grpSpPr>
          <a:xfrm rot="-5400000">
            <a:off x="7104348" y="-647671"/>
            <a:ext cx="2017375" cy="2416621"/>
            <a:chOff x="7301925" y="2497900"/>
            <a:chExt cx="2410821" cy="2887931"/>
          </a:xfrm>
        </p:grpSpPr>
        <p:sp>
          <p:nvSpPr>
            <p:cNvPr id="167" name="Google Shape;167;p16"/>
            <p:cNvSpPr/>
            <p:nvPr/>
          </p:nvSpPr>
          <p:spPr>
            <a:xfrm>
              <a:off x="7517619" y="2658052"/>
              <a:ext cx="2195127" cy="2727779"/>
            </a:xfrm>
            <a:custGeom>
              <a:rect b="b" l="l" r="r" t="t"/>
              <a:pathLst>
                <a:path extrusionOk="0" h="59277" w="47702">
                  <a:moveTo>
                    <a:pt x="47535" y="27720"/>
                  </a:moveTo>
                  <a:cubicBezTo>
                    <a:pt x="47335" y="22683"/>
                    <a:pt x="46267" y="17647"/>
                    <a:pt x="44366" y="13010"/>
                  </a:cubicBezTo>
                  <a:cubicBezTo>
                    <a:pt x="40663" y="4003"/>
                    <a:pt x="32858" y="1"/>
                    <a:pt x="25486" y="8206"/>
                  </a:cubicBezTo>
                  <a:cubicBezTo>
                    <a:pt x="23818" y="10041"/>
                    <a:pt x="21650" y="12643"/>
                    <a:pt x="18981" y="13243"/>
                  </a:cubicBezTo>
                  <a:cubicBezTo>
                    <a:pt x="15412" y="14111"/>
                    <a:pt x="12877" y="10975"/>
                    <a:pt x="9408" y="11375"/>
                  </a:cubicBezTo>
                  <a:cubicBezTo>
                    <a:pt x="1902" y="12243"/>
                    <a:pt x="1" y="20815"/>
                    <a:pt x="2169" y="26953"/>
                  </a:cubicBezTo>
                  <a:cubicBezTo>
                    <a:pt x="4904" y="34759"/>
                    <a:pt x="15912" y="35926"/>
                    <a:pt x="17680" y="44065"/>
                  </a:cubicBezTo>
                  <a:cubicBezTo>
                    <a:pt x="18381" y="47368"/>
                    <a:pt x="17013" y="50937"/>
                    <a:pt x="18214" y="54073"/>
                  </a:cubicBezTo>
                  <a:cubicBezTo>
                    <a:pt x="19181" y="56574"/>
                    <a:pt x="21650" y="58276"/>
                    <a:pt x="24251" y="58776"/>
                  </a:cubicBezTo>
                  <a:cubicBezTo>
                    <a:pt x="26887" y="59276"/>
                    <a:pt x="29589" y="58743"/>
                    <a:pt x="32057" y="57709"/>
                  </a:cubicBezTo>
                  <a:cubicBezTo>
                    <a:pt x="39362" y="54606"/>
                    <a:pt x="44399" y="47401"/>
                    <a:pt x="46334" y="39696"/>
                  </a:cubicBezTo>
                  <a:cubicBezTo>
                    <a:pt x="47268" y="35860"/>
                    <a:pt x="47702" y="31757"/>
                    <a:pt x="47535" y="27720"/>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7999650" y="2497900"/>
              <a:ext cx="533740" cy="379519"/>
            </a:xfrm>
            <a:custGeom>
              <a:rect b="b" l="l" r="r" t="t"/>
              <a:pathLst>
                <a:path extrusionOk="0" h="11576" w="16280">
                  <a:moveTo>
                    <a:pt x="2002" y="7973"/>
                  </a:moveTo>
                  <a:cubicBezTo>
                    <a:pt x="2669" y="9140"/>
                    <a:pt x="3837" y="9974"/>
                    <a:pt x="5138" y="10475"/>
                  </a:cubicBezTo>
                  <a:cubicBezTo>
                    <a:pt x="7906" y="11575"/>
                    <a:pt x="11175" y="11042"/>
                    <a:pt x="13477" y="9140"/>
                  </a:cubicBezTo>
                  <a:cubicBezTo>
                    <a:pt x="15145" y="7773"/>
                    <a:pt x="16279" y="5471"/>
                    <a:pt x="15612" y="3436"/>
                  </a:cubicBezTo>
                  <a:cubicBezTo>
                    <a:pt x="14811" y="1135"/>
                    <a:pt x="12009" y="0"/>
                    <a:pt x="9608" y="401"/>
                  </a:cubicBezTo>
                  <a:cubicBezTo>
                    <a:pt x="6505" y="868"/>
                    <a:pt x="1" y="3536"/>
                    <a:pt x="1769" y="7506"/>
                  </a:cubicBezTo>
                  <a:cubicBezTo>
                    <a:pt x="1835" y="7639"/>
                    <a:pt x="1935" y="7806"/>
                    <a:pt x="2002" y="7973"/>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7301925" y="4222075"/>
              <a:ext cx="562925" cy="761400"/>
            </a:xfrm>
            <a:custGeom>
              <a:rect b="b" l="l" r="r" t="t"/>
              <a:pathLst>
                <a:path extrusionOk="0" h="30456" w="22517">
                  <a:moveTo>
                    <a:pt x="17580" y="30189"/>
                  </a:moveTo>
                  <a:cubicBezTo>
                    <a:pt x="19214" y="30022"/>
                    <a:pt x="20582" y="28855"/>
                    <a:pt x="21249" y="26153"/>
                  </a:cubicBezTo>
                  <a:cubicBezTo>
                    <a:pt x="22517" y="21149"/>
                    <a:pt x="20048" y="17146"/>
                    <a:pt x="16446" y="13877"/>
                  </a:cubicBezTo>
                  <a:cubicBezTo>
                    <a:pt x="13277" y="10975"/>
                    <a:pt x="1" y="1"/>
                    <a:pt x="2603" y="11876"/>
                  </a:cubicBezTo>
                  <a:cubicBezTo>
                    <a:pt x="3837" y="17380"/>
                    <a:pt x="6605" y="22550"/>
                    <a:pt x="10508" y="26653"/>
                  </a:cubicBezTo>
                  <a:cubicBezTo>
                    <a:pt x="12443" y="28688"/>
                    <a:pt x="15245" y="30456"/>
                    <a:pt x="17580" y="3018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16"/>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1" name="Google Shape;171;p16"/>
          <p:cNvSpPr txBox="1"/>
          <p:nvPr>
            <p:ph idx="1" type="body"/>
          </p:nvPr>
        </p:nvSpPr>
        <p:spPr>
          <a:xfrm>
            <a:off x="710250" y="1197700"/>
            <a:ext cx="3861900" cy="3405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2" name="Google Shape;172;p16"/>
          <p:cNvSpPr txBox="1"/>
          <p:nvPr>
            <p:ph idx="2" type="body"/>
          </p:nvPr>
        </p:nvSpPr>
        <p:spPr>
          <a:xfrm>
            <a:off x="4572000" y="1197700"/>
            <a:ext cx="3861900" cy="3405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73" name="Shape 173"/>
        <p:cNvGrpSpPr/>
        <p:nvPr/>
      </p:nvGrpSpPr>
      <p:grpSpPr>
        <a:xfrm>
          <a:off x="0" y="0"/>
          <a:ext cx="0" cy="0"/>
          <a:chOff x="0" y="0"/>
          <a:chExt cx="0" cy="0"/>
        </a:xfrm>
      </p:grpSpPr>
      <p:grpSp>
        <p:nvGrpSpPr>
          <p:cNvPr id="174" name="Google Shape;174;p17"/>
          <p:cNvGrpSpPr/>
          <p:nvPr/>
        </p:nvGrpSpPr>
        <p:grpSpPr>
          <a:xfrm>
            <a:off x="-830726" y="3562061"/>
            <a:ext cx="4319153" cy="2982216"/>
            <a:chOff x="-664426" y="3438611"/>
            <a:chExt cx="4319153" cy="2982216"/>
          </a:xfrm>
        </p:grpSpPr>
        <p:sp>
          <p:nvSpPr>
            <p:cNvPr id="175" name="Google Shape;175;p17"/>
            <p:cNvSpPr/>
            <p:nvPr/>
          </p:nvSpPr>
          <p:spPr>
            <a:xfrm rot="4658524">
              <a:off x="400503" y="2958749"/>
              <a:ext cx="2189296" cy="3941940"/>
            </a:xfrm>
            <a:custGeom>
              <a:rect b="b" l="l" r="r" t="t"/>
              <a:pathLst>
                <a:path extrusionOk="0" h="39162" w="21750">
                  <a:moveTo>
                    <a:pt x="14178" y="1968"/>
                  </a:moveTo>
                  <a:cubicBezTo>
                    <a:pt x="11209" y="2802"/>
                    <a:pt x="11242" y="7806"/>
                    <a:pt x="10275" y="10041"/>
                  </a:cubicBezTo>
                  <a:cubicBezTo>
                    <a:pt x="8740" y="13643"/>
                    <a:pt x="5238" y="15211"/>
                    <a:pt x="2770" y="18146"/>
                  </a:cubicBezTo>
                  <a:cubicBezTo>
                    <a:pt x="1" y="21415"/>
                    <a:pt x="168" y="27353"/>
                    <a:pt x="1102" y="31323"/>
                  </a:cubicBezTo>
                  <a:cubicBezTo>
                    <a:pt x="2036" y="35159"/>
                    <a:pt x="4838" y="39161"/>
                    <a:pt x="9241" y="37827"/>
                  </a:cubicBezTo>
                  <a:cubicBezTo>
                    <a:pt x="18848" y="34925"/>
                    <a:pt x="21750" y="0"/>
                    <a:pt x="14178" y="1968"/>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rot="2959487">
              <a:off x="2239410" y="3902051"/>
              <a:ext cx="607179" cy="547867"/>
            </a:xfrm>
            <a:custGeom>
              <a:rect b="b" l="l" r="r" t="t"/>
              <a:pathLst>
                <a:path extrusionOk="0" h="7406" w="8207">
                  <a:moveTo>
                    <a:pt x="2336" y="7072"/>
                  </a:moveTo>
                  <a:cubicBezTo>
                    <a:pt x="3003" y="7406"/>
                    <a:pt x="3804" y="7406"/>
                    <a:pt x="4504" y="7239"/>
                  </a:cubicBezTo>
                  <a:cubicBezTo>
                    <a:pt x="6105" y="6905"/>
                    <a:pt x="7439" y="5638"/>
                    <a:pt x="7873" y="4103"/>
                  </a:cubicBezTo>
                  <a:cubicBezTo>
                    <a:pt x="8207" y="2969"/>
                    <a:pt x="8040" y="1601"/>
                    <a:pt x="7106" y="834"/>
                  </a:cubicBezTo>
                  <a:cubicBezTo>
                    <a:pt x="6038" y="0"/>
                    <a:pt x="4437" y="401"/>
                    <a:pt x="3437" y="1268"/>
                  </a:cubicBezTo>
                  <a:cubicBezTo>
                    <a:pt x="2136" y="2435"/>
                    <a:pt x="1" y="5604"/>
                    <a:pt x="2036" y="6905"/>
                  </a:cubicBezTo>
                  <a:cubicBezTo>
                    <a:pt x="2169" y="6972"/>
                    <a:pt x="2269" y="7039"/>
                    <a:pt x="2336" y="7072"/>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7"/>
          <p:cNvGrpSpPr/>
          <p:nvPr/>
        </p:nvGrpSpPr>
        <p:grpSpPr>
          <a:xfrm>
            <a:off x="7257401" y="-1524409"/>
            <a:ext cx="5007694" cy="5086458"/>
            <a:chOff x="6142026" y="-1475159"/>
            <a:chExt cx="5007694" cy="5086458"/>
          </a:xfrm>
        </p:grpSpPr>
        <p:grpSp>
          <p:nvGrpSpPr>
            <p:cNvPr id="178" name="Google Shape;178;p17"/>
            <p:cNvGrpSpPr/>
            <p:nvPr/>
          </p:nvGrpSpPr>
          <p:grpSpPr>
            <a:xfrm>
              <a:off x="6142026" y="-1475159"/>
              <a:ext cx="5007694" cy="5086458"/>
              <a:chOff x="6142026" y="-1475159"/>
              <a:chExt cx="5007694" cy="5086458"/>
            </a:xfrm>
          </p:grpSpPr>
          <p:sp>
            <p:nvSpPr>
              <p:cNvPr id="179" name="Google Shape;179;p17"/>
              <p:cNvSpPr/>
              <p:nvPr/>
            </p:nvSpPr>
            <p:spPr>
              <a:xfrm rot="-1800065">
                <a:off x="6852325" y="-833080"/>
                <a:ext cx="3587096" cy="3802299"/>
              </a:xfrm>
              <a:custGeom>
                <a:rect b="b" l="l" r="r" t="t"/>
                <a:pathLst>
                  <a:path extrusionOk="0" h="57175" w="53939">
                    <a:moveTo>
                      <a:pt x="35593" y="44699"/>
                    </a:moveTo>
                    <a:cubicBezTo>
                      <a:pt x="33524" y="40563"/>
                      <a:pt x="32590" y="34659"/>
                      <a:pt x="35159" y="30322"/>
                    </a:cubicBezTo>
                    <a:cubicBezTo>
                      <a:pt x="37527" y="26319"/>
                      <a:pt x="42764" y="25586"/>
                      <a:pt x="45299" y="21883"/>
                    </a:cubicBezTo>
                    <a:cubicBezTo>
                      <a:pt x="53939" y="9341"/>
                      <a:pt x="33658" y="1"/>
                      <a:pt x="24151" y="1"/>
                    </a:cubicBezTo>
                    <a:cubicBezTo>
                      <a:pt x="17179" y="1"/>
                      <a:pt x="9574" y="2836"/>
                      <a:pt x="4570" y="7739"/>
                    </a:cubicBezTo>
                    <a:cubicBezTo>
                      <a:pt x="3103" y="9174"/>
                      <a:pt x="2002" y="11042"/>
                      <a:pt x="2069" y="13077"/>
                    </a:cubicBezTo>
                    <a:cubicBezTo>
                      <a:pt x="2069" y="18080"/>
                      <a:pt x="9841" y="18881"/>
                      <a:pt x="8840" y="24418"/>
                    </a:cubicBezTo>
                    <a:cubicBezTo>
                      <a:pt x="8106" y="28588"/>
                      <a:pt x="1335" y="29088"/>
                      <a:pt x="601" y="33158"/>
                    </a:cubicBezTo>
                    <a:cubicBezTo>
                      <a:pt x="0" y="36193"/>
                      <a:pt x="2602" y="38395"/>
                      <a:pt x="4404" y="40429"/>
                    </a:cubicBezTo>
                    <a:cubicBezTo>
                      <a:pt x="6805" y="43165"/>
                      <a:pt x="7439" y="45099"/>
                      <a:pt x="8740" y="48368"/>
                    </a:cubicBezTo>
                    <a:cubicBezTo>
                      <a:pt x="10475" y="52738"/>
                      <a:pt x="14411" y="55007"/>
                      <a:pt x="18847" y="55907"/>
                    </a:cubicBezTo>
                    <a:cubicBezTo>
                      <a:pt x="25285" y="57175"/>
                      <a:pt x="40463" y="54573"/>
                      <a:pt x="35593" y="4469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rot="-1799952">
                <a:off x="7013652" y="1548568"/>
                <a:ext cx="122762" cy="182773"/>
              </a:xfrm>
              <a:custGeom>
                <a:rect b="b" l="l" r="r" t="t"/>
                <a:pathLst>
                  <a:path extrusionOk="0" h="2336" w="1569">
                    <a:moveTo>
                      <a:pt x="1335" y="334"/>
                    </a:moveTo>
                    <a:cubicBezTo>
                      <a:pt x="1168" y="100"/>
                      <a:pt x="935" y="0"/>
                      <a:pt x="701" y="34"/>
                    </a:cubicBezTo>
                    <a:cubicBezTo>
                      <a:pt x="201" y="100"/>
                      <a:pt x="1" y="701"/>
                      <a:pt x="168" y="1201"/>
                    </a:cubicBezTo>
                    <a:cubicBezTo>
                      <a:pt x="535" y="2335"/>
                      <a:pt x="1502" y="2235"/>
                      <a:pt x="1569" y="1034"/>
                    </a:cubicBezTo>
                    <a:cubicBezTo>
                      <a:pt x="1569" y="768"/>
                      <a:pt x="1502" y="501"/>
                      <a:pt x="1335" y="3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rot="-1799952">
                <a:off x="6636846" y="1374174"/>
                <a:ext cx="224554" cy="326269"/>
              </a:xfrm>
              <a:custGeom>
                <a:rect b="b" l="l" r="r" t="t"/>
                <a:pathLst>
                  <a:path extrusionOk="0" h="4170" w="2870">
                    <a:moveTo>
                      <a:pt x="2435" y="567"/>
                    </a:moveTo>
                    <a:cubicBezTo>
                      <a:pt x="2135" y="234"/>
                      <a:pt x="1768" y="0"/>
                      <a:pt x="1301" y="67"/>
                    </a:cubicBezTo>
                    <a:cubicBezTo>
                      <a:pt x="434" y="200"/>
                      <a:pt x="0" y="1334"/>
                      <a:pt x="301" y="2168"/>
                    </a:cubicBezTo>
                    <a:cubicBezTo>
                      <a:pt x="934" y="4170"/>
                      <a:pt x="2669" y="4003"/>
                      <a:pt x="2836" y="1868"/>
                    </a:cubicBezTo>
                    <a:cubicBezTo>
                      <a:pt x="2869" y="1368"/>
                      <a:pt x="2702" y="901"/>
                      <a:pt x="2435" y="567"/>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7"/>
            <p:cNvSpPr/>
            <p:nvPr/>
          </p:nvSpPr>
          <p:spPr>
            <a:xfrm rot="-1799952">
              <a:off x="7435369" y="2823090"/>
              <a:ext cx="404589" cy="563811"/>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17"/>
          <p:cNvGrpSpPr/>
          <p:nvPr/>
        </p:nvGrpSpPr>
        <p:grpSpPr>
          <a:xfrm flipH="1" rot="8100000">
            <a:off x="6342770" y="3354418"/>
            <a:ext cx="3982209" cy="2750904"/>
            <a:chOff x="63566" y="-673187"/>
            <a:chExt cx="3514537" cy="2427837"/>
          </a:xfrm>
        </p:grpSpPr>
        <p:sp>
          <p:nvSpPr>
            <p:cNvPr id="184" name="Google Shape;184;p17"/>
            <p:cNvSpPr/>
            <p:nvPr/>
          </p:nvSpPr>
          <p:spPr>
            <a:xfrm rot="4196825">
              <a:off x="1117722" y="-1073297"/>
              <a:ext cx="1406226" cy="3228055"/>
            </a:xfrm>
            <a:custGeom>
              <a:rect b="b" l="l" r="r" t="t"/>
              <a:pathLst>
                <a:path extrusionOk="0" h="35760" w="15578">
                  <a:moveTo>
                    <a:pt x="11308" y="35192"/>
                  </a:moveTo>
                  <a:cubicBezTo>
                    <a:pt x="11708" y="35026"/>
                    <a:pt x="12142" y="34692"/>
                    <a:pt x="12476" y="34125"/>
                  </a:cubicBezTo>
                  <a:cubicBezTo>
                    <a:pt x="14344" y="31290"/>
                    <a:pt x="10407" y="27620"/>
                    <a:pt x="8640" y="26019"/>
                  </a:cubicBezTo>
                  <a:cubicBezTo>
                    <a:pt x="6538" y="24085"/>
                    <a:pt x="4370" y="21383"/>
                    <a:pt x="5337" y="18681"/>
                  </a:cubicBezTo>
                  <a:cubicBezTo>
                    <a:pt x="5838" y="17246"/>
                    <a:pt x="7138" y="16279"/>
                    <a:pt x="8406" y="15545"/>
                  </a:cubicBezTo>
                  <a:cubicBezTo>
                    <a:pt x="9707" y="14778"/>
                    <a:pt x="11075" y="14111"/>
                    <a:pt x="12042" y="12943"/>
                  </a:cubicBezTo>
                  <a:cubicBezTo>
                    <a:pt x="15578" y="8840"/>
                    <a:pt x="11075" y="3203"/>
                    <a:pt x="6738" y="1902"/>
                  </a:cubicBezTo>
                  <a:cubicBezTo>
                    <a:pt x="300" y="1"/>
                    <a:pt x="0" y="8040"/>
                    <a:pt x="234" y="12343"/>
                  </a:cubicBezTo>
                  <a:cubicBezTo>
                    <a:pt x="667" y="19748"/>
                    <a:pt x="2569" y="27220"/>
                    <a:pt x="7138" y="33191"/>
                  </a:cubicBezTo>
                  <a:cubicBezTo>
                    <a:pt x="8173" y="34559"/>
                    <a:pt x="9874" y="35760"/>
                    <a:pt x="11308" y="35192"/>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flipH="1" rot="1043880">
              <a:off x="1516068" y="572866"/>
              <a:ext cx="273330" cy="380896"/>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7"/>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7" name="Google Shape;187;p17"/>
          <p:cNvSpPr txBox="1"/>
          <p:nvPr>
            <p:ph idx="1" type="subTitle"/>
          </p:nvPr>
        </p:nvSpPr>
        <p:spPr>
          <a:xfrm>
            <a:off x="1294575" y="2310100"/>
            <a:ext cx="19434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 name="Google Shape;188;p17"/>
          <p:cNvSpPr txBox="1"/>
          <p:nvPr>
            <p:ph idx="2" type="subTitle"/>
          </p:nvPr>
        </p:nvSpPr>
        <p:spPr>
          <a:xfrm>
            <a:off x="1294575" y="2759500"/>
            <a:ext cx="1943400" cy="10077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9" name="Google Shape;189;p17"/>
          <p:cNvSpPr txBox="1"/>
          <p:nvPr>
            <p:ph idx="3" type="subTitle"/>
          </p:nvPr>
        </p:nvSpPr>
        <p:spPr>
          <a:xfrm>
            <a:off x="3600300" y="2310100"/>
            <a:ext cx="19434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 name="Google Shape;190;p17"/>
          <p:cNvSpPr txBox="1"/>
          <p:nvPr>
            <p:ph idx="4" type="subTitle"/>
          </p:nvPr>
        </p:nvSpPr>
        <p:spPr>
          <a:xfrm>
            <a:off x="3600300" y="2759500"/>
            <a:ext cx="1943400" cy="10077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1" name="Google Shape;191;p17"/>
          <p:cNvSpPr txBox="1"/>
          <p:nvPr>
            <p:ph idx="5" type="subTitle"/>
          </p:nvPr>
        </p:nvSpPr>
        <p:spPr>
          <a:xfrm>
            <a:off x="5906025" y="2310100"/>
            <a:ext cx="19434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2" name="Google Shape;192;p17"/>
          <p:cNvSpPr txBox="1"/>
          <p:nvPr>
            <p:ph idx="6" type="subTitle"/>
          </p:nvPr>
        </p:nvSpPr>
        <p:spPr>
          <a:xfrm>
            <a:off x="5906025" y="2759500"/>
            <a:ext cx="1943400" cy="10077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193" name="Shape 193"/>
        <p:cNvGrpSpPr/>
        <p:nvPr/>
      </p:nvGrpSpPr>
      <p:grpSpPr>
        <a:xfrm>
          <a:off x="0" y="0"/>
          <a:ext cx="0" cy="0"/>
          <a:chOff x="0" y="0"/>
          <a:chExt cx="0" cy="0"/>
        </a:xfrm>
      </p:grpSpPr>
      <p:sp>
        <p:nvSpPr>
          <p:cNvPr id="194" name="Google Shape;194;p18"/>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5" name="Google Shape;195;p18"/>
          <p:cNvSpPr txBox="1"/>
          <p:nvPr>
            <p:ph idx="1" type="subTitle"/>
          </p:nvPr>
        </p:nvSpPr>
        <p:spPr>
          <a:xfrm>
            <a:off x="2299709" y="1480063"/>
            <a:ext cx="1943400" cy="4494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6" name="Google Shape;196;p18"/>
          <p:cNvSpPr txBox="1"/>
          <p:nvPr>
            <p:ph idx="2" type="subTitle"/>
          </p:nvPr>
        </p:nvSpPr>
        <p:spPr>
          <a:xfrm>
            <a:off x="2299709" y="1929463"/>
            <a:ext cx="1943400" cy="793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18"/>
          <p:cNvSpPr txBox="1"/>
          <p:nvPr>
            <p:ph idx="3" type="subTitle"/>
          </p:nvPr>
        </p:nvSpPr>
        <p:spPr>
          <a:xfrm>
            <a:off x="2299709" y="3052688"/>
            <a:ext cx="1943400" cy="4494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8" name="Google Shape;198;p18"/>
          <p:cNvSpPr txBox="1"/>
          <p:nvPr>
            <p:ph idx="4" type="subTitle"/>
          </p:nvPr>
        </p:nvSpPr>
        <p:spPr>
          <a:xfrm>
            <a:off x="2299709" y="3502088"/>
            <a:ext cx="1943400" cy="793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9" name="Google Shape;199;p18"/>
          <p:cNvSpPr txBox="1"/>
          <p:nvPr>
            <p:ph idx="5" type="subTitle"/>
          </p:nvPr>
        </p:nvSpPr>
        <p:spPr>
          <a:xfrm>
            <a:off x="5889159" y="1480063"/>
            <a:ext cx="1943400" cy="4494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0" name="Google Shape;200;p18"/>
          <p:cNvSpPr txBox="1"/>
          <p:nvPr>
            <p:ph idx="6" type="subTitle"/>
          </p:nvPr>
        </p:nvSpPr>
        <p:spPr>
          <a:xfrm>
            <a:off x="5889159" y="1929463"/>
            <a:ext cx="1943400" cy="793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1" name="Google Shape;201;p18"/>
          <p:cNvSpPr txBox="1"/>
          <p:nvPr>
            <p:ph idx="7" type="subTitle"/>
          </p:nvPr>
        </p:nvSpPr>
        <p:spPr>
          <a:xfrm>
            <a:off x="5889159" y="3052688"/>
            <a:ext cx="1943400" cy="4494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2" name="Google Shape;202;p18"/>
          <p:cNvSpPr txBox="1"/>
          <p:nvPr>
            <p:ph idx="8" type="subTitle"/>
          </p:nvPr>
        </p:nvSpPr>
        <p:spPr>
          <a:xfrm>
            <a:off x="5889159" y="3502088"/>
            <a:ext cx="1943400" cy="793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03" name="Google Shape;203;p18"/>
          <p:cNvGrpSpPr/>
          <p:nvPr/>
        </p:nvGrpSpPr>
        <p:grpSpPr>
          <a:xfrm>
            <a:off x="-1544994" y="3146848"/>
            <a:ext cx="4319153" cy="3273979"/>
            <a:chOff x="-1544994" y="3146848"/>
            <a:chExt cx="4319153" cy="3273979"/>
          </a:xfrm>
        </p:grpSpPr>
        <p:sp>
          <p:nvSpPr>
            <p:cNvPr id="204" name="Google Shape;204;p18"/>
            <p:cNvSpPr/>
            <p:nvPr/>
          </p:nvSpPr>
          <p:spPr>
            <a:xfrm rot="4658524">
              <a:off x="-480066" y="2958749"/>
              <a:ext cx="2189296" cy="3941940"/>
            </a:xfrm>
            <a:custGeom>
              <a:rect b="b" l="l" r="r" t="t"/>
              <a:pathLst>
                <a:path extrusionOk="0" h="39162" w="21750">
                  <a:moveTo>
                    <a:pt x="14178" y="1968"/>
                  </a:moveTo>
                  <a:cubicBezTo>
                    <a:pt x="11209" y="2802"/>
                    <a:pt x="11242" y="7806"/>
                    <a:pt x="10275" y="10041"/>
                  </a:cubicBezTo>
                  <a:cubicBezTo>
                    <a:pt x="8740" y="13643"/>
                    <a:pt x="5238" y="15211"/>
                    <a:pt x="2770" y="18146"/>
                  </a:cubicBezTo>
                  <a:cubicBezTo>
                    <a:pt x="1" y="21415"/>
                    <a:pt x="168" y="27353"/>
                    <a:pt x="1102" y="31323"/>
                  </a:cubicBezTo>
                  <a:cubicBezTo>
                    <a:pt x="2036" y="35159"/>
                    <a:pt x="4838" y="39161"/>
                    <a:pt x="9241" y="37827"/>
                  </a:cubicBezTo>
                  <a:cubicBezTo>
                    <a:pt x="18848" y="34925"/>
                    <a:pt x="21750" y="0"/>
                    <a:pt x="14178" y="1968"/>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rot="2959489">
              <a:off x="428778" y="3247259"/>
              <a:ext cx="452111" cy="407959"/>
            </a:xfrm>
            <a:custGeom>
              <a:rect b="b" l="l" r="r" t="t"/>
              <a:pathLst>
                <a:path extrusionOk="0" h="7406" w="8207">
                  <a:moveTo>
                    <a:pt x="2336" y="7072"/>
                  </a:moveTo>
                  <a:cubicBezTo>
                    <a:pt x="3003" y="7406"/>
                    <a:pt x="3804" y="7406"/>
                    <a:pt x="4504" y="7239"/>
                  </a:cubicBezTo>
                  <a:cubicBezTo>
                    <a:pt x="6105" y="6905"/>
                    <a:pt x="7439" y="5638"/>
                    <a:pt x="7873" y="4103"/>
                  </a:cubicBezTo>
                  <a:cubicBezTo>
                    <a:pt x="8207" y="2969"/>
                    <a:pt x="8040" y="1601"/>
                    <a:pt x="7106" y="834"/>
                  </a:cubicBezTo>
                  <a:cubicBezTo>
                    <a:pt x="6038" y="0"/>
                    <a:pt x="4437" y="401"/>
                    <a:pt x="3437" y="1268"/>
                  </a:cubicBezTo>
                  <a:cubicBezTo>
                    <a:pt x="2136" y="2435"/>
                    <a:pt x="1" y="5604"/>
                    <a:pt x="2036" y="6905"/>
                  </a:cubicBezTo>
                  <a:cubicBezTo>
                    <a:pt x="2169" y="6972"/>
                    <a:pt x="2269" y="7039"/>
                    <a:pt x="2336" y="7072"/>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8"/>
          <p:cNvGrpSpPr/>
          <p:nvPr/>
        </p:nvGrpSpPr>
        <p:grpSpPr>
          <a:xfrm flipH="1">
            <a:off x="4975363" y="-1083202"/>
            <a:ext cx="4993664" cy="3449640"/>
            <a:chOff x="-1409794" y="-1083202"/>
            <a:chExt cx="4993664" cy="3449640"/>
          </a:xfrm>
        </p:grpSpPr>
        <p:sp>
          <p:nvSpPr>
            <p:cNvPr id="207" name="Google Shape;207;p18"/>
            <p:cNvSpPr/>
            <p:nvPr/>
          </p:nvSpPr>
          <p:spPr>
            <a:xfrm rot="4196800">
              <a:off x="88013" y="-1651689"/>
              <a:ext cx="1998049" cy="4586612"/>
            </a:xfrm>
            <a:custGeom>
              <a:rect b="b" l="l" r="r" t="t"/>
              <a:pathLst>
                <a:path extrusionOk="0" h="35760" w="15578">
                  <a:moveTo>
                    <a:pt x="11308" y="35192"/>
                  </a:moveTo>
                  <a:cubicBezTo>
                    <a:pt x="11708" y="35026"/>
                    <a:pt x="12142" y="34692"/>
                    <a:pt x="12476" y="34125"/>
                  </a:cubicBezTo>
                  <a:cubicBezTo>
                    <a:pt x="14344" y="31290"/>
                    <a:pt x="10407" y="27620"/>
                    <a:pt x="8640" y="26019"/>
                  </a:cubicBezTo>
                  <a:cubicBezTo>
                    <a:pt x="6538" y="24085"/>
                    <a:pt x="4370" y="21383"/>
                    <a:pt x="5337" y="18681"/>
                  </a:cubicBezTo>
                  <a:cubicBezTo>
                    <a:pt x="5838" y="17246"/>
                    <a:pt x="7138" y="16279"/>
                    <a:pt x="8406" y="15545"/>
                  </a:cubicBezTo>
                  <a:cubicBezTo>
                    <a:pt x="9707" y="14778"/>
                    <a:pt x="11075" y="14111"/>
                    <a:pt x="12042" y="12943"/>
                  </a:cubicBezTo>
                  <a:cubicBezTo>
                    <a:pt x="15578" y="8840"/>
                    <a:pt x="11075" y="3203"/>
                    <a:pt x="6738" y="1902"/>
                  </a:cubicBezTo>
                  <a:cubicBezTo>
                    <a:pt x="300" y="1"/>
                    <a:pt x="0" y="8040"/>
                    <a:pt x="234" y="12343"/>
                  </a:cubicBezTo>
                  <a:cubicBezTo>
                    <a:pt x="667" y="19748"/>
                    <a:pt x="2569" y="27220"/>
                    <a:pt x="7138" y="33191"/>
                  </a:cubicBezTo>
                  <a:cubicBezTo>
                    <a:pt x="8173" y="34559"/>
                    <a:pt x="9874" y="35760"/>
                    <a:pt x="11308" y="35192"/>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flipH="1" rot="1043924">
              <a:off x="623707" y="715529"/>
              <a:ext cx="388361" cy="541197"/>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5">
    <p:spTree>
      <p:nvGrpSpPr>
        <p:cNvPr id="209" name="Shape 209"/>
        <p:cNvGrpSpPr/>
        <p:nvPr/>
      </p:nvGrpSpPr>
      <p:grpSpPr>
        <a:xfrm>
          <a:off x="0" y="0"/>
          <a:ext cx="0" cy="0"/>
          <a:chOff x="0" y="0"/>
          <a:chExt cx="0" cy="0"/>
        </a:xfrm>
      </p:grpSpPr>
      <p:grpSp>
        <p:nvGrpSpPr>
          <p:cNvPr id="210" name="Google Shape;210;p19"/>
          <p:cNvGrpSpPr/>
          <p:nvPr/>
        </p:nvGrpSpPr>
        <p:grpSpPr>
          <a:xfrm>
            <a:off x="7210545" y="-219850"/>
            <a:ext cx="2132388" cy="1839993"/>
            <a:chOff x="7210545" y="-219850"/>
            <a:chExt cx="2132388" cy="1839993"/>
          </a:xfrm>
        </p:grpSpPr>
        <p:sp>
          <p:nvSpPr>
            <p:cNvPr id="211" name="Google Shape;211;p19"/>
            <p:cNvSpPr/>
            <p:nvPr/>
          </p:nvSpPr>
          <p:spPr>
            <a:xfrm>
              <a:off x="7210545" y="-219850"/>
              <a:ext cx="2132388" cy="1839993"/>
            </a:xfrm>
            <a:custGeom>
              <a:rect b="b" l="l" r="r" t="t"/>
              <a:pathLst>
                <a:path extrusionOk="0" h="21064" w="24412">
                  <a:moveTo>
                    <a:pt x="11975" y="0"/>
                  </a:moveTo>
                  <a:cubicBezTo>
                    <a:pt x="11975" y="0"/>
                    <a:pt x="1" y="14179"/>
                    <a:pt x="16683" y="15213"/>
                  </a:cubicBezTo>
                  <a:cubicBezTo>
                    <a:pt x="24412" y="15675"/>
                    <a:pt x="23133" y="21064"/>
                    <a:pt x="23133" y="21064"/>
                  </a:cubicBezTo>
                  <a:lnTo>
                    <a:pt x="22861" y="1606"/>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rot="2700000">
              <a:off x="7451544" y="76935"/>
              <a:ext cx="266317" cy="371124"/>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19"/>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4" name="Google Shape;214;p19"/>
          <p:cNvSpPr txBox="1"/>
          <p:nvPr>
            <p:ph idx="1" type="subTitle"/>
          </p:nvPr>
        </p:nvSpPr>
        <p:spPr>
          <a:xfrm>
            <a:off x="710252" y="2265450"/>
            <a:ext cx="18756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5" name="Google Shape;215;p19"/>
          <p:cNvSpPr txBox="1"/>
          <p:nvPr>
            <p:ph idx="2" type="subTitle"/>
          </p:nvPr>
        </p:nvSpPr>
        <p:spPr>
          <a:xfrm>
            <a:off x="710250" y="2714857"/>
            <a:ext cx="1875600" cy="565800"/>
          </a:xfrm>
          <a:prstGeom prst="rect">
            <a:avLst/>
          </a:prstGeom>
        </p:spPr>
        <p:txBody>
          <a:bodyPr anchorCtr="0" anchor="ctr" bIns="91425" lIns="91425" spcFirstLastPara="1" rIns="91425" wrap="square" tIns="91425">
            <a:noAutofit/>
          </a:bodyPr>
          <a:lstStyle>
            <a:lvl1pPr indent="0" lvl="0" marL="0" rtl="0" algn="ctr">
              <a:lnSpc>
                <a:spcPct val="100000"/>
              </a:lnSpc>
              <a:spcBef>
                <a:spcPts val="0"/>
              </a:spcBef>
              <a:spcAft>
                <a:spcPts val="0"/>
              </a:spcAft>
              <a:buSzPts val="1400"/>
              <a:buNone/>
              <a:defRPr sz="1400">
                <a:solidFill>
                  <a:srgbClr val="000000"/>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9"/>
          <p:cNvSpPr txBox="1"/>
          <p:nvPr>
            <p:ph idx="3" type="subTitle"/>
          </p:nvPr>
        </p:nvSpPr>
        <p:spPr>
          <a:xfrm>
            <a:off x="2659513" y="3280650"/>
            <a:ext cx="18756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7" name="Google Shape;217;p19"/>
          <p:cNvSpPr txBox="1"/>
          <p:nvPr>
            <p:ph idx="4" type="subTitle"/>
          </p:nvPr>
        </p:nvSpPr>
        <p:spPr>
          <a:xfrm>
            <a:off x="2659511" y="3730057"/>
            <a:ext cx="1875600" cy="5658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solidFill>
                  <a:srgbClr val="000000"/>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8" name="Google Shape;218;p19"/>
          <p:cNvSpPr txBox="1"/>
          <p:nvPr>
            <p:ph idx="5" type="subTitle"/>
          </p:nvPr>
        </p:nvSpPr>
        <p:spPr>
          <a:xfrm>
            <a:off x="4608774" y="3280650"/>
            <a:ext cx="18756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9" name="Google Shape;219;p19"/>
          <p:cNvSpPr txBox="1"/>
          <p:nvPr>
            <p:ph idx="6" type="subTitle"/>
          </p:nvPr>
        </p:nvSpPr>
        <p:spPr>
          <a:xfrm>
            <a:off x="4608772" y="3730057"/>
            <a:ext cx="1875600" cy="5658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solidFill>
                  <a:srgbClr val="000000"/>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0" name="Google Shape;220;p19"/>
          <p:cNvSpPr txBox="1"/>
          <p:nvPr>
            <p:ph idx="7" type="subTitle"/>
          </p:nvPr>
        </p:nvSpPr>
        <p:spPr>
          <a:xfrm>
            <a:off x="6558035" y="2265450"/>
            <a:ext cx="18756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1" name="Google Shape;221;p19"/>
          <p:cNvSpPr txBox="1"/>
          <p:nvPr>
            <p:ph idx="8" type="subTitle"/>
          </p:nvPr>
        </p:nvSpPr>
        <p:spPr>
          <a:xfrm>
            <a:off x="6558033" y="2714857"/>
            <a:ext cx="1875600" cy="565800"/>
          </a:xfrm>
          <a:prstGeom prst="rect">
            <a:avLst/>
          </a:prstGeom>
        </p:spPr>
        <p:txBody>
          <a:bodyPr anchorCtr="0" anchor="ctr" bIns="91425" lIns="91425" spcFirstLastPara="1" rIns="91425" wrap="square" tIns="91425">
            <a:noAutofit/>
          </a:bodyPr>
          <a:lstStyle>
            <a:lvl1pPr indent="0" lvl="0" marL="0" rtl="0" algn="ctr">
              <a:lnSpc>
                <a:spcPct val="100000"/>
              </a:lnSpc>
              <a:spcBef>
                <a:spcPts val="0"/>
              </a:spcBef>
              <a:spcAft>
                <a:spcPts val="0"/>
              </a:spcAft>
              <a:buSzPts val="1400"/>
              <a:buNone/>
              <a:defRPr sz="1400">
                <a:solidFill>
                  <a:srgbClr val="000000"/>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22" name="Google Shape;222;p19"/>
          <p:cNvGrpSpPr/>
          <p:nvPr/>
        </p:nvGrpSpPr>
        <p:grpSpPr>
          <a:xfrm>
            <a:off x="6772093" y="3351996"/>
            <a:ext cx="2372100" cy="1791641"/>
            <a:chOff x="5930200" y="2716125"/>
            <a:chExt cx="3213793" cy="2427369"/>
          </a:xfrm>
        </p:grpSpPr>
        <p:sp>
          <p:nvSpPr>
            <p:cNvPr id="223" name="Google Shape;223;p19"/>
            <p:cNvSpPr/>
            <p:nvPr/>
          </p:nvSpPr>
          <p:spPr>
            <a:xfrm>
              <a:off x="6207357" y="2716125"/>
              <a:ext cx="2936636" cy="2427369"/>
            </a:xfrm>
            <a:custGeom>
              <a:rect b="b" l="l" r="r" t="t"/>
              <a:pathLst>
                <a:path extrusionOk="0" h="73741" w="89212">
                  <a:moveTo>
                    <a:pt x="89212" y="3040"/>
                  </a:moveTo>
                  <a:cubicBezTo>
                    <a:pt x="84196" y="213"/>
                    <a:pt x="78269" y="1"/>
                    <a:pt x="72433" y="913"/>
                  </a:cubicBezTo>
                  <a:cubicBezTo>
                    <a:pt x="68117" y="1581"/>
                    <a:pt x="63527" y="3223"/>
                    <a:pt x="60214" y="6323"/>
                  </a:cubicBezTo>
                  <a:cubicBezTo>
                    <a:pt x="56141" y="10183"/>
                    <a:pt x="56232" y="15837"/>
                    <a:pt x="52585" y="19758"/>
                  </a:cubicBezTo>
                  <a:cubicBezTo>
                    <a:pt x="48086" y="24530"/>
                    <a:pt x="40852" y="20791"/>
                    <a:pt x="35290" y="23101"/>
                  </a:cubicBezTo>
                  <a:cubicBezTo>
                    <a:pt x="29636" y="25442"/>
                    <a:pt x="26293" y="32433"/>
                    <a:pt x="29150" y="38117"/>
                  </a:cubicBezTo>
                  <a:cubicBezTo>
                    <a:pt x="31825" y="43375"/>
                    <a:pt x="38177" y="46232"/>
                    <a:pt x="42889" y="49363"/>
                  </a:cubicBezTo>
                  <a:cubicBezTo>
                    <a:pt x="47418" y="52342"/>
                    <a:pt x="51430" y="59424"/>
                    <a:pt x="45563" y="63436"/>
                  </a:cubicBezTo>
                  <a:cubicBezTo>
                    <a:pt x="38208" y="68452"/>
                    <a:pt x="33496" y="59181"/>
                    <a:pt x="27660" y="56506"/>
                  </a:cubicBezTo>
                  <a:cubicBezTo>
                    <a:pt x="20669" y="53315"/>
                    <a:pt x="11976" y="57904"/>
                    <a:pt x="6596" y="62372"/>
                  </a:cubicBezTo>
                  <a:cubicBezTo>
                    <a:pt x="3161" y="65260"/>
                    <a:pt x="152" y="69333"/>
                    <a:pt x="0" y="73740"/>
                  </a:cubicBezTo>
                  <a:lnTo>
                    <a:pt x="89212" y="73740"/>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7451006" y="4503066"/>
              <a:ext cx="227131" cy="235163"/>
            </a:xfrm>
            <a:custGeom>
              <a:rect b="b" l="l" r="r" t="t"/>
              <a:pathLst>
                <a:path extrusionOk="0" h="7144" w="6900">
                  <a:moveTo>
                    <a:pt x="365" y="3070"/>
                  </a:moveTo>
                  <a:cubicBezTo>
                    <a:pt x="0" y="3982"/>
                    <a:pt x="61" y="4924"/>
                    <a:pt x="365" y="5775"/>
                  </a:cubicBezTo>
                  <a:cubicBezTo>
                    <a:pt x="517" y="6110"/>
                    <a:pt x="669" y="6414"/>
                    <a:pt x="1003" y="6657"/>
                  </a:cubicBezTo>
                  <a:cubicBezTo>
                    <a:pt x="1368" y="6930"/>
                    <a:pt x="1854" y="6991"/>
                    <a:pt x="2341" y="7022"/>
                  </a:cubicBezTo>
                  <a:cubicBezTo>
                    <a:pt x="3344" y="7143"/>
                    <a:pt x="4438" y="7022"/>
                    <a:pt x="5319" y="6474"/>
                  </a:cubicBezTo>
                  <a:cubicBezTo>
                    <a:pt x="5988" y="6049"/>
                    <a:pt x="6474" y="5350"/>
                    <a:pt x="6687" y="4681"/>
                  </a:cubicBezTo>
                  <a:cubicBezTo>
                    <a:pt x="6900" y="3982"/>
                    <a:pt x="6870" y="3313"/>
                    <a:pt x="6748" y="2614"/>
                  </a:cubicBezTo>
                  <a:cubicBezTo>
                    <a:pt x="6444" y="1186"/>
                    <a:pt x="5319" y="0"/>
                    <a:pt x="3405" y="274"/>
                  </a:cubicBezTo>
                  <a:cubicBezTo>
                    <a:pt x="2067" y="487"/>
                    <a:pt x="760" y="2067"/>
                    <a:pt x="365" y="3070"/>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7529051" y="2828173"/>
              <a:ext cx="373219" cy="430298"/>
            </a:xfrm>
            <a:custGeom>
              <a:rect b="b" l="l" r="r" t="t"/>
              <a:pathLst>
                <a:path extrusionOk="0" h="13072" w="11338">
                  <a:moveTo>
                    <a:pt x="11064" y="7721"/>
                  </a:moveTo>
                  <a:cubicBezTo>
                    <a:pt x="9635" y="1"/>
                    <a:pt x="0" y="9059"/>
                    <a:pt x="5410" y="12311"/>
                  </a:cubicBezTo>
                  <a:cubicBezTo>
                    <a:pt x="6657" y="13071"/>
                    <a:pt x="8359" y="12828"/>
                    <a:pt x="9544" y="11916"/>
                  </a:cubicBezTo>
                  <a:cubicBezTo>
                    <a:pt x="10730" y="10943"/>
                    <a:pt x="11338" y="9272"/>
                    <a:pt x="11064" y="772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5930200" y="3773668"/>
              <a:ext cx="937556" cy="969585"/>
            </a:xfrm>
            <a:custGeom>
              <a:rect b="b" l="l" r="r" t="t"/>
              <a:pathLst>
                <a:path extrusionOk="0" h="29455" w="28482">
                  <a:moveTo>
                    <a:pt x="4317" y="24925"/>
                  </a:moveTo>
                  <a:cubicBezTo>
                    <a:pt x="5229" y="27478"/>
                    <a:pt x="7934" y="29454"/>
                    <a:pt x="10639" y="29029"/>
                  </a:cubicBezTo>
                  <a:cubicBezTo>
                    <a:pt x="14439" y="28481"/>
                    <a:pt x="16414" y="23953"/>
                    <a:pt x="19971" y="22494"/>
                  </a:cubicBezTo>
                  <a:cubicBezTo>
                    <a:pt x="22129" y="21582"/>
                    <a:pt x="24834" y="21886"/>
                    <a:pt x="26627" y="20335"/>
                  </a:cubicBezTo>
                  <a:cubicBezTo>
                    <a:pt x="28421" y="18816"/>
                    <a:pt x="28481" y="16080"/>
                    <a:pt x="27995" y="13770"/>
                  </a:cubicBezTo>
                  <a:cubicBezTo>
                    <a:pt x="24804" y="1"/>
                    <a:pt x="1" y="13041"/>
                    <a:pt x="4317" y="24925"/>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19"/>
          <p:cNvGrpSpPr/>
          <p:nvPr/>
        </p:nvGrpSpPr>
        <p:grpSpPr>
          <a:xfrm rot="5400000">
            <a:off x="-236825" y="3170447"/>
            <a:ext cx="2067520" cy="2476690"/>
            <a:chOff x="7301925" y="2497900"/>
            <a:chExt cx="2410821" cy="2887931"/>
          </a:xfrm>
        </p:grpSpPr>
        <p:sp>
          <p:nvSpPr>
            <p:cNvPr id="228" name="Google Shape;228;p19"/>
            <p:cNvSpPr/>
            <p:nvPr/>
          </p:nvSpPr>
          <p:spPr>
            <a:xfrm>
              <a:off x="7517619" y="2658052"/>
              <a:ext cx="2195127" cy="2727779"/>
            </a:xfrm>
            <a:custGeom>
              <a:rect b="b" l="l" r="r" t="t"/>
              <a:pathLst>
                <a:path extrusionOk="0" h="59277" w="47702">
                  <a:moveTo>
                    <a:pt x="47535" y="27720"/>
                  </a:moveTo>
                  <a:cubicBezTo>
                    <a:pt x="47335" y="22683"/>
                    <a:pt x="46267" y="17647"/>
                    <a:pt x="44366" y="13010"/>
                  </a:cubicBezTo>
                  <a:cubicBezTo>
                    <a:pt x="40663" y="4003"/>
                    <a:pt x="32858" y="1"/>
                    <a:pt x="25486" y="8206"/>
                  </a:cubicBezTo>
                  <a:cubicBezTo>
                    <a:pt x="23818" y="10041"/>
                    <a:pt x="21650" y="12643"/>
                    <a:pt x="18981" y="13243"/>
                  </a:cubicBezTo>
                  <a:cubicBezTo>
                    <a:pt x="15412" y="14111"/>
                    <a:pt x="12877" y="10975"/>
                    <a:pt x="9408" y="11375"/>
                  </a:cubicBezTo>
                  <a:cubicBezTo>
                    <a:pt x="1902" y="12243"/>
                    <a:pt x="1" y="20815"/>
                    <a:pt x="2169" y="26953"/>
                  </a:cubicBezTo>
                  <a:cubicBezTo>
                    <a:pt x="4904" y="34759"/>
                    <a:pt x="15912" y="35926"/>
                    <a:pt x="17680" y="44065"/>
                  </a:cubicBezTo>
                  <a:cubicBezTo>
                    <a:pt x="18381" y="47368"/>
                    <a:pt x="17013" y="50937"/>
                    <a:pt x="18214" y="54073"/>
                  </a:cubicBezTo>
                  <a:cubicBezTo>
                    <a:pt x="19181" y="56574"/>
                    <a:pt x="21650" y="58276"/>
                    <a:pt x="24251" y="58776"/>
                  </a:cubicBezTo>
                  <a:cubicBezTo>
                    <a:pt x="26887" y="59276"/>
                    <a:pt x="29589" y="58743"/>
                    <a:pt x="32057" y="57709"/>
                  </a:cubicBezTo>
                  <a:cubicBezTo>
                    <a:pt x="39362" y="54606"/>
                    <a:pt x="44399" y="47401"/>
                    <a:pt x="46334" y="39696"/>
                  </a:cubicBezTo>
                  <a:cubicBezTo>
                    <a:pt x="47268" y="35860"/>
                    <a:pt x="47702" y="31757"/>
                    <a:pt x="47535" y="27720"/>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7999650" y="2497900"/>
              <a:ext cx="533740" cy="379519"/>
            </a:xfrm>
            <a:custGeom>
              <a:rect b="b" l="l" r="r" t="t"/>
              <a:pathLst>
                <a:path extrusionOk="0" h="11576" w="16280">
                  <a:moveTo>
                    <a:pt x="2002" y="7973"/>
                  </a:moveTo>
                  <a:cubicBezTo>
                    <a:pt x="2669" y="9140"/>
                    <a:pt x="3837" y="9974"/>
                    <a:pt x="5138" y="10475"/>
                  </a:cubicBezTo>
                  <a:cubicBezTo>
                    <a:pt x="7906" y="11575"/>
                    <a:pt x="11175" y="11042"/>
                    <a:pt x="13477" y="9140"/>
                  </a:cubicBezTo>
                  <a:cubicBezTo>
                    <a:pt x="15145" y="7773"/>
                    <a:pt x="16279" y="5471"/>
                    <a:pt x="15612" y="3436"/>
                  </a:cubicBezTo>
                  <a:cubicBezTo>
                    <a:pt x="14811" y="1135"/>
                    <a:pt x="12009" y="0"/>
                    <a:pt x="9608" y="401"/>
                  </a:cubicBezTo>
                  <a:cubicBezTo>
                    <a:pt x="6505" y="868"/>
                    <a:pt x="1" y="3536"/>
                    <a:pt x="1769" y="7506"/>
                  </a:cubicBezTo>
                  <a:cubicBezTo>
                    <a:pt x="1835" y="7639"/>
                    <a:pt x="1935" y="7806"/>
                    <a:pt x="2002" y="7973"/>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7301925" y="4222075"/>
              <a:ext cx="562925" cy="761400"/>
            </a:xfrm>
            <a:custGeom>
              <a:rect b="b" l="l" r="r" t="t"/>
              <a:pathLst>
                <a:path extrusionOk="0" h="30456" w="22517">
                  <a:moveTo>
                    <a:pt x="17580" y="30189"/>
                  </a:moveTo>
                  <a:cubicBezTo>
                    <a:pt x="19214" y="30022"/>
                    <a:pt x="20582" y="28855"/>
                    <a:pt x="21249" y="26153"/>
                  </a:cubicBezTo>
                  <a:cubicBezTo>
                    <a:pt x="22517" y="21149"/>
                    <a:pt x="20048" y="17146"/>
                    <a:pt x="16446" y="13877"/>
                  </a:cubicBezTo>
                  <a:cubicBezTo>
                    <a:pt x="13277" y="10975"/>
                    <a:pt x="1" y="1"/>
                    <a:pt x="2603" y="11876"/>
                  </a:cubicBezTo>
                  <a:cubicBezTo>
                    <a:pt x="3837" y="17380"/>
                    <a:pt x="6605" y="22550"/>
                    <a:pt x="10508" y="26653"/>
                  </a:cubicBezTo>
                  <a:cubicBezTo>
                    <a:pt x="12443" y="28688"/>
                    <a:pt x="15245" y="30456"/>
                    <a:pt x="17580" y="3018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31" name="Shape 231"/>
        <p:cNvGrpSpPr/>
        <p:nvPr/>
      </p:nvGrpSpPr>
      <p:grpSpPr>
        <a:xfrm>
          <a:off x="0" y="0"/>
          <a:ext cx="0" cy="0"/>
          <a:chOff x="0" y="0"/>
          <a:chExt cx="0" cy="0"/>
        </a:xfrm>
      </p:grpSpPr>
      <p:grpSp>
        <p:nvGrpSpPr>
          <p:cNvPr id="232" name="Google Shape;232;p20"/>
          <p:cNvGrpSpPr/>
          <p:nvPr/>
        </p:nvGrpSpPr>
        <p:grpSpPr>
          <a:xfrm>
            <a:off x="5201168" y="-490813"/>
            <a:ext cx="4138015" cy="3171385"/>
            <a:chOff x="5201168" y="-490813"/>
            <a:chExt cx="4138015" cy="3171385"/>
          </a:xfrm>
        </p:grpSpPr>
        <p:sp>
          <p:nvSpPr>
            <p:cNvPr id="233" name="Google Shape;233;p20"/>
            <p:cNvSpPr/>
            <p:nvPr/>
          </p:nvSpPr>
          <p:spPr>
            <a:xfrm rot="428072">
              <a:off x="5360366" y="-259488"/>
              <a:ext cx="3859663" cy="2159355"/>
            </a:xfrm>
            <a:custGeom>
              <a:rect b="b" l="l" r="r" t="t"/>
              <a:pathLst>
                <a:path extrusionOk="0" h="15622" w="27923">
                  <a:moveTo>
                    <a:pt x="4518" y="2613"/>
                  </a:moveTo>
                  <a:cubicBezTo>
                    <a:pt x="4518" y="2613"/>
                    <a:pt x="1" y="9471"/>
                    <a:pt x="5743" y="9335"/>
                  </a:cubicBezTo>
                  <a:cubicBezTo>
                    <a:pt x="11485" y="9199"/>
                    <a:pt x="16683" y="6015"/>
                    <a:pt x="17771" y="10832"/>
                  </a:cubicBezTo>
                  <a:cubicBezTo>
                    <a:pt x="18860" y="15621"/>
                    <a:pt x="25718" y="14261"/>
                    <a:pt x="26834" y="10260"/>
                  </a:cubicBezTo>
                  <a:cubicBezTo>
                    <a:pt x="27922" y="6287"/>
                    <a:pt x="26562" y="0"/>
                    <a:pt x="26562" y="0"/>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rot="2959487">
              <a:off x="8183385" y="1997851"/>
              <a:ext cx="607179" cy="547867"/>
            </a:xfrm>
            <a:custGeom>
              <a:rect b="b" l="l" r="r" t="t"/>
              <a:pathLst>
                <a:path extrusionOk="0" h="7406" w="8207">
                  <a:moveTo>
                    <a:pt x="2336" y="7072"/>
                  </a:moveTo>
                  <a:cubicBezTo>
                    <a:pt x="3003" y="7406"/>
                    <a:pt x="3804" y="7406"/>
                    <a:pt x="4504" y="7239"/>
                  </a:cubicBezTo>
                  <a:cubicBezTo>
                    <a:pt x="6105" y="6905"/>
                    <a:pt x="7439" y="5638"/>
                    <a:pt x="7873" y="4103"/>
                  </a:cubicBezTo>
                  <a:cubicBezTo>
                    <a:pt x="8207" y="2969"/>
                    <a:pt x="8040" y="1601"/>
                    <a:pt x="7106" y="834"/>
                  </a:cubicBezTo>
                  <a:cubicBezTo>
                    <a:pt x="6038" y="0"/>
                    <a:pt x="4437" y="401"/>
                    <a:pt x="3437" y="1268"/>
                  </a:cubicBezTo>
                  <a:cubicBezTo>
                    <a:pt x="2136" y="2435"/>
                    <a:pt x="1" y="5604"/>
                    <a:pt x="2036" y="6905"/>
                  </a:cubicBezTo>
                  <a:cubicBezTo>
                    <a:pt x="2169" y="6972"/>
                    <a:pt x="2269" y="7039"/>
                    <a:pt x="2336" y="7072"/>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rot="2959557">
              <a:off x="5256828" y="168308"/>
              <a:ext cx="331205" cy="298854"/>
            </a:xfrm>
            <a:custGeom>
              <a:rect b="b" l="l" r="r" t="t"/>
              <a:pathLst>
                <a:path extrusionOk="0" h="7406" w="8207">
                  <a:moveTo>
                    <a:pt x="2336" y="7072"/>
                  </a:moveTo>
                  <a:cubicBezTo>
                    <a:pt x="3003" y="7406"/>
                    <a:pt x="3804" y="7406"/>
                    <a:pt x="4504" y="7239"/>
                  </a:cubicBezTo>
                  <a:cubicBezTo>
                    <a:pt x="6105" y="6905"/>
                    <a:pt x="7439" y="5638"/>
                    <a:pt x="7873" y="4103"/>
                  </a:cubicBezTo>
                  <a:cubicBezTo>
                    <a:pt x="8207" y="2969"/>
                    <a:pt x="8040" y="1601"/>
                    <a:pt x="7106" y="834"/>
                  </a:cubicBezTo>
                  <a:cubicBezTo>
                    <a:pt x="6038" y="0"/>
                    <a:pt x="4437" y="401"/>
                    <a:pt x="3437" y="1268"/>
                  </a:cubicBezTo>
                  <a:cubicBezTo>
                    <a:pt x="2136" y="2435"/>
                    <a:pt x="1" y="5604"/>
                    <a:pt x="2036" y="6905"/>
                  </a:cubicBezTo>
                  <a:cubicBezTo>
                    <a:pt x="2169" y="6972"/>
                    <a:pt x="2269" y="7039"/>
                    <a:pt x="2336" y="7072"/>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0"/>
          <p:cNvGrpSpPr/>
          <p:nvPr/>
        </p:nvGrpSpPr>
        <p:grpSpPr>
          <a:xfrm>
            <a:off x="-1062159" y="2168108"/>
            <a:ext cx="5799147" cy="5799147"/>
            <a:chOff x="-1062159" y="2168108"/>
            <a:chExt cx="5799147" cy="5799147"/>
          </a:xfrm>
        </p:grpSpPr>
        <p:sp>
          <p:nvSpPr>
            <p:cNvPr id="237" name="Google Shape;237;p20"/>
            <p:cNvSpPr/>
            <p:nvPr/>
          </p:nvSpPr>
          <p:spPr>
            <a:xfrm flipH="1" rot="2700000">
              <a:off x="-483596" y="3288076"/>
              <a:ext cx="4642021" cy="3559212"/>
            </a:xfrm>
            <a:custGeom>
              <a:rect b="b" l="l" r="r" t="t"/>
              <a:pathLst>
                <a:path extrusionOk="0" h="48306" w="63002">
                  <a:moveTo>
                    <a:pt x="63002" y="28331"/>
                  </a:moveTo>
                  <a:cubicBezTo>
                    <a:pt x="63002" y="28331"/>
                    <a:pt x="44006" y="44061"/>
                    <a:pt x="43543" y="27079"/>
                  </a:cubicBezTo>
                  <a:cubicBezTo>
                    <a:pt x="43353" y="18778"/>
                    <a:pt x="39162" y="13689"/>
                    <a:pt x="32739" y="18479"/>
                  </a:cubicBezTo>
                  <a:cubicBezTo>
                    <a:pt x="23487" y="25337"/>
                    <a:pt x="22970" y="15540"/>
                    <a:pt x="18860" y="7784"/>
                  </a:cubicBezTo>
                  <a:cubicBezTo>
                    <a:pt x="14724" y="1"/>
                    <a:pt x="1" y="13009"/>
                    <a:pt x="1" y="13009"/>
                  </a:cubicBezTo>
                  <a:lnTo>
                    <a:pt x="44305" y="48306"/>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rot="5234609">
              <a:off x="301694" y="4064233"/>
              <a:ext cx="501720" cy="452697"/>
            </a:xfrm>
            <a:custGeom>
              <a:rect b="b" l="l" r="r" t="t"/>
              <a:pathLst>
                <a:path extrusionOk="0" h="7406" w="8207">
                  <a:moveTo>
                    <a:pt x="2336" y="7072"/>
                  </a:moveTo>
                  <a:cubicBezTo>
                    <a:pt x="3003" y="7406"/>
                    <a:pt x="3804" y="7406"/>
                    <a:pt x="4504" y="7239"/>
                  </a:cubicBezTo>
                  <a:cubicBezTo>
                    <a:pt x="6105" y="6905"/>
                    <a:pt x="7439" y="5638"/>
                    <a:pt x="7873" y="4103"/>
                  </a:cubicBezTo>
                  <a:cubicBezTo>
                    <a:pt x="8207" y="2969"/>
                    <a:pt x="8040" y="1601"/>
                    <a:pt x="7106" y="834"/>
                  </a:cubicBezTo>
                  <a:cubicBezTo>
                    <a:pt x="6038" y="0"/>
                    <a:pt x="4437" y="401"/>
                    <a:pt x="3437" y="1268"/>
                  </a:cubicBezTo>
                  <a:cubicBezTo>
                    <a:pt x="2136" y="2435"/>
                    <a:pt x="1" y="5604"/>
                    <a:pt x="2036" y="6905"/>
                  </a:cubicBezTo>
                  <a:cubicBezTo>
                    <a:pt x="2169" y="6972"/>
                    <a:pt x="2269" y="7039"/>
                    <a:pt x="2336" y="7072"/>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20"/>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0" name="Google Shape;240;p20"/>
          <p:cNvSpPr txBox="1"/>
          <p:nvPr>
            <p:ph idx="1" type="subTitle"/>
          </p:nvPr>
        </p:nvSpPr>
        <p:spPr>
          <a:xfrm>
            <a:off x="1359777" y="1480063"/>
            <a:ext cx="19434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1" name="Google Shape;241;p20"/>
          <p:cNvSpPr txBox="1"/>
          <p:nvPr>
            <p:ph idx="2" type="subTitle"/>
          </p:nvPr>
        </p:nvSpPr>
        <p:spPr>
          <a:xfrm>
            <a:off x="1359775" y="1929475"/>
            <a:ext cx="1943400" cy="5658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2" name="Google Shape;242;p20"/>
          <p:cNvSpPr txBox="1"/>
          <p:nvPr>
            <p:ph idx="3" type="subTitle"/>
          </p:nvPr>
        </p:nvSpPr>
        <p:spPr>
          <a:xfrm>
            <a:off x="3600300" y="1480063"/>
            <a:ext cx="19434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3" name="Google Shape;243;p20"/>
          <p:cNvSpPr txBox="1"/>
          <p:nvPr>
            <p:ph idx="4" type="subTitle"/>
          </p:nvPr>
        </p:nvSpPr>
        <p:spPr>
          <a:xfrm>
            <a:off x="3600299" y="1929475"/>
            <a:ext cx="1943400" cy="5658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4" name="Google Shape;244;p20"/>
          <p:cNvSpPr txBox="1"/>
          <p:nvPr>
            <p:ph idx="5" type="subTitle"/>
          </p:nvPr>
        </p:nvSpPr>
        <p:spPr>
          <a:xfrm>
            <a:off x="5840825" y="1480063"/>
            <a:ext cx="19434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5" name="Google Shape;245;p20"/>
          <p:cNvSpPr txBox="1"/>
          <p:nvPr>
            <p:ph idx="6" type="subTitle"/>
          </p:nvPr>
        </p:nvSpPr>
        <p:spPr>
          <a:xfrm>
            <a:off x="5840825" y="1929475"/>
            <a:ext cx="1943400" cy="5658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6" name="Google Shape;246;p20"/>
          <p:cNvSpPr txBox="1"/>
          <p:nvPr>
            <p:ph idx="7" type="subTitle"/>
          </p:nvPr>
        </p:nvSpPr>
        <p:spPr>
          <a:xfrm>
            <a:off x="3600300" y="3052688"/>
            <a:ext cx="19434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7" name="Google Shape;247;p20"/>
          <p:cNvSpPr txBox="1"/>
          <p:nvPr>
            <p:ph idx="8" type="subTitle"/>
          </p:nvPr>
        </p:nvSpPr>
        <p:spPr>
          <a:xfrm>
            <a:off x="3600300" y="3502100"/>
            <a:ext cx="1943400" cy="5658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8" name="Google Shape;248;p20"/>
          <p:cNvSpPr txBox="1"/>
          <p:nvPr>
            <p:ph idx="9" type="subTitle"/>
          </p:nvPr>
        </p:nvSpPr>
        <p:spPr>
          <a:xfrm>
            <a:off x="1359775" y="3052688"/>
            <a:ext cx="19434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9" name="Google Shape;249;p20"/>
          <p:cNvSpPr txBox="1"/>
          <p:nvPr>
            <p:ph idx="13" type="subTitle"/>
          </p:nvPr>
        </p:nvSpPr>
        <p:spPr>
          <a:xfrm>
            <a:off x="1359775" y="3502100"/>
            <a:ext cx="1943400" cy="5658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0" name="Google Shape;250;p20"/>
          <p:cNvSpPr txBox="1"/>
          <p:nvPr>
            <p:ph idx="14" type="subTitle"/>
          </p:nvPr>
        </p:nvSpPr>
        <p:spPr>
          <a:xfrm>
            <a:off x="5840825" y="3052688"/>
            <a:ext cx="19434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1" name="Google Shape;251;p20"/>
          <p:cNvSpPr txBox="1"/>
          <p:nvPr>
            <p:ph idx="15" type="subTitle"/>
          </p:nvPr>
        </p:nvSpPr>
        <p:spPr>
          <a:xfrm>
            <a:off x="5840825" y="3502100"/>
            <a:ext cx="1943400" cy="5658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2777475" y="2338975"/>
            <a:ext cx="3588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4111725" y="1421825"/>
            <a:ext cx="920400" cy="69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 name="Google Shape;24;p3"/>
          <p:cNvSpPr txBox="1"/>
          <p:nvPr>
            <p:ph idx="1" type="subTitle"/>
          </p:nvPr>
        </p:nvSpPr>
        <p:spPr>
          <a:xfrm>
            <a:off x="2777625" y="3180775"/>
            <a:ext cx="3588900" cy="54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3"/>
          <p:cNvSpPr/>
          <p:nvPr/>
        </p:nvSpPr>
        <p:spPr>
          <a:xfrm>
            <a:off x="-450450" y="-242264"/>
            <a:ext cx="2916026" cy="3315849"/>
          </a:xfrm>
          <a:custGeom>
            <a:rect b="b" l="l" r="r" t="t"/>
            <a:pathLst>
              <a:path extrusionOk="0" h="58076" w="51071">
                <a:moveTo>
                  <a:pt x="20315" y="67"/>
                </a:moveTo>
                <a:cubicBezTo>
                  <a:pt x="16045" y="0"/>
                  <a:pt x="11809" y="901"/>
                  <a:pt x="8340" y="3303"/>
                </a:cubicBezTo>
                <a:cubicBezTo>
                  <a:pt x="2569" y="7239"/>
                  <a:pt x="0" y="14711"/>
                  <a:pt x="367" y="21716"/>
                </a:cubicBezTo>
                <a:cubicBezTo>
                  <a:pt x="801" y="28687"/>
                  <a:pt x="3736" y="35259"/>
                  <a:pt x="7305" y="41263"/>
                </a:cubicBezTo>
                <a:cubicBezTo>
                  <a:pt x="11809" y="48902"/>
                  <a:pt x="19748" y="58075"/>
                  <a:pt x="29688" y="56107"/>
                </a:cubicBezTo>
                <a:cubicBezTo>
                  <a:pt x="34391" y="55206"/>
                  <a:pt x="38561" y="51170"/>
                  <a:pt x="38761" y="46400"/>
                </a:cubicBezTo>
                <a:cubicBezTo>
                  <a:pt x="39061" y="39428"/>
                  <a:pt x="31589" y="33024"/>
                  <a:pt x="34158" y="26519"/>
                </a:cubicBezTo>
                <a:cubicBezTo>
                  <a:pt x="35192" y="23851"/>
                  <a:pt x="37727" y="22083"/>
                  <a:pt x="39895" y="20181"/>
                </a:cubicBezTo>
                <a:cubicBezTo>
                  <a:pt x="51070" y="10408"/>
                  <a:pt x="32990" y="1935"/>
                  <a:pt x="24384" y="434"/>
                </a:cubicBezTo>
                <a:cubicBezTo>
                  <a:pt x="23050" y="300"/>
                  <a:pt x="21682" y="134"/>
                  <a:pt x="20315" y="67"/>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3"/>
          <p:cNvGrpSpPr/>
          <p:nvPr/>
        </p:nvGrpSpPr>
        <p:grpSpPr>
          <a:xfrm>
            <a:off x="5852940" y="2657808"/>
            <a:ext cx="3290924" cy="2485626"/>
            <a:chOff x="5930200" y="2716125"/>
            <a:chExt cx="3213793" cy="2427369"/>
          </a:xfrm>
        </p:grpSpPr>
        <p:sp>
          <p:nvSpPr>
            <p:cNvPr id="27" name="Google Shape;27;p3"/>
            <p:cNvSpPr/>
            <p:nvPr/>
          </p:nvSpPr>
          <p:spPr>
            <a:xfrm>
              <a:off x="6207357" y="2716125"/>
              <a:ext cx="2936636" cy="2427369"/>
            </a:xfrm>
            <a:custGeom>
              <a:rect b="b" l="l" r="r" t="t"/>
              <a:pathLst>
                <a:path extrusionOk="0" h="73741" w="89212">
                  <a:moveTo>
                    <a:pt x="89212" y="3040"/>
                  </a:moveTo>
                  <a:cubicBezTo>
                    <a:pt x="84196" y="213"/>
                    <a:pt x="78269" y="1"/>
                    <a:pt x="72433" y="913"/>
                  </a:cubicBezTo>
                  <a:cubicBezTo>
                    <a:pt x="68117" y="1581"/>
                    <a:pt x="63527" y="3223"/>
                    <a:pt x="60214" y="6323"/>
                  </a:cubicBezTo>
                  <a:cubicBezTo>
                    <a:pt x="56141" y="10183"/>
                    <a:pt x="56232" y="15837"/>
                    <a:pt x="52585" y="19758"/>
                  </a:cubicBezTo>
                  <a:cubicBezTo>
                    <a:pt x="48086" y="24530"/>
                    <a:pt x="40852" y="20791"/>
                    <a:pt x="35290" y="23101"/>
                  </a:cubicBezTo>
                  <a:cubicBezTo>
                    <a:pt x="29636" y="25442"/>
                    <a:pt x="26293" y="32433"/>
                    <a:pt x="29150" y="38117"/>
                  </a:cubicBezTo>
                  <a:cubicBezTo>
                    <a:pt x="31825" y="43375"/>
                    <a:pt x="38177" y="46232"/>
                    <a:pt x="42889" y="49363"/>
                  </a:cubicBezTo>
                  <a:cubicBezTo>
                    <a:pt x="47418" y="52342"/>
                    <a:pt x="51430" y="59424"/>
                    <a:pt x="45563" y="63436"/>
                  </a:cubicBezTo>
                  <a:cubicBezTo>
                    <a:pt x="38208" y="68452"/>
                    <a:pt x="33496" y="59181"/>
                    <a:pt x="27660" y="56506"/>
                  </a:cubicBezTo>
                  <a:cubicBezTo>
                    <a:pt x="20669" y="53315"/>
                    <a:pt x="11976" y="57904"/>
                    <a:pt x="6596" y="62372"/>
                  </a:cubicBezTo>
                  <a:cubicBezTo>
                    <a:pt x="3161" y="65260"/>
                    <a:pt x="152" y="69333"/>
                    <a:pt x="0" y="73740"/>
                  </a:cubicBezTo>
                  <a:lnTo>
                    <a:pt x="89212" y="73740"/>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7451006" y="4503066"/>
              <a:ext cx="227131" cy="235163"/>
            </a:xfrm>
            <a:custGeom>
              <a:rect b="b" l="l" r="r" t="t"/>
              <a:pathLst>
                <a:path extrusionOk="0" h="7144" w="6900">
                  <a:moveTo>
                    <a:pt x="365" y="3070"/>
                  </a:moveTo>
                  <a:cubicBezTo>
                    <a:pt x="0" y="3982"/>
                    <a:pt x="61" y="4924"/>
                    <a:pt x="365" y="5775"/>
                  </a:cubicBezTo>
                  <a:cubicBezTo>
                    <a:pt x="517" y="6110"/>
                    <a:pt x="669" y="6414"/>
                    <a:pt x="1003" y="6657"/>
                  </a:cubicBezTo>
                  <a:cubicBezTo>
                    <a:pt x="1368" y="6930"/>
                    <a:pt x="1854" y="6991"/>
                    <a:pt x="2341" y="7022"/>
                  </a:cubicBezTo>
                  <a:cubicBezTo>
                    <a:pt x="3344" y="7143"/>
                    <a:pt x="4438" y="7022"/>
                    <a:pt x="5319" y="6474"/>
                  </a:cubicBezTo>
                  <a:cubicBezTo>
                    <a:pt x="5988" y="6049"/>
                    <a:pt x="6474" y="5350"/>
                    <a:pt x="6687" y="4681"/>
                  </a:cubicBezTo>
                  <a:cubicBezTo>
                    <a:pt x="6900" y="3982"/>
                    <a:pt x="6870" y="3313"/>
                    <a:pt x="6748" y="2614"/>
                  </a:cubicBezTo>
                  <a:cubicBezTo>
                    <a:pt x="6444" y="1186"/>
                    <a:pt x="5319" y="0"/>
                    <a:pt x="3405" y="274"/>
                  </a:cubicBezTo>
                  <a:cubicBezTo>
                    <a:pt x="2067" y="487"/>
                    <a:pt x="760" y="2067"/>
                    <a:pt x="365" y="3070"/>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7529051" y="2828173"/>
              <a:ext cx="373219" cy="430298"/>
            </a:xfrm>
            <a:custGeom>
              <a:rect b="b" l="l" r="r" t="t"/>
              <a:pathLst>
                <a:path extrusionOk="0" h="13072" w="11338">
                  <a:moveTo>
                    <a:pt x="11064" y="7721"/>
                  </a:moveTo>
                  <a:cubicBezTo>
                    <a:pt x="9635" y="1"/>
                    <a:pt x="0" y="9059"/>
                    <a:pt x="5410" y="12311"/>
                  </a:cubicBezTo>
                  <a:cubicBezTo>
                    <a:pt x="6657" y="13071"/>
                    <a:pt x="8359" y="12828"/>
                    <a:pt x="9544" y="11916"/>
                  </a:cubicBezTo>
                  <a:cubicBezTo>
                    <a:pt x="10730" y="10943"/>
                    <a:pt x="11338" y="9272"/>
                    <a:pt x="11064" y="772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5930200" y="3773668"/>
              <a:ext cx="937556" cy="969585"/>
            </a:xfrm>
            <a:custGeom>
              <a:rect b="b" l="l" r="r" t="t"/>
              <a:pathLst>
                <a:path extrusionOk="0" h="29455" w="28482">
                  <a:moveTo>
                    <a:pt x="4317" y="24925"/>
                  </a:moveTo>
                  <a:cubicBezTo>
                    <a:pt x="5229" y="27478"/>
                    <a:pt x="7934" y="29454"/>
                    <a:pt x="10639" y="29029"/>
                  </a:cubicBezTo>
                  <a:cubicBezTo>
                    <a:pt x="14439" y="28481"/>
                    <a:pt x="16414" y="23953"/>
                    <a:pt x="19971" y="22494"/>
                  </a:cubicBezTo>
                  <a:cubicBezTo>
                    <a:pt x="22129" y="21582"/>
                    <a:pt x="24834" y="21886"/>
                    <a:pt x="26627" y="20335"/>
                  </a:cubicBezTo>
                  <a:cubicBezTo>
                    <a:pt x="28421" y="18816"/>
                    <a:pt x="28481" y="16080"/>
                    <a:pt x="27995" y="13770"/>
                  </a:cubicBezTo>
                  <a:cubicBezTo>
                    <a:pt x="24804" y="1"/>
                    <a:pt x="1" y="13041"/>
                    <a:pt x="4317" y="24925"/>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
    <p:spTree>
      <p:nvGrpSpPr>
        <p:cNvPr id="252" name="Shape 252"/>
        <p:cNvGrpSpPr/>
        <p:nvPr/>
      </p:nvGrpSpPr>
      <p:grpSpPr>
        <a:xfrm>
          <a:off x="0" y="0"/>
          <a:ext cx="0" cy="0"/>
          <a:chOff x="0" y="0"/>
          <a:chExt cx="0" cy="0"/>
        </a:xfrm>
      </p:grpSpPr>
      <p:grpSp>
        <p:nvGrpSpPr>
          <p:cNvPr id="253" name="Google Shape;253;p21"/>
          <p:cNvGrpSpPr/>
          <p:nvPr/>
        </p:nvGrpSpPr>
        <p:grpSpPr>
          <a:xfrm>
            <a:off x="0" y="3213506"/>
            <a:ext cx="3797837" cy="1930229"/>
            <a:chOff x="0" y="3419466"/>
            <a:chExt cx="3392138" cy="1724034"/>
          </a:xfrm>
        </p:grpSpPr>
        <p:sp>
          <p:nvSpPr>
            <p:cNvPr id="254" name="Google Shape;254;p21"/>
            <p:cNvSpPr/>
            <p:nvPr/>
          </p:nvSpPr>
          <p:spPr>
            <a:xfrm flipH="1" rot="10800000">
              <a:off x="0" y="3419466"/>
              <a:ext cx="3392138" cy="1724034"/>
            </a:xfrm>
            <a:custGeom>
              <a:rect b="b" l="l" r="r" t="t"/>
              <a:pathLst>
                <a:path extrusionOk="0" h="52494" w="103285">
                  <a:moveTo>
                    <a:pt x="0" y="31"/>
                  </a:moveTo>
                  <a:lnTo>
                    <a:pt x="0" y="52494"/>
                  </a:lnTo>
                  <a:cubicBezTo>
                    <a:pt x="1945" y="52159"/>
                    <a:pt x="3769" y="51096"/>
                    <a:pt x="5046" y="49424"/>
                  </a:cubicBezTo>
                  <a:cubicBezTo>
                    <a:pt x="8784" y="44652"/>
                    <a:pt x="5593" y="37813"/>
                    <a:pt x="6474" y="32372"/>
                  </a:cubicBezTo>
                  <a:cubicBezTo>
                    <a:pt x="7538" y="25989"/>
                    <a:pt x="13921" y="21247"/>
                    <a:pt x="20396" y="20943"/>
                  </a:cubicBezTo>
                  <a:cubicBezTo>
                    <a:pt x="26900" y="20639"/>
                    <a:pt x="33162" y="24135"/>
                    <a:pt x="37478" y="29028"/>
                  </a:cubicBezTo>
                  <a:cubicBezTo>
                    <a:pt x="39666" y="31521"/>
                    <a:pt x="41733" y="34621"/>
                    <a:pt x="44986" y="35290"/>
                  </a:cubicBezTo>
                  <a:cubicBezTo>
                    <a:pt x="49515" y="36202"/>
                    <a:pt x="53344" y="32068"/>
                    <a:pt x="55715" y="28117"/>
                  </a:cubicBezTo>
                  <a:cubicBezTo>
                    <a:pt x="58056" y="24165"/>
                    <a:pt x="60639" y="19575"/>
                    <a:pt x="65138" y="18663"/>
                  </a:cubicBezTo>
                  <a:cubicBezTo>
                    <a:pt x="69424" y="17812"/>
                    <a:pt x="73436" y="20730"/>
                    <a:pt x="77752" y="21460"/>
                  </a:cubicBezTo>
                  <a:cubicBezTo>
                    <a:pt x="84986" y="22676"/>
                    <a:pt x="91643" y="17448"/>
                    <a:pt x="96750" y="12128"/>
                  </a:cubicBezTo>
                  <a:cubicBezTo>
                    <a:pt x="99789" y="8937"/>
                    <a:pt x="102829" y="5289"/>
                    <a:pt x="103224" y="882"/>
                  </a:cubicBezTo>
                  <a:cubicBezTo>
                    <a:pt x="103285" y="578"/>
                    <a:pt x="103285" y="305"/>
                    <a:pt x="103285" y="1"/>
                  </a:cubicBezTo>
                  <a:lnTo>
                    <a:pt x="0" y="1"/>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flipH="1" rot="10800000">
              <a:off x="426156" y="3739220"/>
              <a:ext cx="568184" cy="545296"/>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21"/>
          <p:cNvSpPr txBox="1"/>
          <p:nvPr>
            <p:ph type="title"/>
          </p:nvPr>
        </p:nvSpPr>
        <p:spPr>
          <a:xfrm>
            <a:off x="2471399" y="1775094"/>
            <a:ext cx="2404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82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7" name="Google Shape;257;p21"/>
          <p:cNvSpPr txBox="1"/>
          <p:nvPr>
            <p:ph idx="1" type="subTitle"/>
          </p:nvPr>
        </p:nvSpPr>
        <p:spPr>
          <a:xfrm>
            <a:off x="2471401" y="2616906"/>
            <a:ext cx="4201200" cy="75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6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258" name="Google Shape;258;p21"/>
          <p:cNvGrpSpPr/>
          <p:nvPr/>
        </p:nvGrpSpPr>
        <p:grpSpPr>
          <a:xfrm>
            <a:off x="6830510" y="-219848"/>
            <a:ext cx="2512433" cy="2121461"/>
            <a:chOff x="6830510" y="-219848"/>
            <a:chExt cx="2512433" cy="2121461"/>
          </a:xfrm>
        </p:grpSpPr>
        <p:sp>
          <p:nvSpPr>
            <p:cNvPr id="259" name="Google Shape;259;p21"/>
            <p:cNvSpPr/>
            <p:nvPr/>
          </p:nvSpPr>
          <p:spPr>
            <a:xfrm>
              <a:off x="6884350" y="-219848"/>
              <a:ext cx="2458594" cy="2121461"/>
            </a:xfrm>
            <a:custGeom>
              <a:rect b="b" l="l" r="r" t="t"/>
              <a:pathLst>
                <a:path extrusionOk="0" h="21064" w="24412">
                  <a:moveTo>
                    <a:pt x="11975" y="0"/>
                  </a:moveTo>
                  <a:cubicBezTo>
                    <a:pt x="11975" y="0"/>
                    <a:pt x="1" y="14179"/>
                    <a:pt x="16683" y="15213"/>
                  </a:cubicBezTo>
                  <a:cubicBezTo>
                    <a:pt x="24412" y="15675"/>
                    <a:pt x="23133" y="21064"/>
                    <a:pt x="23133" y="21064"/>
                  </a:cubicBezTo>
                  <a:lnTo>
                    <a:pt x="22861" y="1606"/>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p:nvPr/>
          </p:nvSpPr>
          <p:spPr>
            <a:xfrm rot="2700000">
              <a:off x="6970596" y="201765"/>
              <a:ext cx="404586" cy="563807"/>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21"/>
          <p:cNvGrpSpPr/>
          <p:nvPr/>
        </p:nvGrpSpPr>
        <p:grpSpPr>
          <a:xfrm>
            <a:off x="4693507" y="2689243"/>
            <a:ext cx="5120509" cy="3552921"/>
            <a:chOff x="4693507" y="2689243"/>
            <a:chExt cx="5120509" cy="3552921"/>
          </a:xfrm>
        </p:grpSpPr>
        <p:sp>
          <p:nvSpPr>
            <p:cNvPr id="262" name="Google Shape;262;p21"/>
            <p:cNvSpPr/>
            <p:nvPr/>
          </p:nvSpPr>
          <p:spPr>
            <a:xfrm rot="4459149">
              <a:off x="6061159" y="2141274"/>
              <a:ext cx="2385206" cy="4648859"/>
            </a:xfrm>
            <a:custGeom>
              <a:rect b="b" l="l" r="r" t="t"/>
              <a:pathLst>
                <a:path extrusionOk="0" h="72935" w="37421">
                  <a:moveTo>
                    <a:pt x="8111" y="0"/>
                  </a:moveTo>
                  <a:cubicBezTo>
                    <a:pt x="8111" y="0"/>
                    <a:pt x="33066" y="12927"/>
                    <a:pt x="15486" y="20955"/>
                  </a:cubicBezTo>
                  <a:cubicBezTo>
                    <a:pt x="6886" y="24874"/>
                    <a:pt x="3376" y="31542"/>
                    <a:pt x="11295" y="36168"/>
                  </a:cubicBezTo>
                  <a:cubicBezTo>
                    <a:pt x="22616" y="42808"/>
                    <a:pt x="12601" y="47707"/>
                    <a:pt x="6287" y="55517"/>
                  </a:cubicBezTo>
                  <a:cubicBezTo>
                    <a:pt x="1" y="63301"/>
                    <a:pt x="20221" y="72935"/>
                    <a:pt x="20221" y="72935"/>
                  </a:cubicBezTo>
                  <a:lnTo>
                    <a:pt x="37421" y="10696"/>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flipH="1">
              <a:off x="6412828" y="3474337"/>
              <a:ext cx="560843" cy="772015"/>
            </a:xfrm>
            <a:custGeom>
              <a:rect b="b" l="l" r="r" t="t"/>
              <a:pathLst>
                <a:path extrusionOk="0" h="50001" w="36324">
                  <a:moveTo>
                    <a:pt x="9545" y="40031"/>
                  </a:moveTo>
                  <a:cubicBezTo>
                    <a:pt x="17387" y="48329"/>
                    <a:pt x="32494" y="50001"/>
                    <a:pt x="35381" y="36323"/>
                  </a:cubicBezTo>
                  <a:cubicBezTo>
                    <a:pt x="36324" y="31764"/>
                    <a:pt x="35746" y="26748"/>
                    <a:pt x="33345" y="22767"/>
                  </a:cubicBezTo>
                  <a:cubicBezTo>
                    <a:pt x="29697" y="16627"/>
                    <a:pt x="21095" y="16687"/>
                    <a:pt x="16688" y="11368"/>
                  </a:cubicBezTo>
                  <a:cubicBezTo>
                    <a:pt x="14439" y="8663"/>
                    <a:pt x="15320" y="3921"/>
                    <a:pt x="11916" y="1946"/>
                  </a:cubicBezTo>
                  <a:cubicBezTo>
                    <a:pt x="8572" y="0"/>
                    <a:pt x="3344" y="2098"/>
                    <a:pt x="1672" y="5350"/>
                  </a:cubicBezTo>
                  <a:cubicBezTo>
                    <a:pt x="578" y="7478"/>
                    <a:pt x="365" y="10000"/>
                    <a:pt x="274" y="12371"/>
                  </a:cubicBezTo>
                  <a:cubicBezTo>
                    <a:pt x="1" y="21946"/>
                    <a:pt x="2706" y="32402"/>
                    <a:pt x="9241" y="39697"/>
                  </a:cubicBezTo>
                  <a:cubicBezTo>
                    <a:pt x="9332" y="39818"/>
                    <a:pt x="9454" y="39940"/>
                    <a:pt x="9545" y="4003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flipH="1" rot="10800000">
              <a:off x="8289195" y="3416385"/>
              <a:ext cx="552709" cy="530394"/>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21"/>
          <p:cNvGrpSpPr/>
          <p:nvPr/>
        </p:nvGrpSpPr>
        <p:grpSpPr>
          <a:xfrm>
            <a:off x="-223372" y="-553031"/>
            <a:ext cx="2983234" cy="2672512"/>
            <a:chOff x="-223372" y="-553031"/>
            <a:chExt cx="2983234" cy="2672512"/>
          </a:xfrm>
        </p:grpSpPr>
        <p:sp>
          <p:nvSpPr>
            <p:cNvPr id="266" name="Google Shape;266;p21"/>
            <p:cNvSpPr/>
            <p:nvPr/>
          </p:nvSpPr>
          <p:spPr>
            <a:xfrm>
              <a:off x="-223372" y="-553031"/>
              <a:ext cx="2350160" cy="2672512"/>
            </a:xfrm>
            <a:custGeom>
              <a:rect b="b" l="l" r="r" t="t"/>
              <a:pathLst>
                <a:path extrusionOk="0" h="58076" w="51071">
                  <a:moveTo>
                    <a:pt x="20315" y="67"/>
                  </a:moveTo>
                  <a:cubicBezTo>
                    <a:pt x="16045" y="0"/>
                    <a:pt x="11809" y="901"/>
                    <a:pt x="8340" y="3303"/>
                  </a:cubicBezTo>
                  <a:cubicBezTo>
                    <a:pt x="2569" y="7239"/>
                    <a:pt x="0" y="14711"/>
                    <a:pt x="367" y="21716"/>
                  </a:cubicBezTo>
                  <a:cubicBezTo>
                    <a:pt x="801" y="28687"/>
                    <a:pt x="3736" y="35259"/>
                    <a:pt x="7305" y="41263"/>
                  </a:cubicBezTo>
                  <a:cubicBezTo>
                    <a:pt x="11809" y="48902"/>
                    <a:pt x="19748" y="58075"/>
                    <a:pt x="29688" y="56107"/>
                  </a:cubicBezTo>
                  <a:cubicBezTo>
                    <a:pt x="34391" y="55206"/>
                    <a:pt x="38561" y="51170"/>
                    <a:pt x="38761" y="46400"/>
                  </a:cubicBezTo>
                  <a:cubicBezTo>
                    <a:pt x="39061" y="39428"/>
                    <a:pt x="31589" y="33024"/>
                    <a:pt x="34158" y="26519"/>
                  </a:cubicBezTo>
                  <a:cubicBezTo>
                    <a:pt x="35192" y="23851"/>
                    <a:pt x="37727" y="22083"/>
                    <a:pt x="39895" y="20181"/>
                  </a:cubicBezTo>
                  <a:cubicBezTo>
                    <a:pt x="51070" y="10408"/>
                    <a:pt x="32990" y="1935"/>
                    <a:pt x="24384" y="434"/>
                  </a:cubicBezTo>
                  <a:cubicBezTo>
                    <a:pt x="23050" y="300"/>
                    <a:pt x="21682" y="134"/>
                    <a:pt x="20315" y="67"/>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2336260" y="241615"/>
              <a:ext cx="423602" cy="330699"/>
            </a:xfrm>
            <a:custGeom>
              <a:rect b="b" l="l" r="r" t="t"/>
              <a:pathLst>
                <a:path extrusionOk="0" h="9141" w="11709">
                  <a:moveTo>
                    <a:pt x="6838" y="134"/>
                  </a:moveTo>
                  <a:cubicBezTo>
                    <a:pt x="5604" y="1"/>
                    <a:pt x="4403" y="201"/>
                    <a:pt x="3603" y="868"/>
                  </a:cubicBezTo>
                  <a:cubicBezTo>
                    <a:pt x="0" y="4004"/>
                    <a:pt x="8706" y="9141"/>
                    <a:pt x="10608" y="4704"/>
                  </a:cubicBezTo>
                  <a:cubicBezTo>
                    <a:pt x="11709" y="2236"/>
                    <a:pt x="9273" y="401"/>
                    <a:pt x="6838" y="1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1696175" y="603966"/>
              <a:ext cx="559992" cy="982364"/>
            </a:xfrm>
            <a:custGeom>
              <a:rect b="b" l="l" r="r" t="t"/>
              <a:pathLst>
                <a:path extrusionOk="0" h="27154" w="15479">
                  <a:moveTo>
                    <a:pt x="7606" y="234"/>
                  </a:moveTo>
                  <a:cubicBezTo>
                    <a:pt x="6939" y="501"/>
                    <a:pt x="6305" y="902"/>
                    <a:pt x="5738" y="1369"/>
                  </a:cubicBezTo>
                  <a:cubicBezTo>
                    <a:pt x="2136" y="4304"/>
                    <a:pt x="1" y="8907"/>
                    <a:pt x="101" y="13511"/>
                  </a:cubicBezTo>
                  <a:cubicBezTo>
                    <a:pt x="134" y="16513"/>
                    <a:pt x="1102" y="19515"/>
                    <a:pt x="2803" y="21983"/>
                  </a:cubicBezTo>
                  <a:cubicBezTo>
                    <a:pt x="6405" y="27154"/>
                    <a:pt x="9975" y="17380"/>
                    <a:pt x="10842" y="14878"/>
                  </a:cubicBezTo>
                  <a:cubicBezTo>
                    <a:pt x="12143" y="11076"/>
                    <a:pt x="15479" y="668"/>
                    <a:pt x="9074" y="1"/>
                  </a:cubicBezTo>
                  <a:cubicBezTo>
                    <a:pt x="8574" y="1"/>
                    <a:pt x="8073" y="68"/>
                    <a:pt x="7606" y="2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269" name="Shape 269"/>
        <p:cNvGrpSpPr/>
        <p:nvPr/>
      </p:nvGrpSpPr>
      <p:grpSpPr>
        <a:xfrm>
          <a:off x="0" y="0"/>
          <a:ext cx="0" cy="0"/>
          <a:chOff x="0" y="0"/>
          <a:chExt cx="0" cy="0"/>
        </a:xfrm>
      </p:grpSpPr>
      <p:grpSp>
        <p:nvGrpSpPr>
          <p:cNvPr id="270" name="Google Shape;270;p22"/>
          <p:cNvGrpSpPr/>
          <p:nvPr/>
        </p:nvGrpSpPr>
        <p:grpSpPr>
          <a:xfrm>
            <a:off x="6196194" y="-472494"/>
            <a:ext cx="3415104" cy="2617344"/>
            <a:chOff x="5201168" y="-490813"/>
            <a:chExt cx="4138015" cy="3171385"/>
          </a:xfrm>
        </p:grpSpPr>
        <p:sp>
          <p:nvSpPr>
            <p:cNvPr id="271" name="Google Shape;271;p22"/>
            <p:cNvSpPr/>
            <p:nvPr/>
          </p:nvSpPr>
          <p:spPr>
            <a:xfrm rot="428072">
              <a:off x="5360366" y="-259488"/>
              <a:ext cx="3859663" cy="2159355"/>
            </a:xfrm>
            <a:custGeom>
              <a:rect b="b" l="l" r="r" t="t"/>
              <a:pathLst>
                <a:path extrusionOk="0" h="15622" w="27923">
                  <a:moveTo>
                    <a:pt x="4518" y="2613"/>
                  </a:moveTo>
                  <a:cubicBezTo>
                    <a:pt x="4518" y="2613"/>
                    <a:pt x="1" y="9471"/>
                    <a:pt x="5743" y="9335"/>
                  </a:cubicBezTo>
                  <a:cubicBezTo>
                    <a:pt x="11485" y="9199"/>
                    <a:pt x="16683" y="6015"/>
                    <a:pt x="17771" y="10832"/>
                  </a:cubicBezTo>
                  <a:cubicBezTo>
                    <a:pt x="18860" y="15621"/>
                    <a:pt x="25718" y="14261"/>
                    <a:pt x="26834" y="10260"/>
                  </a:cubicBezTo>
                  <a:cubicBezTo>
                    <a:pt x="27922" y="6287"/>
                    <a:pt x="26562" y="0"/>
                    <a:pt x="26562" y="0"/>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rot="2959487">
              <a:off x="8183385" y="1997851"/>
              <a:ext cx="607179" cy="547867"/>
            </a:xfrm>
            <a:custGeom>
              <a:rect b="b" l="l" r="r" t="t"/>
              <a:pathLst>
                <a:path extrusionOk="0" h="7406" w="8207">
                  <a:moveTo>
                    <a:pt x="2336" y="7072"/>
                  </a:moveTo>
                  <a:cubicBezTo>
                    <a:pt x="3003" y="7406"/>
                    <a:pt x="3804" y="7406"/>
                    <a:pt x="4504" y="7239"/>
                  </a:cubicBezTo>
                  <a:cubicBezTo>
                    <a:pt x="6105" y="6905"/>
                    <a:pt x="7439" y="5638"/>
                    <a:pt x="7873" y="4103"/>
                  </a:cubicBezTo>
                  <a:cubicBezTo>
                    <a:pt x="8207" y="2969"/>
                    <a:pt x="8040" y="1601"/>
                    <a:pt x="7106" y="834"/>
                  </a:cubicBezTo>
                  <a:cubicBezTo>
                    <a:pt x="6038" y="0"/>
                    <a:pt x="4437" y="401"/>
                    <a:pt x="3437" y="1268"/>
                  </a:cubicBezTo>
                  <a:cubicBezTo>
                    <a:pt x="2136" y="2435"/>
                    <a:pt x="1" y="5604"/>
                    <a:pt x="2036" y="6905"/>
                  </a:cubicBezTo>
                  <a:cubicBezTo>
                    <a:pt x="2169" y="6972"/>
                    <a:pt x="2269" y="7039"/>
                    <a:pt x="2336" y="7072"/>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rot="2959557">
              <a:off x="5256828" y="168308"/>
              <a:ext cx="331205" cy="298854"/>
            </a:xfrm>
            <a:custGeom>
              <a:rect b="b" l="l" r="r" t="t"/>
              <a:pathLst>
                <a:path extrusionOk="0" h="7406" w="8207">
                  <a:moveTo>
                    <a:pt x="2336" y="7072"/>
                  </a:moveTo>
                  <a:cubicBezTo>
                    <a:pt x="3003" y="7406"/>
                    <a:pt x="3804" y="7406"/>
                    <a:pt x="4504" y="7239"/>
                  </a:cubicBezTo>
                  <a:cubicBezTo>
                    <a:pt x="6105" y="6905"/>
                    <a:pt x="7439" y="5638"/>
                    <a:pt x="7873" y="4103"/>
                  </a:cubicBezTo>
                  <a:cubicBezTo>
                    <a:pt x="8207" y="2969"/>
                    <a:pt x="8040" y="1601"/>
                    <a:pt x="7106" y="834"/>
                  </a:cubicBezTo>
                  <a:cubicBezTo>
                    <a:pt x="6038" y="0"/>
                    <a:pt x="4437" y="401"/>
                    <a:pt x="3437" y="1268"/>
                  </a:cubicBezTo>
                  <a:cubicBezTo>
                    <a:pt x="2136" y="2435"/>
                    <a:pt x="1" y="5604"/>
                    <a:pt x="2036" y="6905"/>
                  </a:cubicBezTo>
                  <a:cubicBezTo>
                    <a:pt x="2169" y="6972"/>
                    <a:pt x="2269" y="7039"/>
                    <a:pt x="2336" y="7072"/>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22"/>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5" name="Google Shape;275;p22"/>
          <p:cNvSpPr txBox="1"/>
          <p:nvPr>
            <p:ph idx="1" type="subTitle"/>
          </p:nvPr>
        </p:nvSpPr>
        <p:spPr>
          <a:xfrm>
            <a:off x="1715775" y="1307375"/>
            <a:ext cx="4922100" cy="4494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grpSp>
        <p:nvGrpSpPr>
          <p:cNvPr id="276" name="Google Shape;276;p22"/>
          <p:cNvGrpSpPr/>
          <p:nvPr/>
        </p:nvGrpSpPr>
        <p:grpSpPr>
          <a:xfrm>
            <a:off x="167" y="3242100"/>
            <a:ext cx="3318547" cy="1901250"/>
            <a:chOff x="167" y="3242100"/>
            <a:chExt cx="3318547" cy="1901250"/>
          </a:xfrm>
        </p:grpSpPr>
        <p:sp>
          <p:nvSpPr>
            <p:cNvPr id="277" name="Google Shape;277;p22"/>
            <p:cNvSpPr/>
            <p:nvPr/>
          </p:nvSpPr>
          <p:spPr>
            <a:xfrm flipH="1" rot="10800000">
              <a:off x="470871" y="3242100"/>
              <a:ext cx="678805" cy="934394"/>
            </a:xfrm>
            <a:custGeom>
              <a:rect b="b" l="l" r="r" t="t"/>
              <a:pathLst>
                <a:path extrusionOk="0" h="50001" w="36324">
                  <a:moveTo>
                    <a:pt x="9545" y="40031"/>
                  </a:moveTo>
                  <a:cubicBezTo>
                    <a:pt x="17387" y="48329"/>
                    <a:pt x="32494" y="50001"/>
                    <a:pt x="35381" y="36323"/>
                  </a:cubicBezTo>
                  <a:cubicBezTo>
                    <a:pt x="36324" y="31764"/>
                    <a:pt x="35746" y="26748"/>
                    <a:pt x="33345" y="22767"/>
                  </a:cubicBezTo>
                  <a:cubicBezTo>
                    <a:pt x="29697" y="16627"/>
                    <a:pt x="21095" y="16687"/>
                    <a:pt x="16688" y="11368"/>
                  </a:cubicBezTo>
                  <a:cubicBezTo>
                    <a:pt x="14439" y="8663"/>
                    <a:pt x="15320" y="3921"/>
                    <a:pt x="11916" y="1946"/>
                  </a:cubicBezTo>
                  <a:cubicBezTo>
                    <a:pt x="8572" y="0"/>
                    <a:pt x="3344" y="2098"/>
                    <a:pt x="1672" y="5350"/>
                  </a:cubicBezTo>
                  <a:cubicBezTo>
                    <a:pt x="578" y="7478"/>
                    <a:pt x="365" y="10000"/>
                    <a:pt x="274" y="12371"/>
                  </a:cubicBezTo>
                  <a:cubicBezTo>
                    <a:pt x="1" y="21946"/>
                    <a:pt x="2706" y="32402"/>
                    <a:pt x="9241" y="39697"/>
                  </a:cubicBezTo>
                  <a:cubicBezTo>
                    <a:pt x="9332" y="39818"/>
                    <a:pt x="9454" y="39940"/>
                    <a:pt x="9545" y="4003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flipH="1" rot="10800000">
              <a:off x="167" y="3456717"/>
              <a:ext cx="3318547" cy="1686632"/>
            </a:xfrm>
            <a:custGeom>
              <a:rect b="b" l="l" r="r" t="t"/>
              <a:pathLst>
                <a:path extrusionOk="0" h="52494" w="103285">
                  <a:moveTo>
                    <a:pt x="0" y="31"/>
                  </a:moveTo>
                  <a:lnTo>
                    <a:pt x="0" y="52494"/>
                  </a:lnTo>
                  <a:cubicBezTo>
                    <a:pt x="1945" y="52159"/>
                    <a:pt x="3769" y="51096"/>
                    <a:pt x="5046" y="49424"/>
                  </a:cubicBezTo>
                  <a:cubicBezTo>
                    <a:pt x="8784" y="44652"/>
                    <a:pt x="5593" y="37813"/>
                    <a:pt x="6474" y="32372"/>
                  </a:cubicBezTo>
                  <a:cubicBezTo>
                    <a:pt x="7538" y="25989"/>
                    <a:pt x="13921" y="21247"/>
                    <a:pt x="20396" y="20943"/>
                  </a:cubicBezTo>
                  <a:cubicBezTo>
                    <a:pt x="26900" y="20639"/>
                    <a:pt x="33162" y="24135"/>
                    <a:pt x="37478" y="29028"/>
                  </a:cubicBezTo>
                  <a:cubicBezTo>
                    <a:pt x="39666" y="31521"/>
                    <a:pt x="41733" y="34621"/>
                    <a:pt x="44986" y="35290"/>
                  </a:cubicBezTo>
                  <a:cubicBezTo>
                    <a:pt x="49515" y="36202"/>
                    <a:pt x="53344" y="32068"/>
                    <a:pt x="55715" y="28117"/>
                  </a:cubicBezTo>
                  <a:cubicBezTo>
                    <a:pt x="58056" y="24165"/>
                    <a:pt x="60639" y="19575"/>
                    <a:pt x="65138" y="18663"/>
                  </a:cubicBezTo>
                  <a:cubicBezTo>
                    <a:pt x="69424" y="17812"/>
                    <a:pt x="73436" y="20730"/>
                    <a:pt x="77752" y="21460"/>
                  </a:cubicBezTo>
                  <a:cubicBezTo>
                    <a:pt x="84986" y="22676"/>
                    <a:pt x="91643" y="17448"/>
                    <a:pt x="96750" y="12128"/>
                  </a:cubicBezTo>
                  <a:cubicBezTo>
                    <a:pt x="99789" y="8937"/>
                    <a:pt x="102829" y="5289"/>
                    <a:pt x="103224" y="882"/>
                  </a:cubicBezTo>
                  <a:cubicBezTo>
                    <a:pt x="103285" y="578"/>
                    <a:pt x="103285" y="305"/>
                    <a:pt x="103285" y="1"/>
                  </a:cubicBezTo>
                  <a:lnTo>
                    <a:pt x="0" y="1"/>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22"/>
          <p:cNvSpPr txBox="1"/>
          <p:nvPr>
            <p:ph idx="2" type="body"/>
          </p:nvPr>
        </p:nvSpPr>
        <p:spPr>
          <a:xfrm>
            <a:off x="1715775" y="1756775"/>
            <a:ext cx="4922100" cy="2124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280" name="Shape 280"/>
        <p:cNvGrpSpPr/>
        <p:nvPr/>
      </p:nvGrpSpPr>
      <p:grpSpPr>
        <a:xfrm>
          <a:off x="0" y="0"/>
          <a:ext cx="0" cy="0"/>
          <a:chOff x="0" y="0"/>
          <a:chExt cx="0" cy="0"/>
        </a:xfrm>
      </p:grpSpPr>
      <p:sp>
        <p:nvSpPr>
          <p:cNvPr id="281" name="Google Shape;281;p23"/>
          <p:cNvSpPr txBox="1"/>
          <p:nvPr>
            <p:ph type="title"/>
          </p:nvPr>
        </p:nvSpPr>
        <p:spPr>
          <a:xfrm>
            <a:off x="2632800" y="1602450"/>
            <a:ext cx="3878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82" name="Google Shape;282;p23"/>
          <p:cNvSpPr txBox="1"/>
          <p:nvPr>
            <p:ph idx="1" type="subTitle"/>
          </p:nvPr>
        </p:nvSpPr>
        <p:spPr>
          <a:xfrm>
            <a:off x="2632800" y="2175150"/>
            <a:ext cx="3878400" cy="13659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83" name="Google Shape;283;p23"/>
          <p:cNvGrpSpPr/>
          <p:nvPr/>
        </p:nvGrpSpPr>
        <p:grpSpPr>
          <a:xfrm flipH="1" rot="10800000">
            <a:off x="6396057" y="2036382"/>
            <a:ext cx="5007694" cy="5086458"/>
            <a:chOff x="6142026" y="-1475159"/>
            <a:chExt cx="5007694" cy="5086458"/>
          </a:xfrm>
        </p:grpSpPr>
        <p:sp>
          <p:nvSpPr>
            <p:cNvPr id="284" name="Google Shape;284;p23"/>
            <p:cNvSpPr/>
            <p:nvPr/>
          </p:nvSpPr>
          <p:spPr>
            <a:xfrm rot="-1800065">
              <a:off x="6852325" y="-833080"/>
              <a:ext cx="3587096" cy="3802299"/>
            </a:xfrm>
            <a:custGeom>
              <a:rect b="b" l="l" r="r" t="t"/>
              <a:pathLst>
                <a:path extrusionOk="0" h="57175" w="53939">
                  <a:moveTo>
                    <a:pt x="35593" y="44699"/>
                  </a:moveTo>
                  <a:cubicBezTo>
                    <a:pt x="33524" y="40563"/>
                    <a:pt x="32590" y="34659"/>
                    <a:pt x="35159" y="30322"/>
                  </a:cubicBezTo>
                  <a:cubicBezTo>
                    <a:pt x="37527" y="26319"/>
                    <a:pt x="42764" y="25586"/>
                    <a:pt x="45299" y="21883"/>
                  </a:cubicBezTo>
                  <a:cubicBezTo>
                    <a:pt x="53939" y="9341"/>
                    <a:pt x="33658" y="1"/>
                    <a:pt x="24151" y="1"/>
                  </a:cubicBezTo>
                  <a:cubicBezTo>
                    <a:pt x="17179" y="1"/>
                    <a:pt x="9574" y="2836"/>
                    <a:pt x="4570" y="7739"/>
                  </a:cubicBezTo>
                  <a:cubicBezTo>
                    <a:pt x="3103" y="9174"/>
                    <a:pt x="2002" y="11042"/>
                    <a:pt x="2069" y="13077"/>
                  </a:cubicBezTo>
                  <a:cubicBezTo>
                    <a:pt x="2069" y="18080"/>
                    <a:pt x="9841" y="18881"/>
                    <a:pt x="8840" y="24418"/>
                  </a:cubicBezTo>
                  <a:cubicBezTo>
                    <a:pt x="8106" y="28588"/>
                    <a:pt x="1335" y="29088"/>
                    <a:pt x="601" y="33158"/>
                  </a:cubicBezTo>
                  <a:cubicBezTo>
                    <a:pt x="0" y="36193"/>
                    <a:pt x="2602" y="38395"/>
                    <a:pt x="4404" y="40429"/>
                  </a:cubicBezTo>
                  <a:cubicBezTo>
                    <a:pt x="6805" y="43165"/>
                    <a:pt x="7439" y="45099"/>
                    <a:pt x="8740" y="48368"/>
                  </a:cubicBezTo>
                  <a:cubicBezTo>
                    <a:pt x="10475" y="52738"/>
                    <a:pt x="14411" y="55007"/>
                    <a:pt x="18847" y="55907"/>
                  </a:cubicBezTo>
                  <a:cubicBezTo>
                    <a:pt x="25285" y="57175"/>
                    <a:pt x="40463" y="54573"/>
                    <a:pt x="35593" y="4469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rot="-1799952">
              <a:off x="7013652" y="1548568"/>
              <a:ext cx="122762" cy="182773"/>
            </a:xfrm>
            <a:custGeom>
              <a:rect b="b" l="l" r="r" t="t"/>
              <a:pathLst>
                <a:path extrusionOk="0" h="2336" w="1569">
                  <a:moveTo>
                    <a:pt x="1335" y="334"/>
                  </a:moveTo>
                  <a:cubicBezTo>
                    <a:pt x="1168" y="100"/>
                    <a:pt x="935" y="0"/>
                    <a:pt x="701" y="34"/>
                  </a:cubicBezTo>
                  <a:cubicBezTo>
                    <a:pt x="201" y="100"/>
                    <a:pt x="1" y="701"/>
                    <a:pt x="168" y="1201"/>
                  </a:cubicBezTo>
                  <a:cubicBezTo>
                    <a:pt x="535" y="2335"/>
                    <a:pt x="1502" y="2235"/>
                    <a:pt x="1569" y="1034"/>
                  </a:cubicBezTo>
                  <a:cubicBezTo>
                    <a:pt x="1569" y="768"/>
                    <a:pt x="1502" y="501"/>
                    <a:pt x="1335" y="3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rot="-1799952">
              <a:off x="6636846" y="1374174"/>
              <a:ext cx="224554" cy="326269"/>
            </a:xfrm>
            <a:custGeom>
              <a:rect b="b" l="l" r="r" t="t"/>
              <a:pathLst>
                <a:path extrusionOk="0" h="4170" w="2870">
                  <a:moveTo>
                    <a:pt x="2435" y="567"/>
                  </a:moveTo>
                  <a:cubicBezTo>
                    <a:pt x="2135" y="234"/>
                    <a:pt x="1768" y="0"/>
                    <a:pt x="1301" y="67"/>
                  </a:cubicBezTo>
                  <a:cubicBezTo>
                    <a:pt x="434" y="200"/>
                    <a:pt x="0" y="1334"/>
                    <a:pt x="301" y="2168"/>
                  </a:cubicBezTo>
                  <a:cubicBezTo>
                    <a:pt x="934" y="4170"/>
                    <a:pt x="2669" y="4003"/>
                    <a:pt x="2836" y="1868"/>
                  </a:cubicBezTo>
                  <a:cubicBezTo>
                    <a:pt x="2869" y="1368"/>
                    <a:pt x="2702" y="901"/>
                    <a:pt x="2435" y="567"/>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23"/>
          <p:cNvGrpSpPr/>
          <p:nvPr/>
        </p:nvGrpSpPr>
        <p:grpSpPr>
          <a:xfrm flipH="1">
            <a:off x="-8032" y="-227654"/>
            <a:ext cx="3596900" cy="2060685"/>
            <a:chOff x="6561875" y="0"/>
            <a:chExt cx="2582125" cy="1479315"/>
          </a:xfrm>
        </p:grpSpPr>
        <p:sp>
          <p:nvSpPr>
            <p:cNvPr id="288" name="Google Shape;288;p23"/>
            <p:cNvSpPr/>
            <p:nvPr/>
          </p:nvSpPr>
          <p:spPr>
            <a:xfrm flipH="1">
              <a:off x="8249599" y="752300"/>
              <a:ext cx="528151" cy="727015"/>
            </a:xfrm>
            <a:custGeom>
              <a:rect b="b" l="l" r="r" t="t"/>
              <a:pathLst>
                <a:path extrusionOk="0" h="50001" w="36324">
                  <a:moveTo>
                    <a:pt x="9545" y="40031"/>
                  </a:moveTo>
                  <a:cubicBezTo>
                    <a:pt x="17387" y="48329"/>
                    <a:pt x="32494" y="50001"/>
                    <a:pt x="35381" y="36323"/>
                  </a:cubicBezTo>
                  <a:cubicBezTo>
                    <a:pt x="36324" y="31764"/>
                    <a:pt x="35746" y="26748"/>
                    <a:pt x="33345" y="22767"/>
                  </a:cubicBezTo>
                  <a:cubicBezTo>
                    <a:pt x="29697" y="16627"/>
                    <a:pt x="21095" y="16687"/>
                    <a:pt x="16688" y="11368"/>
                  </a:cubicBezTo>
                  <a:cubicBezTo>
                    <a:pt x="14439" y="8663"/>
                    <a:pt x="15320" y="3921"/>
                    <a:pt x="11916" y="1946"/>
                  </a:cubicBezTo>
                  <a:cubicBezTo>
                    <a:pt x="8572" y="0"/>
                    <a:pt x="3344" y="2098"/>
                    <a:pt x="1672" y="5350"/>
                  </a:cubicBezTo>
                  <a:cubicBezTo>
                    <a:pt x="578" y="7478"/>
                    <a:pt x="365" y="10000"/>
                    <a:pt x="274" y="12371"/>
                  </a:cubicBezTo>
                  <a:cubicBezTo>
                    <a:pt x="1" y="21946"/>
                    <a:pt x="2706" y="32402"/>
                    <a:pt x="9241" y="39697"/>
                  </a:cubicBezTo>
                  <a:cubicBezTo>
                    <a:pt x="9332" y="39818"/>
                    <a:pt x="9454" y="39940"/>
                    <a:pt x="9545" y="4003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flipH="1">
              <a:off x="6561875" y="0"/>
              <a:ext cx="2582125" cy="1312350"/>
            </a:xfrm>
            <a:custGeom>
              <a:rect b="b" l="l" r="r" t="t"/>
              <a:pathLst>
                <a:path extrusionOk="0" h="52494" w="103285">
                  <a:moveTo>
                    <a:pt x="0" y="31"/>
                  </a:moveTo>
                  <a:lnTo>
                    <a:pt x="0" y="52494"/>
                  </a:lnTo>
                  <a:cubicBezTo>
                    <a:pt x="1945" y="52159"/>
                    <a:pt x="3769" y="51096"/>
                    <a:pt x="5046" y="49424"/>
                  </a:cubicBezTo>
                  <a:cubicBezTo>
                    <a:pt x="8784" y="44652"/>
                    <a:pt x="5593" y="37813"/>
                    <a:pt x="6474" y="32372"/>
                  </a:cubicBezTo>
                  <a:cubicBezTo>
                    <a:pt x="7538" y="25989"/>
                    <a:pt x="13921" y="21247"/>
                    <a:pt x="20396" y="20943"/>
                  </a:cubicBezTo>
                  <a:cubicBezTo>
                    <a:pt x="26900" y="20639"/>
                    <a:pt x="33162" y="24135"/>
                    <a:pt x="37478" y="29028"/>
                  </a:cubicBezTo>
                  <a:cubicBezTo>
                    <a:pt x="39666" y="31521"/>
                    <a:pt x="41733" y="34621"/>
                    <a:pt x="44986" y="35290"/>
                  </a:cubicBezTo>
                  <a:cubicBezTo>
                    <a:pt x="49515" y="36202"/>
                    <a:pt x="53344" y="32068"/>
                    <a:pt x="55715" y="28117"/>
                  </a:cubicBezTo>
                  <a:cubicBezTo>
                    <a:pt x="58056" y="24165"/>
                    <a:pt x="60639" y="19575"/>
                    <a:pt x="65138" y="18663"/>
                  </a:cubicBezTo>
                  <a:cubicBezTo>
                    <a:pt x="69424" y="17812"/>
                    <a:pt x="73436" y="20730"/>
                    <a:pt x="77752" y="21460"/>
                  </a:cubicBezTo>
                  <a:cubicBezTo>
                    <a:pt x="84986" y="22676"/>
                    <a:pt x="91643" y="17448"/>
                    <a:pt x="96750" y="12128"/>
                  </a:cubicBezTo>
                  <a:cubicBezTo>
                    <a:pt x="99789" y="8937"/>
                    <a:pt x="102829" y="5289"/>
                    <a:pt x="103224" y="882"/>
                  </a:cubicBezTo>
                  <a:cubicBezTo>
                    <a:pt x="103285" y="578"/>
                    <a:pt x="103285" y="305"/>
                    <a:pt x="103285" y="1"/>
                  </a:cubicBezTo>
                  <a:lnTo>
                    <a:pt x="0" y="1"/>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a:off x="7294756" y="599564"/>
              <a:ext cx="274744" cy="263626"/>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23"/>
          <p:cNvGrpSpPr/>
          <p:nvPr/>
        </p:nvGrpSpPr>
        <p:grpSpPr>
          <a:xfrm rot="5400000">
            <a:off x="-131644" y="2836237"/>
            <a:ext cx="2410821" cy="2887931"/>
            <a:chOff x="7301925" y="2497900"/>
            <a:chExt cx="2410821" cy="2887931"/>
          </a:xfrm>
        </p:grpSpPr>
        <p:sp>
          <p:nvSpPr>
            <p:cNvPr id="292" name="Google Shape;292;p23"/>
            <p:cNvSpPr/>
            <p:nvPr/>
          </p:nvSpPr>
          <p:spPr>
            <a:xfrm>
              <a:off x="7517619" y="2658052"/>
              <a:ext cx="2195127" cy="2727779"/>
            </a:xfrm>
            <a:custGeom>
              <a:rect b="b" l="l" r="r" t="t"/>
              <a:pathLst>
                <a:path extrusionOk="0" h="59277" w="47702">
                  <a:moveTo>
                    <a:pt x="47535" y="27720"/>
                  </a:moveTo>
                  <a:cubicBezTo>
                    <a:pt x="47335" y="22683"/>
                    <a:pt x="46267" y="17647"/>
                    <a:pt x="44366" y="13010"/>
                  </a:cubicBezTo>
                  <a:cubicBezTo>
                    <a:pt x="40663" y="4003"/>
                    <a:pt x="32858" y="1"/>
                    <a:pt x="25486" y="8206"/>
                  </a:cubicBezTo>
                  <a:cubicBezTo>
                    <a:pt x="23818" y="10041"/>
                    <a:pt x="21650" y="12643"/>
                    <a:pt x="18981" y="13243"/>
                  </a:cubicBezTo>
                  <a:cubicBezTo>
                    <a:pt x="15412" y="14111"/>
                    <a:pt x="12877" y="10975"/>
                    <a:pt x="9408" y="11375"/>
                  </a:cubicBezTo>
                  <a:cubicBezTo>
                    <a:pt x="1902" y="12243"/>
                    <a:pt x="1" y="20815"/>
                    <a:pt x="2169" y="26953"/>
                  </a:cubicBezTo>
                  <a:cubicBezTo>
                    <a:pt x="4904" y="34759"/>
                    <a:pt x="15912" y="35926"/>
                    <a:pt x="17680" y="44065"/>
                  </a:cubicBezTo>
                  <a:cubicBezTo>
                    <a:pt x="18381" y="47368"/>
                    <a:pt x="17013" y="50937"/>
                    <a:pt x="18214" y="54073"/>
                  </a:cubicBezTo>
                  <a:cubicBezTo>
                    <a:pt x="19181" y="56574"/>
                    <a:pt x="21650" y="58276"/>
                    <a:pt x="24251" y="58776"/>
                  </a:cubicBezTo>
                  <a:cubicBezTo>
                    <a:pt x="26887" y="59276"/>
                    <a:pt x="29589" y="58743"/>
                    <a:pt x="32057" y="57709"/>
                  </a:cubicBezTo>
                  <a:cubicBezTo>
                    <a:pt x="39362" y="54606"/>
                    <a:pt x="44399" y="47401"/>
                    <a:pt x="46334" y="39696"/>
                  </a:cubicBezTo>
                  <a:cubicBezTo>
                    <a:pt x="47268" y="35860"/>
                    <a:pt x="47702" y="31757"/>
                    <a:pt x="47535" y="27720"/>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7999650" y="2497900"/>
              <a:ext cx="533740" cy="379519"/>
            </a:xfrm>
            <a:custGeom>
              <a:rect b="b" l="l" r="r" t="t"/>
              <a:pathLst>
                <a:path extrusionOk="0" h="11576" w="16280">
                  <a:moveTo>
                    <a:pt x="2002" y="7973"/>
                  </a:moveTo>
                  <a:cubicBezTo>
                    <a:pt x="2669" y="9140"/>
                    <a:pt x="3837" y="9974"/>
                    <a:pt x="5138" y="10475"/>
                  </a:cubicBezTo>
                  <a:cubicBezTo>
                    <a:pt x="7906" y="11575"/>
                    <a:pt x="11175" y="11042"/>
                    <a:pt x="13477" y="9140"/>
                  </a:cubicBezTo>
                  <a:cubicBezTo>
                    <a:pt x="15145" y="7773"/>
                    <a:pt x="16279" y="5471"/>
                    <a:pt x="15612" y="3436"/>
                  </a:cubicBezTo>
                  <a:cubicBezTo>
                    <a:pt x="14811" y="1135"/>
                    <a:pt x="12009" y="0"/>
                    <a:pt x="9608" y="401"/>
                  </a:cubicBezTo>
                  <a:cubicBezTo>
                    <a:pt x="6505" y="868"/>
                    <a:pt x="1" y="3536"/>
                    <a:pt x="1769" y="7506"/>
                  </a:cubicBezTo>
                  <a:cubicBezTo>
                    <a:pt x="1835" y="7639"/>
                    <a:pt x="1935" y="7806"/>
                    <a:pt x="2002" y="7973"/>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a:off x="7301925" y="4222075"/>
              <a:ext cx="562925" cy="761400"/>
            </a:xfrm>
            <a:custGeom>
              <a:rect b="b" l="l" r="r" t="t"/>
              <a:pathLst>
                <a:path extrusionOk="0" h="30456" w="22517">
                  <a:moveTo>
                    <a:pt x="17580" y="30189"/>
                  </a:moveTo>
                  <a:cubicBezTo>
                    <a:pt x="19214" y="30022"/>
                    <a:pt x="20582" y="28855"/>
                    <a:pt x="21249" y="26153"/>
                  </a:cubicBezTo>
                  <a:cubicBezTo>
                    <a:pt x="22517" y="21149"/>
                    <a:pt x="20048" y="17146"/>
                    <a:pt x="16446" y="13877"/>
                  </a:cubicBezTo>
                  <a:cubicBezTo>
                    <a:pt x="13277" y="10975"/>
                    <a:pt x="1" y="1"/>
                    <a:pt x="2603" y="11876"/>
                  </a:cubicBezTo>
                  <a:cubicBezTo>
                    <a:pt x="3837" y="17380"/>
                    <a:pt x="6605" y="22550"/>
                    <a:pt x="10508" y="26653"/>
                  </a:cubicBezTo>
                  <a:cubicBezTo>
                    <a:pt x="12443" y="28688"/>
                    <a:pt x="15245" y="30456"/>
                    <a:pt x="17580" y="3018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23"/>
          <p:cNvGrpSpPr/>
          <p:nvPr/>
        </p:nvGrpSpPr>
        <p:grpSpPr>
          <a:xfrm rot="10800000">
            <a:off x="6213341" y="-1374934"/>
            <a:ext cx="3551643" cy="3551643"/>
            <a:chOff x="-958483" y="3107496"/>
            <a:chExt cx="3551643" cy="3551643"/>
          </a:xfrm>
        </p:grpSpPr>
        <p:sp>
          <p:nvSpPr>
            <p:cNvPr id="296" name="Google Shape;296;p23"/>
            <p:cNvSpPr/>
            <p:nvPr/>
          </p:nvSpPr>
          <p:spPr>
            <a:xfrm rot="-2700000">
              <a:off x="-357767" y="3547032"/>
              <a:ext cx="2350211" cy="2672571"/>
            </a:xfrm>
            <a:custGeom>
              <a:rect b="b" l="l" r="r" t="t"/>
              <a:pathLst>
                <a:path extrusionOk="0" h="58076" w="51071">
                  <a:moveTo>
                    <a:pt x="20315" y="67"/>
                  </a:moveTo>
                  <a:cubicBezTo>
                    <a:pt x="16045" y="0"/>
                    <a:pt x="11809" y="901"/>
                    <a:pt x="8340" y="3303"/>
                  </a:cubicBezTo>
                  <a:cubicBezTo>
                    <a:pt x="2569" y="7239"/>
                    <a:pt x="0" y="14711"/>
                    <a:pt x="367" y="21716"/>
                  </a:cubicBezTo>
                  <a:cubicBezTo>
                    <a:pt x="801" y="28687"/>
                    <a:pt x="3736" y="35259"/>
                    <a:pt x="7305" y="41263"/>
                  </a:cubicBezTo>
                  <a:cubicBezTo>
                    <a:pt x="11809" y="48902"/>
                    <a:pt x="19748" y="58075"/>
                    <a:pt x="29688" y="56107"/>
                  </a:cubicBezTo>
                  <a:cubicBezTo>
                    <a:pt x="34391" y="55206"/>
                    <a:pt x="38561" y="51170"/>
                    <a:pt x="38761" y="46400"/>
                  </a:cubicBezTo>
                  <a:cubicBezTo>
                    <a:pt x="39061" y="39428"/>
                    <a:pt x="31589" y="33024"/>
                    <a:pt x="34158" y="26519"/>
                  </a:cubicBezTo>
                  <a:cubicBezTo>
                    <a:pt x="35192" y="23851"/>
                    <a:pt x="37727" y="22083"/>
                    <a:pt x="39895" y="20181"/>
                  </a:cubicBezTo>
                  <a:cubicBezTo>
                    <a:pt x="51070" y="10408"/>
                    <a:pt x="32990" y="1935"/>
                    <a:pt x="24384" y="434"/>
                  </a:cubicBezTo>
                  <a:cubicBezTo>
                    <a:pt x="23050" y="300"/>
                    <a:pt x="21682" y="134"/>
                    <a:pt x="20315" y="67"/>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rot="-2700000">
              <a:off x="1482237" y="3888315"/>
              <a:ext cx="559962" cy="982312"/>
            </a:xfrm>
            <a:custGeom>
              <a:rect b="b" l="l" r="r" t="t"/>
              <a:pathLst>
                <a:path extrusionOk="0" h="27154" w="15479">
                  <a:moveTo>
                    <a:pt x="7606" y="234"/>
                  </a:moveTo>
                  <a:cubicBezTo>
                    <a:pt x="6939" y="501"/>
                    <a:pt x="6305" y="902"/>
                    <a:pt x="5738" y="1369"/>
                  </a:cubicBezTo>
                  <a:cubicBezTo>
                    <a:pt x="2136" y="4304"/>
                    <a:pt x="1" y="8907"/>
                    <a:pt x="101" y="13511"/>
                  </a:cubicBezTo>
                  <a:cubicBezTo>
                    <a:pt x="134" y="16513"/>
                    <a:pt x="1102" y="19515"/>
                    <a:pt x="2803" y="21983"/>
                  </a:cubicBezTo>
                  <a:cubicBezTo>
                    <a:pt x="6405" y="27154"/>
                    <a:pt x="9975" y="17380"/>
                    <a:pt x="10842" y="14878"/>
                  </a:cubicBezTo>
                  <a:cubicBezTo>
                    <a:pt x="12143" y="11076"/>
                    <a:pt x="15479" y="668"/>
                    <a:pt x="9074" y="1"/>
                  </a:cubicBezTo>
                  <a:cubicBezTo>
                    <a:pt x="8574" y="1"/>
                    <a:pt x="8073" y="68"/>
                    <a:pt x="7606" y="2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6">
    <p:spTree>
      <p:nvGrpSpPr>
        <p:cNvPr id="298" name="Shape 298"/>
        <p:cNvGrpSpPr/>
        <p:nvPr/>
      </p:nvGrpSpPr>
      <p:grpSpPr>
        <a:xfrm>
          <a:off x="0" y="0"/>
          <a:ext cx="0" cy="0"/>
          <a:chOff x="0" y="0"/>
          <a:chExt cx="0" cy="0"/>
        </a:xfrm>
      </p:grpSpPr>
      <p:sp>
        <p:nvSpPr>
          <p:cNvPr id="299" name="Google Shape;299;p24"/>
          <p:cNvSpPr txBox="1"/>
          <p:nvPr>
            <p:ph type="title"/>
          </p:nvPr>
        </p:nvSpPr>
        <p:spPr>
          <a:xfrm>
            <a:off x="4290621" y="1834277"/>
            <a:ext cx="2787000" cy="583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0" name="Google Shape;300;p24"/>
          <p:cNvSpPr txBox="1"/>
          <p:nvPr>
            <p:ph idx="1" type="subTitle"/>
          </p:nvPr>
        </p:nvSpPr>
        <p:spPr>
          <a:xfrm>
            <a:off x="4290625" y="2417325"/>
            <a:ext cx="2787000" cy="8919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1" name="Google Shape;301;p24"/>
          <p:cNvSpPr/>
          <p:nvPr/>
        </p:nvSpPr>
        <p:spPr>
          <a:xfrm rot="5400000">
            <a:off x="997010" y="-2235911"/>
            <a:ext cx="2404360" cy="5224184"/>
          </a:xfrm>
          <a:custGeom>
            <a:rect b="b" l="l" r="r" t="t"/>
            <a:pathLst>
              <a:path extrusionOk="0" h="67411" w="31025">
                <a:moveTo>
                  <a:pt x="31025" y="67411"/>
                </a:moveTo>
                <a:cubicBezTo>
                  <a:pt x="31025" y="67411"/>
                  <a:pt x="3566" y="61287"/>
                  <a:pt x="18561" y="49041"/>
                </a:cubicBezTo>
                <a:cubicBezTo>
                  <a:pt x="25854" y="43054"/>
                  <a:pt x="27541" y="35760"/>
                  <a:pt x="18724" y="33284"/>
                </a:cubicBezTo>
                <a:cubicBezTo>
                  <a:pt x="6097" y="29773"/>
                  <a:pt x="14533" y="22453"/>
                  <a:pt x="18642" y="13281"/>
                </a:cubicBezTo>
                <a:cubicBezTo>
                  <a:pt x="22779" y="4137"/>
                  <a:pt x="763" y="1"/>
                  <a:pt x="763" y="1"/>
                </a:cubicBezTo>
                <a:lnTo>
                  <a:pt x="1" y="64553"/>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rot="-4293179">
            <a:off x="535856" y="634735"/>
            <a:ext cx="348785" cy="611856"/>
          </a:xfrm>
          <a:custGeom>
            <a:rect b="b" l="l" r="r" t="t"/>
            <a:pathLst>
              <a:path extrusionOk="0" h="27154" w="15479">
                <a:moveTo>
                  <a:pt x="7606" y="234"/>
                </a:moveTo>
                <a:cubicBezTo>
                  <a:pt x="6939" y="501"/>
                  <a:pt x="6305" y="902"/>
                  <a:pt x="5738" y="1369"/>
                </a:cubicBezTo>
                <a:cubicBezTo>
                  <a:pt x="2136" y="4304"/>
                  <a:pt x="1" y="8907"/>
                  <a:pt x="101" y="13511"/>
                </a:cubicBezTo>
                <a:cubicBezTo>
                  <a:pt x="134" y="16513"/>
                  <a:pt x="1102" y="19515"/>
                  <a:pt x="2803" y="21983"/>
                </a:cubicBezTo>
                <a:cubicBezTo>
                  <a:pt x="6405" y="27154"/>
                  <a:pt x="9975" y="17380"/>
                  <a:pt x="10842" y="14878"/>
                </a:cubicBezTo>
                <a:cubicBezTo>
                  <a:pt x="12143" y="11076"/>
                  <a:pt x="15479" y="668"/>
                  <a:pt x="9074" y="1"/>
                </a:cubicBezTo>
                <a:cubicBezTo>
                  <a:pt x="8574" y="1"/>
                  <a:pt x="8073" y="68"/>
                  <a:pt x="7606" y="2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flipH="1" rot="10800000">
            <a:off x="4863732" y="337326"/>
            <a:ext cx="423893" cy="406818"/>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24"/>
          <p:cNvGrpSpPr/>
          <p:nvPr/>
        </p:nvGrpSpPr>
        <p:grpSpPr>
          <a:xfrm flipH="1">
            <a:off x="4811270" y="3135237"/>
            <a:ext cx="4869023" cy="2935068"/>
            <a:chOff x="-1435874" y="2689243"/>
            <a:chExt cx="5893987" cy="3552921"/>
          </a:xfrm>
        </p:grpSpPr>
        <p:grpSp>
          <p:nvGrpSpPr>
            <p:cNvPr id="305" name="Google Shape;305;p24"/>
            <p:cNvGrpSpPr/>
            <p:nvPr/>
          </p:nvGrpSpPr>
          <p:grpSpPr>
            <a:xfrm flipH="1">
              <a:off x="-1435874" y="2689243"/>
              <a:ext cx="5120509" cy="3552921"/>
              <a:chOff x="4693507" y="2689243"/>
              <a:chExt cx="5120509" cy="3552921"/>
            </a:xfrm>
          </p:grpSpPr>
          <p:sp>
            <p:nvSpPr>
              <p:cNvPr id="306" name="Google Shape;306;p24"/>
              <p:cNvSpPr/>
              <p:nvPr/>
            </p:nvSpPr>
            <p:spPr>
              <a:xfrm rot="4459149">
                <a:off x="6061159" y="2141274"/>
                <a:ext cx="2385206" cy="4648859"/>
              </a:xfrm>
              <a:custGeom>
                <a:rect b="b" l="l" r="r" t="t"/>
                <a:pathLst>
                  <a:path extrusionOk="0" h="72935" w="37421">
                    <a:moveTo>
                      <a:pt x="8111" y="0"/>
                    </a:moveTo>
                    <a:cubicBezTo>
                      <a:pt x="8111" y="0"/>
                      <a:pt x="33066" y="12927"/>
                      <a:pt x="15486" y="20955"/>
                    </a:cubicBezTo>
                    <a:cubicBezTo>
                      <a:pt x="6886" y="24874"/>
                      <a:pt x="3376" y="31542"/>
                      <a:pt x="11295" y="36168"/>
                    </a:cubicBezTo>
                    <a:cubicBezTo>
                      <a:pt x="22616" y="42808"/>
                      <a:pt x="12601" y="47707"/>
                      <a:pt x="6287" y="55517"/>
                    </a:cubicBezTo>
                    <a:cubicBezTo>
                      <a:pt x="1" y="63301"/>
                      <a:pt x="20221" y="72935"/>
                      <a:pt x="20221" y="72935"/>
                    </a:cubicBezTo>
                    <a:lnTo>
                      <a:pt x="37421" y="10696"/>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flipH="1">
                <a:off x="6412828" y="3474337"/>
                <a:ext cx="560843" cy="772015"/>
              </a:xfrm>
              <a:custGeom>
                <a:rect b="b" l="l" r="r" t="t"/>
                <a:pathLst>
                  <a:path extrusionOk="0" h="50001" w="36324">
                    <a:moveTo>
                      <a:pt x="9545" y="40031"/>
                    </a:moveTo>
                    <a:cubicBezTo>
                      <a:pt x="17387" y="48329"/>
                      <a:pt x="32494" y="50001"/>
                      <a:pt x="35381" y="36323"/>
                    </a:cubicBezTo>
                    <a:cubicBezTo>
                      <a:pt x="36324" y="31764"/>
                      <a:pt x="35746" y="26748"/>
                      <a:pt x="33345" y="22767"/>
                    </a:cubicBezTo>
                    <a:cubicBezTo>
                      <a:pt x="29697" y="16627"/>
                      <a:pt x="21095" y="16687"/>
                      <a:pt x="16688" y="11368"/>
                    </a:cubicBezTo>
                    <a:cubicBezTo>
                      <a:pt x="14439" y="8663"/>
                      <a:pt x="15320" y="3921"/>
                      <a:pt x="11916" y="1946"/>
                    </a:cubicBezTo>
                    <a:cubicBezTo>
                      <a:pt x="8572" y="0"/>
                      <a:pt x="3344" y="2098"/>
                      <a:pt x="1672" y="5350"/>
                    </a:cubicBezTo>
                    <a:cubicBezTo>
                      <a:pt x="578" y="7478"/>
                      <a:pt x="365" y="10000"/>
                      <a:pt x="274" y="12371"/>
                    </a:cubicBezTo>
                    <a:cubicBezTo>
                      <a:pt x="1" y="21946"/>
                      <a:pt x="2706" y="32402"/>
                      <a:pt x="9241" y="39697"/>
                    </a:cubicBezTo>
                    <a:cubicBezTo>
                      <a:pt x="9332" y="39818"/>
                      <a:pt x="9454" y="39940"/>
                      <a:pt x="9545" y="4003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flipH="1" rot="10800000">
                <a:off x="8289195" y="3416385"/>
                <a:ext cx="552709" cy="530394"/>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24"/>
            <p:cNvSpPr/>
            <p:nvPr/>
          </p:nvSpPr>
          <p:spPr>
            <a:xfrm rot="10800000">
              <a:off x="3684637" y="4205307"/>
              <a:ext cx="773476" cy="742318"/>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7">
    <p:spTree>
      <p:nvGrpSpPr>
        <p:cNvPr id="310" name="Shape 310"/>
        <p:cNvGrpSpPr/>
        <p:nvPr/>
      </p:nvGrpSpPr>
      <p:grpSpPr>
        <a:xfrm>
          <a:off x="0" y="0"/>
          <a:ext cx="0" cy="0"/>
          <a:chOff x="0" y="0"/>
          <a:chExt cx="0" cy="0"/>
        </a:xfrm>
      </p:grpSpPr>
      <p:grpSp>
        <p:nvGrpSpPr>
          <p:cNvPr id="311" name="Google Shape;311;p25"/>
          <p:cNvGrpSpPr/>
          <p:nvPr/>
        </p:nvGrpSpPr>
        <p:grpSpPr>
          <a:xfrm flipH="1">
            <a:off x="-2267774" y="-2206984"/>
            <a:ext cx="5007694" cy="5086458"/>
            <a:chOff x="6142026" y="-1475159"/>
            <a:chExt cx="5007694" cy="5086458"/>
          </a:xfrm>
        </p:grpSpPr>
        <p:sp>
          <p:nvSpPr>
            <p:cNvPr id="312" name="Google Shape;312;p25"/>
            <p:cNvSpPr/>
            <p:nvPr/>
          </p:nvSpPr>
          <p:spPr>
            <a:xfrm rot="-1800065">
              <a:off x="6852325" y="-833080"/>
              <a:ext cx="3587096" cy="3802299"/>
            </a:xfrm>
            <a:custGeom>
              <a:rect b="b" l="l" r="r" t="t"/>
              <a:pathLst>
                <a:path extrusionOk="0" h="57175" w="53939">
                  <a:moveTo>
                    <a:pt x="35593" y="44699"/>
                  </a:moveTo>
                  <a:cubicBezTo>
                    <a:pt x="33524" y="40563"/>
                    <a:pt x="32590" y="34659"/>
                    <a:pt x="35159" y="30322"/>
                  </a:cubicBezTo>
                  <a:cubicBezTo>
                    <a:pt x="37527" y="26319"/>
                    <a:pt x="42764" y="25586"/>
                    <a:pt x="45299" y="21883"/>
                  </a:cubicBezTo>
                  <a:cubicBezTo>
                    <a:pt x="53939" y="9341"/>
                    <a:pt x="33658" y="1"/>
                    <a:pt x="24151" y="1"/>
                  </a:cubicBezTo>
                  <a:cubicBezTo>
                    <a:pt x="17179" y="1"/>
                    <a:pt x="9574" y="2836"/>
                    <a:pt x="4570" y="7739"/>
                  </a:cubicBezTo>
                  <a:cubicBezTo>
                    <a:pt x="3103" y="9174"/>
                    <a:pt x="2002" y="11042"/>
                    <a:pt x="2069" y="13077"/>
                  </a:cubicBezTo>
                  <a:cubicBezTo>
                    <a:pt x="2069" y="18080"/>
                    <a:pt x="9841" y="18881"/>
                    <a:pt x="8840" y="24418"/>
                  </a:cubicBezTo>
                  <a:cubicBezTo>
                    <a:pt x="8106" y="28588"/>
                    <a:pt x="1335" y="29088"/>
                    <a:pt x="601" y="33158"/>
                  </a:cubicBezTo>
                  <a:cubicBezTo>
                    <a:pt x="0" y="36193"/>
                    <a:pt x="2602" y="38395"/>
                    <a:pt x="4404" y="40429"/>
                  </a:cubicBezTo>
                  <a:cubicBezTo>
                    <a:pt x="6805" y="43165"/>
                    <a:pt x="7439" y="45099"/>
                    <a:pt x="8740" y="48368"/>
                  </a:cubicBezTo>
                  <a:cubicBezTo>
                    <a:pt x="10475" y="52738"/>
                    <a:pt x="14411" y="55007"/>
                    <a:pt x="18847" y="55907"/>
                  </a:cubicBezTo>
                  <a:cubicBezTo>
                    <a:pt x="25285" y="57175"/>
                    <a:pt x="40463" y="54573"/>
                    <a:pt x="35593" y="4469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rot="-1799952">
              <a:off x="7013652" y="1548568"/>
              <a:ext cx="122762" cy="182773"/>
            </a:xfrm>
            <a:custGeom>
              <a:rect b="b" l="l" r="r" t="t"/>
              <a:pathLst>
                <a:path extrusionOk="0" h="2336" w="1569">
                  <a:moveTo>
                    <a:pt x="1335" y="334"/>
                  </a:moveTo>
                  <a:cubicBezTo>
                    <a:pt x="1168" y="100"/>
                    <a:pt x="935" y="0"/>
                    <a:pt x="701" y="34"/>
                  </a:cubicBezTo>
                  <a:cubicBezTo>
                    <a:pt x="201" y="100"/>
                    <a:pt x="1" y="701"/>
                    <a:pt x="168" y="1201"/>
                  </a:cubicBezTo>
                  <a:cubicBezTo>
                    <a:pt x="535" y="2335"/>
                    <a:pt x="1502" y="2235"/>
                    <a:pt x="1569" y="1034"/>
                  </a:cubicBezTo>
                  <a:cubicBezTo>
                    <a:pt x="1569" y="768"/>
                    <a:pt x="1502" y="501"/>
                    <a:pt x="1335" y="3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rot="-1799952">
              <a:off x="6636846" y="1374174"/>
              <a:ext cx="224554" cy="326269"/>
            </a:xfrm>
            <a:custGeom>
              <a:rect b="b" l="l" r="r" t="t"/>
              <a:pathLst>
                <a:path extrusionOk="0" h="4170" w="2870">
                  <a:moveTo>
                    <a:pt x="2435" y="567"/>
                  </a:moveTo>
                  <a:cubicBezTo>
                    <a:pt x="2135" y="234"/>
                    <a:pt x="1768" y="0"/>
                    <a:pt x="1301" y="67"/>
                  </a:cubicBezTo>
                  <a:cubicBezTo>
                    <a:pt x="434" y="200"/>
                    <a:pt x="0" y="1334"/>
                    <a:pt x="301" y="2168"/>
                  </a:cubicBezTo>
                  <a:cubicBezTo>
                    <a:pt x="934" y="4170"/>
                    <a:pt x="2669" y="4003"/>
                    <a:pt x="2836" y="1868"/>
                  </a:cubicBezTo>
                  <a:cubicBezTo>
                    <a:pt x="2869" y="1368"/>
                    <a:pt x="2702" y="901"/>
                    <a:pt x="2435" y="567"/>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25"/>
          <p:cNvGrpSpPr/>
          <p:nvPr/>
        </p:nvGrpSpPr>
        <p:grpSpPr>
          <a:xfrm>
            <a:off x="6647451" y="2952049"/>
            <a:ext cx="2887931" cy="2533564"/>
            <a:chOff x="6647451" y="2952049"/>
            <a:chExt cx="2887931" cy="2533564"/>
          </a:xfrm>
        </p:grpSpPr>
        <p:sp>
          <p:nvSpPr>
            <p:cNvPr id="316" name="Google Shape;316;p25"/>
            <p:cNvSpPr/>
            <p:nvPr/>
          </p:nvSpPr>
          <p:spPr>
            <a:xfrm flipH="1" rot="-5400000">
              <a:off x="7073929" y="3024160"/>
              <a:ext cx="2195127" cy="2727779"/>
            </a:xfrm>
            <a:custGeom>
              <a:rect b="b" l="l" r="r" t="t"/>
              <a:pathLst>
                <a:path extrusionOk="0" h="59277" w="47702">
                  <a:moveTo>
                    <a:pt x="47535" y="27720"/>
                  </a:moveTo>
                  <a:cubicBezTo>
                    <a:pt x="47335" y="22683"/>
                    <a:pt x="46267" y="17647"/>
                    <a:pt x="44366" y="13010"/>
                  </a:cubicBezTo>
                  <a:cubicBezTo>
                    <a:pt x="40663" y="4003"/>
                    <a:pt x="32858" y="1"/>
                    <a:pt x="25486" y="8206"/>
                  </a:cubicBezTo>
                  <a:cubicBezTo>
                    <a:pt x="23818" y="10041"/>
                    <a:pt x="21650" y="12643"/>
                    <a:pt x="18981" y="13243"/>
                  </a:cubicBezTo>
                  <a:cubicBezTo>
                    <a:pt x="15412" y="14111"/>
                    <a:pt x="12877" y="10975"/>
                    <a:pt x="9408" y="11375"/>
                  </a:cubicBezTo>
                  <a:cubicBezTo>
                    <a:pt x="1902" y="12243"/>
                    <a:pt x="1" y="20815"/>
                    <a:pt x="2169" y="26953"/>
                  </a:cubicBezTo>
                  <a:cubicBezTo>
                    <a:pt x="4904" y="34759"/>
                    <a:pt x="15912" y="35926"/>
                    <a:pt x="17680" y="44065"/>
                  </a:cubicBezTo>
                  <a:cubicBezTo>
                    <a:pt x="18381" y="47368"/>
                    <a:pt x="17013" y="50937"/>
                    <a:pt x="18214" y="54073"/>
                  </a:cubicBezTo>
                  <a:cubicBezTo>
                    <a:pt x="19181" y="56574"/>
                    <a:pt x="21650" y="58276"/>
                    <a:pt x="24251" y="58776"/>
                  </a:cubicBezTo>
                  <a:cubicBezTo>
                    <a:pt x="26887" y="59276"/>
                    <a:pt x="29589" y="58743"/>
                    <a:pt x="32057" y="57709"/>
                  </a:cubicBezTo>
                  <a:cubicBezTo>
                    <a:pt x="39362" y="54606"/>
                    <a:pt x="44399" y="47401"/>
                    <a:pt x="46334" y="39696"/>
                  </a:cubicBezTo>
                  <a:cubicBezTo>
                    <a:pt x="47268" y="35860"/>
                    <a:pt x="47702" y="31757"/>
                    <a:pt x="47535" y="27720"/>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flipH="1" rot="-5400000">
              <a:off x="6570340" y="3849627"/>
              <a:ext cx="533740" cy="379519"/>
            </a:xfrm>
            <a:custGeom>
              <a:rect b="b" l="l" r="r" t="t"/>
              <a:pathLst>
                <a:path extrusionOk="0" h="11576" w="16280">
                  <a:moveTo>
                    <a:pt x="2002" y="7973"/>
                  </a:moveTo>
                  <a:cubicBezTo>
                    <a:pt x="2669" y="9140"/>
                    <a:pt x="3837" y="9974"/>
                    <a:pt x="5138" y="10475"/>
                  </a:cubicBezTo>
                  <a:cubicBezTo>
                    <a:pt x="7906" y="11575"/>
                    <a:pt x="11175" y="11042"/>
                    <a:pt x="13477" y="9140"/>
                  </a:cubicBezTo>
                  <a:cubicBezTo>
                    <a:pt x="15145" y="7773"/>
                    <a:pt x="16279" y="5471"/>
                    <a:pt x="15612" y="3436"/>
                  </a:cubicBezTo>
                  <a:cubicBezTo>
                    <a:pt x="14811" y="1135"/>
                    <a:pt x="12009" y="0"/>
                    <a:pt x="9608" y="401"/>
                  </a:cubicBezTo>
                  <a:cubicBezTo>
                    <a:pt x="6505" y="868"/>
                    <a:pt x="1" y="3536"/>
                    <a:pt x="1769" y="7506"/>
                  </a:cubicBezTo>
                  <a:cubicBezTo>
                    <a:pt x="1835" y="7639"/>
                    <a:pt x="1935" y="7806"/>
                    <a:pt x="2002" y="7973"/>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flipH="1" rot="-5400000">
              <a:off x="8270646" y="2865603"/>
              <a:ext cx="490364" cy="663256"/>
            </a:xfrm>
            <a:custGeom>
              <a:rect b="b" l="l" r="r" t="t"/>
              <a:pathLst>
                <a:path extrusionOk="0" h="30456" w="22517">
                  <a:moveTo>
                    <a:pt x="17580" y="30189"/>
                  </a:moveTo>
                  <a:cubicBezTo>
                    <a:pt x="19214" y="30022"/>
                    <a:pt x="20582" y="28855"/>
                    <a:pt x="21249" y="26153"/>
                  </a:cubicBezTo>
                  <a:cubicBezTo>
                    <a:pt x="22517" y="21149"/>
                    <a:pt x="20048" y="17146"/>
                    <a:pt x="16446" y="13877"/>
                  </a:cubicBezTo>
                  <a:cubicBezTo>
                    <a:pt x="13277" y="10975"/>
                    <a:pt x="1" y="1"/>
                    <a:pt x="2603" y="11876"/>
                  </a:cubicBezTo>
                  <a:cubicBezTo>
                    <a:pt x="3837" y="17380"/>
                    <a:pt x="6605" y="22550"/>
                    <a:pt x="10508" y="26653"/>
                  </a:cubicBezTo>
                  <a:cubicBezTo>
                    <a:pt x="12443" y="28688"/>
                    <a:pt x="15245" y="30456"/>
                    <a:pt x="17580" y="3018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25"/>
          <p:cNvSpPr txBox="1"/>
          <p:nvPr>
            <p:ph type="title"/>
          </p:nvPr>
        </p:nvSpPr>
        <p:spPr>
          <a:xfrm>
            <a:off x="1622699" y="1838577"/>
            <a:ext cx="2787000" cy="583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0" name="Google Shape;320;p25"/>
          <p:cNvSpPr txBox="1"/>
          <p:nvPr>
            <p:ph idx="1" type="subTitle"/>
          </p:nvPr>
        </p:nvSpPr>
        <p:spPr>
          <a:xfrm>
            <a:off x="1622700" y="2421625"/>
            <a:ext cx="2787000" cy="8838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21" name="Google Shape;321;p25"/>
          <p:cNvGrpSpPr/>
          <p:nvPr/>
        </p:nvGrpSpPr>
        <p:grpSpPr>
          <a:xfrm>
            <a:off x="7210545" y="-219850"/>
            <a:ext cx="2132388" cy="1839993"/>
            <a:chOff x="7210545" y="-219850"/>
            <a:chExt cx="2132388" cy="1839993"/>
          </a:xfrm>
        </p:grpSpPr>
        <p:sp>
          <p:nvSpPr>
            <p:cNvPr id="322" name="Google Shape;322;p25"/>
            <p:cNvSpPr/>
            <p:nvPr/>
          </p:nvSpPr>
          <p:spPr>
            <a:xfrm>
              <a:off x="7210545" y="-219850"/>
              <a:ext cx="2132388" cy="1839993"/>
            </a:xfrm>
            <a:custGeom>
              <a:rect b="b" l="l" r="r" t="t"/>
              <a:pathLst>
                <a:path extrusionOk="0" h="21064" w="24412">
                  <a:moveTo>
                    <a:pt x="11975" y="0"/>
                  </a:moveTo>
                  <a:cubicBezTo>
                    <a:pt x="11975" y="0"/>
                    <a:pt x="1" y="14179"/>
                    <a:pt x="16683" y="15213"/>
                  </a:cubicBezTo>
                  <a:cubicBezTo>
                    <a:pt x="24412" y="15675"/>
                    <a:pt x="23133" y="21064"/>
                    <a:pt x="23133" y="21064"/>
                  </a:cubicBezTo>
                  <a:lnTo>
                    <a:pt x="22861" y="1606"/>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rot="2700000">
              <a:off x="7451544" y="76935"/>
              <a:ext cx="266317" cy="371124"/>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9">
    <p:spTree>
      <p:nvGrpSpPr>
        <p:cNvPr id="324" name="Shape 324"/>
        <p:cNvGrpSpPr/>
        <p:nvPr/>
      </p:nvGrpSpPr>
      <p:grpSpPr>
        <a:xfrm>
          <a:off x="0" y="0"/>
          <a:ext cx="0" cy="0"/>
          <a:chOff x="0" y="0"/>
          <a:chExt cx="0" cy="0"/>
        </a:xfrm>
      </p:grpSpPr>
      <p:sp>
        <p:nvSpPr>
          <p:cNvPr id="325" name="Google Shape;325;p26"/>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6" name="Google Shape;326;p26"/>
          <p:cNvSpPr txBox="1"/>
          <p:nvPr>
            <p:ph idx="1" type="body"/>
          </p:nvPr>
        </p:nvSpPr>
        <p:spPr>
          <a:xfrm>
            <a:off x="710250" y="1197700"/>
            <a:ext cx="4011000" cy="3405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327" name="Google Shape;327;p26"/>
          <p:cNvGrpSpPr/>
          <p:nvPr/>
        </p:nvGrpSpPr>
        <p:grpSpPr>
          <a:xfrm>
            <a:off x="0" y="3736943"/>
            <a:ext cx="2767716" cy="1406675"/>
            <a:chOff x="7" y="3589686"/>
            <a:chExt cx="3057236" cy="1553822"/>
          </a:xfrm>
        </p:grpSpPr>
        <p:sp>
          <p:nvSpPr>
            <p:cNvPr id="328" name="Google Shape;328;p26"/>
            <p:cNvSpPr/>
            <p:nvPr/>
          </p:nvSpPr>
          <p:spPr>
            <a:xfrm flipH="1" rot="10800000">
              <a:off x="7" y="3589686"/>
              <a:ext cx="3057236" cy="1553822"/>
            </a:xfrm>
            <a:custGeom>
              <a:rect b="b" l="l" r="r" t="t"/>
              <a:pathLst>
                <a:path extrusionOk="0" h="52494" w="103285">
                  <a:moveTo>
                    <a:pt x="0" y="31"/>
                  </a:moveTo>
                  <a:lnTo>
                    <a:pt x="0" y="52494"/>
                  </a:lnTo>
                  <a:cubicBezTo>
                    <a:pt x="1945" y="52159"/>
                    <a:pt x="3769" y="51096"/>
                    <a:pt x="5046" y="49424"/>
                  </a:cubicBezTo>
                  <a:cubicBezTo>
                    <a:pt x="8784" y="44652"/>
                    <a:pt x="5593" y="37813"/>
                    <a:pt x="6474" y="32372"/>
                  </a:cubicBezTo>
                  <a:cubicBezTo>
                    <a:pt x="7538" y="25989"/>
                    <a:pt x="13921" y="21247"/>
                    <a:pt x="20396" y="20943"/>
                  </a:cubicBezTo>
                  <a:cubicBezTo>
                    <a:pt x="26900" y="20639"/>
                    <a:pt x="33162" y="24135"/>
                    <a:pt x="37478" y="29028"/>
                  </a:cubicBezTo>
                  <a:cubicBezTo>
                    <a:pt x="39666" y="31521"/>
                    <a:pt x="41733" y="34621"/>
                    <a:pt x="44986" y="35290"/>
                  </a:cubicBezTo>
                  <a:cubicBezTo>
                    <a:pt x="49515" y="36202"/>
                    <a:pt x="53344" y="32068"/>
                    <a:pt x="55715" y="28117"/>
                  </a:cubicBezTo>
                  <a:cubicBezTo>
                    <a:pt x="58056" y="24165"/>
                    <a:pt x="60639" y="19575"/>
                    <a:pt x="65138" y="18663"/>
                  </a:cubicBezTo>
                  <a:cubicBezTo>
                    <a:pt x="69424" y="17812"/>
                    <a:pt x="73436" y="20730"/>
                    <a:pt x="77752" y="21460"/>
                  </a:cubicBezTo>
                  <a:cubicBezTo>
                    <a:pt x="84986" y="22676"/>
                    <a:pt x="91643" y="17448"/>
                    <a:pt x="96750" y="12128"/>
                  </a:cubicBezTo>
                  <a:cubicBezTo>
                    <a:pt x="99789" y="8937"/>
                    <a:pt x="102829" y="5289"/>
                    <a:pt x="103224" y="882"/>
                  </a:cubicBezTo>
                  <a:cubicBezTo>
                    <a:pt x="103285" y="578"/>
                    <a:pt x="103285" y="305"/>
                    <a:pt x="103285" y="1"/>
                  </a:cubicBezTo>
                  <a:lnTo>
                    <a:pt x="0" y="1"/>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flipH="1" rot="10800000">
              <a:off x="1864215" y="4121491"/>
              <a:ext cx="325288" cy="312134"/>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flipH="1" rot="10800000">
              <a:off x="352383" y="3756415"/>
              <a:ext cx="594327" cy="570336"/>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331" name="Shape 331"/>
        <p:cNvGrpSpPr/>
        <p:nvPr/>
      </p:nvGrpSpPr>
      <p:grpSpPr>
        <a:xfrm>
          <a:off x="0" y="0"/>
          <a:ext cx="0" cy="0"/>
          <a:chOff x="0" y="0"/>
          <a:chExt cx="0" cy="0"/>
        </a:xfrm>
      </p:grpSpPr>
      <p:sp>
        <p:nvSpPr>
          <p:cNvPr id="332" name="Google Shape;332;p27"/>
          <p:cNvSpPr/>
          <p:nvPr/>
        </p:nvSpPr>
        <p:spPr>
          <a:xfrm>
            <a:off x="6884350" y="-219848"/>
            <a:ext cx="2458594" cy="2121461"/>
          </a:xfrm>
          <a:custGeom>
            <a:rect b="b" l="l" r="r" t="t"/>
            <a:pathLst>
              <a:path extrusionOk="0" h="21064" w="24412">
                <a:moveTo>
                  <a:pt x="11975" y="0"/>
                </a:moveTo>
                <a:cubicBezTo>
                  <a:pt x="11975" y="0"/>
                  <a:pt x="1" y="14179"/>
                  <a:pt x="16683" y="15213"/>
                </a:cubicBezTo>
                <a:cubicBezTo>
                  <a:pt x="24412" y="15675"/>
                  <a:pt x="23133" y="21064"/>
                  <a:pt x="23133" y="21064"/>
                </a:cubicBezTo>
                <a:lnTo>
                  <a:pt x="22861" y="1606"/>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rot="2700000">
            <a:off x="6970596" y="201765"/>
            <a:ext cx="404586" cy="563807"/>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5" name="Google Shape;335;p27"/>
          <p:cNvSpPr/>
          <p:nvPr/>
        </p:nvSpPr>
        <p:spPr>
          <a:xfrm>
            <a:off x="-327400" y="3408345"/>
            <a:ext cx="3647814" cy="1791062"/>
          </a:xfrm>
          <a:custGeom>
            <a:rect b="b" l="l" r="r" t="t"/>
            <a:pathLst>
              <a:path extrusionOk="0" h="44743" w="91127">
                <a:moveTo>
                  <a:pt x="90883" y="44742"/>
                </a:moveTo>
                <a:cubicBezTo>
                  <a:pt x="91126" y="38390"/>
                  <a:pt x="86445" y="32250"/>
                  <a:pt x="80518" y="29575"/>
                </a:cubicBezTo>
                <a:cubicBezTo>
                  <a:pt x="73862" y="26596"/>
                  <a:pt x="66141" y="27113"/>
                  <a:pt x="59028" y="28663"/>
                </a:cubicBezTo>
                <a:cubicBezTo>
                  <a:pt x="51946" y="30244"/>
                  <a:pt x="44986" y="32736"/>
                  <a:pt x="37721" y="33526"/>
                </a:cubicBezTo>
                <a:cubicBezTo>
                  <a:pt x="35107" y="33830"/>
                  <a:pt x="32341" y="33891"/>
                  <a:pt x="29849" y="32918"/>
                </a:cubicBezTo>
                <a:cubicBezTo>
                  <a:pt x="26292" y="31520"/>
                  <a:pt x="23830" y="28207"/>
                  <a:pt x="22037" y="24803"/>
                </a:cubicBezTo>
                <a:cubicBezTo>
                  <a:pt x="19636" y="20213"/>
                  <a:pt x="18146" y="15198"/>
                  <a:pt x="15715" y="10578"/>
                </a:cubicBezTo>
                <a:cubicBezTo>
                  <a:pt x="12827" y="5228"/>
                  <a:pt x="6049" y="304"/>
                  <a:pt x="0" y="0"/>
                </a:cubicBezTo>
                <a:lnTo>
                  <a:pt x="0" y="44742"/>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157899" y="3008725"/>
            <a:ext cx="396501" cy="370318"/>
          </a:xfrm>
          <a:custGeom>
            <a:rect b="b" l="l" r="r" t="t"/>
            <a:pathLst>
              <a:path extrusionOk="0" h="35260" w="37753">
                <a:moveTo>
                  <a:pt x="6019" y="10821"/>
                </a:moveTo>
                <a:cubicBezTo>
                  <a:pt x="3861" y="13344"/>
                  <a:pt x="1885" y="16110"/>
                  <a:pt x="943" y="19271"/>
                </a:cubicBezTo>
                <a:cubicBezTo>
                  <a:pt x="1" y="22432"/>
                  <a:pt x="153" y="26080"/>
                  <a:pt x="2007" y="28846"/>
                </a:cubicBezTo>
                <a:cubicBezTo>
                  <a:pt x="3892" y="31642"/>
                  <a:pt x="7235" y="33223"/>
                  <a:pt x="10579" y="33770"/>
                </a:cubicBezTo>
                <a:cubicBezTo>
                  <a:pt x="18785" y="35259"/>
                  <a:pt x="27691" y="31460"/>
                  <a:pt x="32372" y="24560"/>
                </a:cubicBezTo>
                <a:cubicBezTo>
                  <a:pt x="37752" y="16566"/>
                  <a:pt x="35169" y="7387"/>
                  <a:pt x="26384" y="3314"/>
                </a:cubicBezTo>
                <a:cubicBezTo>
                  <a:pt x="19181" y="1"/>
                  <a:pt x="10639" y="5563"/>
                  <a:pt x="6019" y="1082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
    <p:spTree>
      <p:nvGrpSpPr>
        <p:cNvPr id="337" name="Shape 337"/>
        <p:cNvGrpSpPr/>
        <p:nvPr/>
      </p:nvGrpSpPr>
      <p:grpSpPr>
        <a:xfrm>
          <a:off x="0" y="0"/>
          <a:ext cx="0" cy="0"/>
          <a:chOff x="0" y="0"/>
          <a:chExt cx="0" cy="0"/>
        </a:xfrm>
      </p:grpSpPr>
      <p:grpSp>
        <p:nvGrpSpPr>
          <p:cNvPr id="338" name="Google Shape;338;p28"/>
          <p:cNvGrpSpPr/>
          <p:nvPr/>
        </p:nvGrpSpPr>
        <p:grpSpPr>
          <a:xfrm>
            <a:off x="7187934" y="-550610"/>
            <a:ext cx="2890038" cy="2411621"/>
            <a:chOff x="6521821" y="-731286"/>
            <a:chExt cx="3152998" cy="2631051"/>
          </a:xfrm>
        </p:grpSpPr>
        <p:sp>
          <p:nvSpPr>
            <p:cNvPr id="339" name="Google Shape;339;p28"/>
            <p:cNvSpPr/>
            <p:nvPr/>
          </p:nvSpPr>
          <p:spPr>
            <a:xfrm>
              <a:off x="7192681" y="-731286"/>
              <a:ext cx="2482138" cy="2631051"/>
            </a:xfrm>
            <a:custGeom>
              <a:rect b="b" l="l" r="r" t="t"/>
              <a:pathLst>
                <a:path extrusionOk="0" h="57175" w="53939">
                  <a:moveTo>
                    <a:pt x="35593" y="44699"/>
                  </a:moveTo>
                  <a:cubicBezTo>
                    <a:pt x="33524" y="40563"/>
                    <a:pt x="32590" y="34659"/>
                    <a:pt x="35159" y="30322"/>
                  </a:cubicBezTo>
                  <a:cubicBezTo>
                    <a:pt x="37527" y="26319"/>
                    <a:pt x="42764" y="25586"/>
                    <a:pt x="45299" y="21883"/>
                  </a:cubicBezTo>
                  <a:cubicBezTo>
                    <a:pt x="53939" y="9341"/>
                    <a:pt x="33658" y="1"/>
                    <a:pt x="24151" y="1"/>
                  </a:cubicBezTo>
                  <a:cubicBezTo>
                    <a:pt x="17179" y="1"/>
                    <a:pt x="9574" y="2836"/>
                    <a:pt x="4570" y="7739"/>
                  </a:cubicBezTo>
                  <a:cubicBezTo>
                    <a:pt x="3103" y="9174"/>
                    <a:pt x="2002" y="11042"/>
                    <a:pt x="2069" y="13077"/>
                  </a:cubicBezTo>
                  <a:cubicBezTo>
                    <a:pt x="2069" y="18080"/>
                    <a:pt x="9841" y="18881"/>
                    <a:pt x="8840" y="24418"/>
                  </a:cubicBezTo>
                  <a:cubicBezTo>
                    <a:pt x="8106" y="28588"/>
                    <a:pt x="1335" y="29088"/>
                    <a:pt x="601" y="33158"/>
                  </a:cubicBezTo>
                  <a:cubicBezTo>
                    <a:pt x="0" y="36193"/>
                    <a:pt x="2602" y="38395"/>
                    <a:pt x="4404" y="40429"/>
                  </a:cubicBezTo>
                  <a:cubicBezTo>
                    <a:pt x="6805" y="43165"/>
                    <a:pt x="7439" y="45099"/>
                    <a:pt x="8740" y="48368"/>
                  </a:cubicBezTo>
                  <a:cubicBezTo>
                    <a:pt x="10475" y="52738"/>
                    <a:pt x="14411" y="55007"/>
                    <a:pt x="18847" y="55907"/>
                  </a:cubicBezTo>
                  <a:cubicBezTo>
                    <a:pt x="25285" y="57175"/>
                    <a:pt x="40463" y="54573"/>
                    <a:pt x="35593" y="4469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rot="-1799952">
              <a:off x="6635669" y="125065"/>
              <a:ext cx="404589" cy="563811"/>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28"/>
          <p:cNvGrpSpPr/>
          <p:nvPr/>
        </p:nvGrpSpPr>
        <p:grpSpPr>
          <a:xfrm rot="10800000">
            <a:off x="-6355" y="3860793"/>
            <a:ext cx="3345401" cy="1700281"/>
            <a:chOff x="6561875" y="0"/>
            <a:chExt cx="2582125" cy="1312350"/>
          </a:xfrm>
        </p:grpSpPr>
        <p:sp>
          <p:nvSpPr>
            <p:cNvPr id="342" name="Google Shape;342;p28"/>
            <p:cNvSpPr/>
            <p:nvPr/>
          </p:nvSpPr>
          <p:spPr>
            <a:xfrm flipH="1">
              <a:off x="8394446" y="752296"/>
              <a:ext cx="383309" cy="527636"/>
            </a:xfrm>
            <a:custGeom>
              <a:rect b="b" l="l" r="r" t="t"/>
              <a:pathLst>
                <a:path extrusionOk="0" h="50001" w="36324">
                  <a:moveTo>
                    <a:pt x="9545" y="40031"/>
                  </a:moveTo>
                  <a:cubicBezTo>
                    <a:pt x="17387" y="48329"/>
                    <a:pt x="32494" y="50001"/>
                    <a:pt x="35381" y="36323"/>
                  </a:cubicBezTo>
                  <a:cubicBezTo>
                    <a:pt x="36324" y="31764"/>
                    <a:pt x="35746" y="26748"/>
                    <a:pt x="33345" y="22767"/>
                  </a:cubicBezTo>
                  <a:cubicBezTo>
                    <a:pt x="29697" y="16627"/>
                    <a:pt x="21095" y="16687"/>
                    <a:pt x="16688" y="11368"/>
                  </a:cubicBezTo>
                  <a:cubicBezTo>
                    <a:pt x="14439" y="8663"/>
                    <a:pt x="15320" y="3921"/>
                    <a:pt x="11916" y="1946"/>
                  </a:cubicBezTo>
                  <a:cubicBezTo>
                    <a:pt x="8572" y="0"/>
                    <a:pt x="3344" y="2098"/>
                    <a:pt x="1672" y="5350"/>
                  </a:cubicBezTo>
                  <a:cubicBezTo>
                    <a:pt x="578" y="7478"/>
                    <a:pt x="365" y="10000"/>
                    <a:pt x="274" y="12371"/>
                  </a:cubicBezTo>
                  <a:cubicBezTo>
                    <a:pt x="1" y="21946"/>
                    <a:pt x="2706" y="32402"/>
                    <a:pt x="9241" y="39697"/>
                  </a:cubicBezTo>
                  <a:cubicBezTo>
                    <a:pt x="9332" y="39818"/>
                    <a:pt x="9454" y="39940"/>
                    <a:pt x="9545" y="4003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flipH="1">
              <a:off x="6561875" y="0"/>
              <a:ext cx="2582125" cy="1312350"/>
            </a:xfrm>
            <a:custGeom>
              <a:rect b="b" l="l" r="r" t="t"/>
              <a:pathLst>
                <a:path extrusionOk="0" h="52494" w="103285">
                  <a:moveTo>
                    <a:pt x="0" y="31"/>
                  </a:moveTo>
                  <a:lnTo>
                    <a:pt x="0" y="52494"/>
                  </a:lnTo>
                  <a:cubicBezTo>
                    <a:pt x="1945" y="52159"/>
                    <a:pt x="3769" y="51096"/>
                    <a:pt x="5046" y="49424"/>
                  </a:cubicBezTo>
                  <a:cubicBezTo>
                    <a:pt x="8784" y="44652"/>
                    <a:pt x="5593" y="37813"/>
                    <a:pt x="6474" y="32372"/>
                  </a:cubicBezTo>
                  <a:cubicBezTo>
                    <a:pt x="7538" y="25989"/>
                    <a:pt x="13921" y="21247"/>
                    <a:pt x="20396" y="20943"/>
                  </a:cubicBezTo>
                  <a:cubicBezTo>
                    <a:pt x="26900" y="20639"/>
                    <a:pt x="33162" y="24135"/>
                    <a:pt x="37478" y="29028"/>
                  </a:cubicBezTo>
                  <a:cubicBezTo>
                    <a:pt x="39666" y="31521"/>
                    <a:pt x="41733" y="34621"/>
                    <a:pt x="44986" y="35290"/>
                  </a:cubicBezTo>
                  <a:cubicBezTo>
                    <a:pt x="49515" y="36202"/>
                    <a:pt x="53344" y="32068"/>
                    <a:pt x="55715" y="28117"/>
                  </a:cubicBezTo>
                  <a:cubicBezTo>
                    <a:pt x="58056" y="24165"/>
                    <a:pt x="60639" y="19575"/>
                    <a:pt x="65138" y="18663"/>
                  </a:cubicBezTo>
                  <a:cubicBezTo>
                    <a:pt x="69424" y="17812"/>
                    <a:pt x="73436" y="20730"/>
                    <a:pt x="77752" y="21460"/>
                  </a:cubicBezTo>
                  <a:cubicBezTo>
                    <a:pt x="84986" y="22676"/>
                    <a:pt x="91643" y="17448"/>
                    <a:pt x="96750" y="12128"/>
                  </a:cubicBezTo>
                  <a:cubicBezTo>
                    <a:pt x="99789" y="8937"/>
                    <a:pt x="102829" y="5289"/>
                    <a:pt x="103224" y="882"/>
                  </a:cubicBezTo>
                  <a:cubicBezTo>
                    <a:pt x="103285" y="578"/>
                    <a:pt x="103285" y="305"/>
                    <a:pt x="103285" y="1"/>
                  </a:cubicBezTo>
                  <a:lnTo>
                    <a:pt x="0" y="1"/>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flipH="1">
              <a:off x="7294756" y="599564"/>
              <a:ext cx="274744" cy="263626"/>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28"/>
          <p:cNvGrpSpPr/>
          <p:nvPr/>
        </p:nvGrpSpPr>
        <p:grpSpPr>
          <a:xfrm flipH="1" rot="8100000">
            <a:off x="6342770" y="3354418"/>
            <a:ext cx="3982209" cy="2750904"/>
            <a:chOff x="63566" y="-673187"/>
            <a:chExt cx="3514537" cy="2427837"/>
          </a:xfrm>
        </p:grpSpPr>
        <p:sp>
          <p:nvSpPr>
            <p:cNvPr id="346" name="Google Shape;346;p28"/>
            <p:cNvSpPr/>
            <p:nvPr/>
          </p:nvSpPr>
          <p:spPr>
            <a:xfrm rot="4196825">
              <a:off x="1117722" y="-1073297"/>
              <a:ext cx="1406226" cy="3228055"/>
            </a:xfrm>
            <a:custGeom>
              <a:rect b="b" l="l" r="r" t="t"/>
              <a:pathLst>
                <a:path extrusionOk="0" h="35760" w="15578">
                  <a:moveTo>
                    <a:pt x="11308" y="35192"/>
                  </a:moveTo>
                  <a:cubicBezTo>
                    <a:pt x="11708" y="35026"/>
                    <a:pt x="12142" y="34692"/>
                    <a:pt x="12476" y="34125"/>
                  </a:cubicBezTo>
                  <a:cubicBezTo>
                    <a:pt x="14344" y="31290"/>
                    <a:pt x="10407" y="27620"/>
                    <a:pt x="8640" y="26019"/>
                  </a:cubicBezTo>
                  <a:cubicBezTo>
                    <a:pt x="6538" y="24085"/>
                    <a:pt x="4370" y="21383"/>
                    <a:pt x="5337" y="18681"/>
                  </a:cubicBezTo>
                  <a:cubicBezTo>
                    <a:pt x="5838" y="17246"/>
                    <a:pt x="7138" y="16279"/>
                    <a:pt x="8406" y="15545"/>
                  </a:cubicBezTo>
                  <a:cubicBezTo>
                    <a:pt x="9707" y="14778"/>
                    <a:pt x="11075" y="14111"/>
                    <a:pt x="12042" y="12943"/>
                  </a:cubicBezTo>
                  <a:cubicBezTo>
                    <a:pt x="15578" y="8840"/>
                    <a:pt x="11075" y="3203"/>
                    <a:pt x="6738" y="1902"/>
                  </a:cubicBezTo>
                  <a:cubicBezTo>
                    <a:pt x="300" y="1"/>
                    <a:pt x="0" y="8040"/>
                    <a:pt x="234" y="12343"/>
                  </a:cubicBezTo>
                  <a:cubicBezTo>
                    <a:pt x="667" y="19748"/>
                    <a:pt x="2569" y="27220"/>
                    <a:pt x="7138" y="33191"/>
                  </a:cubicBezTo>
                  <a:cubicBezTo>
                    <a:pt x="8173" y="34559"/>
                    <a:pt x="9874" y="35760"/>
                    <a:pt x="11308" y="35192"/>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flipH="1" rot="1043880">
              <a:off x="1516068" y="572866"/>
              <a:ext cx="273330" cy="380896"/>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28"/>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9">
    <p:spTree>
      <p:nvGrpSpPr>
        <p:cNvPr id="349" name="Shape 349"/>
        <p:cNvGrpSpPr/>
        <p:nvPr/>
      </p:nvGrpSpPr>
      <p:grpSpPr>
        <a:xfrm>
          <a:off x="0" y="0"/>
          <a:ext cx="0" cy="0"/>
          <a:chOff x="0" y="0"/>
          <a:chExt cx="0" cy="0"/>
        </a:xfrm>
      </p:grpSpPr>
      <p:grpSp>
        <p:nvGrpSpPr>
          <p:cNvPr id="350" name="Google Shape;350;p29"/>
          <p:cNvGrpSpPr/>
          <p:nvPr/>
        </p:nvGrpSpPr>
        <p:grpSpPr>
          <a:xfrm>
            <a:off x="7298701" y="-2038959"/>
            <a:ext cx="5007694" cy="5086458"/>
            <a:chOff x="6142026" y="-1475159"/>
            <a:chExt cx="5007694" cy="5086458"/>
          </a:xfrm>
        </p:grpSpPr>
        <p:grpSp>
          <p:nvGrpSpPr>
            <p:cNvPr id="351" name="Google Shape;351;p29"/>
            <p:cNvGrpSpPr/>
            <p:nvPr/>
          </p:nvGrpSpPr>
          <p:grpSpPr>
            <a:xfrm>
              <a:off x="6142026" y="-1475159"/>
              <a:ext cx="5007694" cy="5086458"/>
              <a:chOff x="6142026" y="-1475159"/>
              <a:chExt cx="5007694" cy="5086458"/>
            </a:xfrm>
          </p:grpSpPr>
          <p:sp>
            <p:nvSpPr>
              <p:cNvPr id="352" name="Google Shape;352;p29"/>
              <p:cNvSpPr/>
              <p:nvPr/>
            </p:nvSpPr>
            <p:spPr>
              <a:xfrm rot="-1800065">
                <a:off x="6852325" y="-833080"/>
                <a:ext cx="3587096" cy="3802299"/>
              </a:xfrm>
              <a:custGeom>
                <a:rect b="b" l="l" r="r" t="t"/>
                <a:pathLst>
                  <a:path extrusionOk="0" h="57175" w="53939">
                    <a:moveTo>
                      <a:pt x="35593" y="44699"/>
                    </a:moveTo>
                    <a:cubicBezTo>
                      <a:pt x="33524" y="40563"/>
                      <a:pt x="32590" y="34659"/>
                      <a:pt x="35159" y="30322"/>
                    </a:cubicBezTo>
                    <a:cubicBezTo>
                      <a:pt x="37527" y="26319"/>
                      <a:pt x="42764" y="25586"/>
                      <a:pt x="45299" y="21883"/>
                    </a:cubicBezTo>
                    <a:cubicBezTo>
                      <a:pt x="53939" y="9341"/>
                      <a:pt x="33658" y="1"/>
                      <a:pt x="24151" y="1"/>
                    </a:cubicBezTo>
                    <a:cubicBezTo>
                      <a:pt x="17179" y="1"/>
                      <a:pt x="9574" y="2836"/>
                      <a:pt x="4570" y="7739"/>
                    </a:cubicBezTo>
                    <a:cubicBezTo>
                      <a:pt x="3103" y="9174"/>
                      <a:pt x="2002" y="11042"/>
                      <a:pt x="2069" y="13077"/>
                    </a:cubicBezTo>
                    <a:cubicBezTo>
                      <a:pt x="2069" y="18080"/>
                      <a:pt x="9841" y="18881"/>
                      <a:pt x="8840" y="24418"/>
                    </a:cubicBezTo>
                    <a:cubicBezTo>
                      <a:pt x="8106" y="28588"/>
                      <a:pt x="1335" y="29088"/>
                      <a:pt x="601" y="33158"/>
                    </a:cubicBezTo>
                    <a:cubicBezTo>
                      <a:pt x="0" y="36193"/>
                      <a:pt x="2602" y="38395"/>
                      <a:pt x="4404" y="40429"/>
                    </a:cubicBezTo>
                    <a:cubicBezTo>
                      <a:pt x="6805" y="43165"/>
                      <a:pt x="7439" y="45099"/>
                      <a:pt x="8740" y="48368"/>
                    </a:cubicBezTo>
                    <a:cubicBezTo>
                      <a:pt x="10475" y="52738"/>
                      <a:pt x="14411" y="55007"/>
                      <a:pt x="18847" y="55907"/>
                    </a:cubicBezTo>
                    <a:cubicBezTo>
                      <a:pt x="25285" y="57175"/>
                      <a:pt x="40463" y="54573"/>
                      <a:pt x="35593" y="4469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rot="-1799952">
                <a:off x="7013652" y="1548568"/>
                <a:ext cx="122762" cy="182773"/>
              </a:xfrm>
              <a:custGeom>
                <a:rect b="b" l="l" r="r" t="t"/>
                <a:pathLst>
                  <a:path extrusionOk="0" h="2336" w="1569">
                    <a:moveTo>
                      <a:pt x="1335" y="334"/>
                    </a:moveTo>
                    <a:cubicBezTo>
                      <a:pt x="1168" y="100"/>
                      <a:pt x="935" y="0"/>
                      <a:pt x="701" y="34"/>
                    </a:cubicBezTo>
                    <a:cubicBezTo>
                      <a:pt x="201" y="100"/>
                      <a:pt x="1" y="701"/>
                      <a:pt x="168" y="1201"/>
                    </a:cubicBezTo>
                    <a:cubicBezTo>
                      <a:pt x="535" y="2335"/>
                      <a:pt x="1502" y="2235"/>
                      <a:pt x="1569" y="1034"/>
                    </a:cubicBezTo>
                    <a:cubicBezTo>
                      <a:pt x="1569" y="768"/>
                      <a:pt x="1502" y="501"/>
                      <a:pt x="1335" y="3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rot="-1799952">
                <a:off x="6636846" y="1374174"/>
                <a:ext cx="224554" cy="326269"/>
              </a:xfrm>
              <a:custGeom>
                <a:rect b="b" l="l" r="r" t="t"/>
                <a:pathLst>
                  <a:path extrusionOk="0" h="4170" w="2870">
                    <a:moveTo>
                      <a:pt x="2435" y="567"/>
                    </a:moveTo>
                    <a:cubicBezTo>
                      <a:pt x="2135" y="234"/>
                      <a:pt x="1768" y="0"/>
                      <a:pt x="1301" y="67"/>
                    </a:cubicBezTo>
                    <a:cubicBezTo>
                      <a:pt x="434" y="200"/>
                      <a:pt x="0" y="1334"/>
                      <a:pt x="301" y="2168"/>
                    </a:cubicBezTo>
                    <a:cubicBezTo>
                      <a:pt x="934" y="4170"/>
                      <a:pt x="2669" y="4003"/>
                      <a:pt x="2836" y="1868"/>
                    </a:cubicBezTo>
                    <a:cubicBezTo>
                      <a:pt x="2869" y="1368"/>
                      <a:pt x="2702" y="901"/>
                      <a:pt x="2435" y="567"/>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29"/>
            <p:cNvSpPr/>
            <p:nvPr/>
          </p:nvSpPr>
          <p:spPr>
            <a:xfrm rot="-1799952">
              <a:off x="7435369" y="2823090"/>
              <a:ext cx="404589" cy="563811"/>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29"/>
          <p:cNvSpPr/>
          <p:nvPr/>
        </p:nvSpPr>
        <p:spPr>
          <a:xfrm flipH="1" rot="-3124911">
            <a:off x="703216" y="3732626"/>
            <a:ext cx="1531880" cy="2758230"/>
          </a:xfrm>
          <a:custGeom>
            <a:rect b="b" l="l" r="r" t="t"/>
            <a:pathLst>
              <a:path extrusionOk="0" h="39162" w="21750">
                <a:moveTo>
                  <a:pt x="14178" y="1968"/>
                </a:moveTo>
                <a:cubicBezTo>
                  <a:pt x="11209" y="2802"/>
                  <a:pt x="11242" y="7806"/>
                  <a:pt x="10275" y="10041"/>
                </a:cubicBezTo>
                <a:cubicBezTo>
                  <a:pt x="8740" y="13643"/>
                  <a:pt x="5238" y="15211"/>
                  <a:pt x="2770" y="18146"/>
                </a:cubicBezTo>
                <a:cubicBezTo>
                  <a:pt x="1" y="21415"/>
                  <a:pt x="168" y="27353"/>
                  <a:pt x="1102" y="31323"/>
                </a:cubicBezTo>
                <a:cubicBezTo>
                  <a:pt x="2036" y="35159"/>
                  <a:pt x="4838" y="39161"/>
                  <a:pt x="9241" y="37827"/>
                </a:cubicBezTo>
                <a:cubicBezTo>
                  <a:pt x="18848" y="34925"/>
                  <a:pt x="21750" y="0"/>
                  <a:pt x="14178" y="1968"/>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flipH="1" rot="2207511">
            <a:off x="210983" y="3849952"/>
            <a:ext cx="316339" cy="285453"/>
          </a:xfrm>
          <a:custGeom>
            <a:rect b="b" l="l" r="r" t="t"/>
            <a:pathLst>
              <a:path extrusionOk="0" h="7406" w="8207">
                <a:moveTo>
                  <a:pt x="2336" y="7072"/>
                </a:moveTo>
                <a:cubicBezTo>
                  <a:pt x="3003" y="7406"/>
                  <a:pt x="3804" y="7406"/>
                  <a:pt x="4504" y="7239"/>
                </a:cubicBezTo>
                <a:cubicBezTo>
                  <a:pt x="6105" y="6905"/>
                  <a:pt x="7439" y="5638"/>
                  <a:pt x="7873" y="4103"/>
                </a:cubicBezTo>
                <a:cubicBezTo>
                  <a:pt x="8207" y="2969"/>
                  <a:pt x="8040" y="1601"/>
                  <a:pt x="7106" y="834"/>
                </a:cubicBezTo>
                <a:cubicBezTo>
                  <a:pt x="6038" y="0"/>
                  <a:pt x="4437" y="401"/>
                  <a:pt x="3437" y="1268"/>
                </a:cubicBezTo>
                <a:cubicBezTo>
                  <a:pt x="2136" y="2435"/>
                  <a:pt x="1" y="5604"/>
                  <a:pt x="2036" y="6905"/>
                </a:cubicBezTo>
                <a:cubicBezTo>
                  <a:pt x="2169" y="6972"/>
                  <a:pt x="2269" y="7039"/>
                  <a:pt x="2336" y="7072"/>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
    <p:spTree>
      <p:nvGrpSpPr>
        <p:cNvPr id="359" name="Shape 359"/>
        <p:cNvGrpSpPr/>
        <p:nvPr/>
      </p:nvGrpSpPr>
      <p:grpSpPr>
        <a:xfrm>
          <a:off x="0" y="0"/>
          <a:ext cx="0" cy="0"/>
          <a:chOff x="0" y="0"/>
          <a:chExt cx="0" cy="0"/>
        </a:xfrm>
      </p:grpSpPr>
      <p:sp>
        <p:nvSpPr>
          <p:cNvPr id="360" name="Google Shape;360;p30"/>
          <p:cNvSpPr/>
          <p:nvPr/>
        </p:nvSpPr>
        <p:spPr>
          <a:xfrm flipH="1" rot="-8459276">
            <a:off x="5372300" y="-1478215"/>
            <a:ext cx="4265129" cy="3270235"/>
          </a:xfrm>
          <a:custGeom>
            <a:rect b="b" l="l" r="r" t="t"/>
            <a:pathLst>
              <a:path extrusionOk="0" h="48306" w="63002">
                <a:moveTo>
                  <a:pt x="63002" y="28331"/>
                </a:moveTo>
                <a:cubicBezTo>
                  <a:pt x="63002" y="28331"/>
                  <a:pt x="44006" y="44061"/>
                  <a:pt x="43543" y="27079"/>
                </a:cubicBezTo>
                <a:cubicBezTo>
                  <a:pt x="43353" y="18778"/>
                  <a:pt x="39162" y="13689"/>
                  <a:pt x="32739" y="18479"/>
                </a:cubicBezTo>
                <a:cubicBezTo>
                  <a:pt x="23487" y="25337"/>
                  <a:pt x="22970" y="15540"/>
                  <a:pt x="18860" y="7784"/>
                </a:cubicBezTo>
                <a:cubicBezTo>
                  <a:pt x="14724" y="1"/>
                  <a:pt x="1" y="13009"/>
                  <a:pt x="1" y="13009"/>
                </a:cubicBezTo>
                <a:lnTo>
                  <a:pt x="44305" y="48306"/>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rot="10800000">
            <a:off x="8496175" y="639023"/>
            <a:ext cx="416974" cy="400178"/>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63" name="Google Shape;363;p30"/>
          <p:cNvGrpSpPr/>
          <p:nvPr/>
        </p:nvGrpSpPr>
        <p:grpSpPr>
          <a:xfrm>
            <a:off x="-1641469" y="3343648"/>
            <a:ext cx="4319153" cy="3197779"/>
            <a:chOff x="-1544994" y="3223048"/>
            <a:chExt cx="4319153" cy="3197779"/>
          </a:xfrm>
        </p:grpSpPr>
        <p:sp>
          <p:nvSpPr>
            <p:cNvPr id="364" name="Google Shape;364;p30"/>
            <p:cNvSpPr/>
            <p:nvPr/>
          </p:nvSpPr>
          <p:spPr>
            <a:xfrm rot="4658524">
              <a:off x="-480066" y="2958749"/>
              <a:ext cx="2189296" cy="3941940"/>
            </a:xfrm>
            <a:custGeom>
              <a:rect b="b" l="l" r="r" t="t"/>
              <a:pathLst>
                <a:path extrusionOk="0" h="39162" w="21750">
                  <a:moveTo>
                    <a:pt x="14178" y="1968"/>
                  </a:moveTo>
                  <a:cubicBezTo>
                    <a:pt x="11209" y="2802"/>
                    <a:pt x="11242" y="7806"/>
                    <a:pt x="10275" y="10041"/>
                  </a:cubicBezTo>
                  <a:cubicBezTo>
                    <a:pt x="8740" y="13643"/>
                    <a:pt x="5238" y="15211"/>
                    <a:pt x="2770" y="18146"/>
                  </a:cubicBezTo>
                  <a:cubicBezTo>
                    <a:pt x="1" y="21415"/>
                    <a:pt x="168" y="27353"/>
                    <a:pt x="1102" y="31323"/>
                  </a:cubicBezTo>
                  <a:cubicBezTo>
                    <a:pt x="2036" y="35159"/>
                    <a:pt x="4838" y="39161"/>
                    <a:pt x="9241" y="37827"/>
                  </a:cubicBezTo>
                  <a:cubicBezTo>
                    <a:pt x="18848" y="34925"/>
                    <a:pt x="21750" y="0"/>
                    <a:pt x="14178" y="1968"/>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rot="2959489">
              <a:off x="276378" y="3323459"/>
              <a:ext cx="452111" cy="407959"/>
            </a:xfrm>
            <a:custGeom>
              <a:rect b="b" l="l" r="r" t="t"/>
              <a:pathLst>
                <a:path extrusionOk="0" h="7406" w="8207">
                  <a:moveTo>
                    <a:pt x="2336" y="7072"/>
                  </a:moveTo>
                  <a:cubicBezTo>
                    <a:pt x="3003" y="7406"/>
                    <a:pt x="3804" y="7406"/>
                    <a:pt x="4504" y="7239"/>
                  </a:cubicBezTo>
                  <a:cubicBezTo>
                    <a:pt x="6105" y="6905"/>
                    <a:pt x="7439" y="5638"/>
                    <a:pt x="7873" y="4103"/>
                  </a:cubicBezTo>
                  <a:cubicBezTo>
                    <a:pt x="8207" y="2969"/>
                    <a:pt x="8040" y="1601"/>
                    <a:pt x="7106" y="834"/>
                  </a:cubicBezTo>
                  <a:cubicBezTo>
                    <a:pt x="6038" y="0"/>
                    <a:pt x="4437" y="401"/>
                    <a:pt x="3437" y="1268"/>
                  </a:cubicBezTo>
                  <a:cubicBezTo>
                    <a:pt x="2136" y="2435"/>
                    <a:pt x="1" y="5604"/>
                    <a:pt x="2036" y="6905"/>
                  </a:cubicBezTo>
                  <a:cubicBezTo>
                    <a:pt x="2169" y="6972"/>
                    <a:pt x="2269" y="7039"/>
                    <a:pt x="2336" y="7072"/>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
          <p:cNvSpPr/>
          <p:nvPr/>
        </p:nvSpPr>
        <p:spPr>
          <a:xfrm rot="2700000">
            <a:off x="-1449350" y="2515298"/>
            <a:ext cx="3377048" cy="2589309"/>
          </a:xfrm>
          <a:custGeom>
            <a:rect b="b" l="l" r="r" t="t"/>
            <a:pathLst>
              <a:path extrusionOk="0" h="48306" w="63002">
                <a:moveTo>
                  <a:pt x="63002" y="28331"/>
                </a:moveTo>
                <a:cubicBezTo>
                  <a:pt x="63002" y="28331"/>
                  <a:pt x="44006" y="44061"/>
                  <a:pt x="43543" y="27079"/>
                </a:cubicBezTo>
                <a:cubicBezTo>
                  <a:pt x="43353" y="18778"/>
                  <a:pt x="39162" y="13689"/>
                  <a:pt x="32739" y="18479"/>
                </a:cubicBezTo>
                <a:cubicBezTo>
                  <a:pt x="23487" y="25337"/>
                  <a:pt x="22970" y="15540"/>
                  <a:pt x="18860" y="7784"/>
                </a:cubicBezTo>
                <a:cubicBezTo>
                  <a:pt x="14724" y="1"/>
                  <a:pt x="1" y="13009"/>
                  <a:pt x="1" y="13009"/>
                </a:cubicBezTo>
                <a:lnTo>
                  <a:pt x="44305" y="48306"/>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884350" y="-219848"/>
            <a:ext cx="2458594" cy="2121461"/>
          </a:xfrm>
          <a:custGeom>
            <a:rect b="b" l="l" r="r" t="t"/>
            <a:pathLst>
              <a:path extrusionOk="0" h="21064" w="24412">
                <a:moveTo>
                  <a:pt x="11975" y="0"/>
                </a:moveTo>
                <a:cubicBezTo>
                  <a:pt x="11975" y="0"/>
                  <a:pt x="1" y="14179"/>
                  <a:pt x="16683" y="15213"/>
                </a:cubicBezTo>
                <a:cubicBezTo>
                  <a:pt x="24412" y="15675"/>
                  <a:pt x="23133" y="21064"/>
                  <a:pt x="23133" y="21064"/>
                </a:cubicBezTo>
                <a:lnTo>
                  <a:pt x="22861" y="1606"/>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2700000">
            <a:off x="6970596" y="201765"/>
            <a:ext cx="404586" cy="563807"/>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710250" y="1097925"/>
            <a:ext cx="7723500" cy="35049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Font typeface="Montserrat"/>
              <a:buAutoNum type="arabicPeriod"/>
              <a:defRPr sz="11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spTree>
      <p:nvGrpSpPr>
        <p:cNvPr id="366" name="Shape 366"/>
        <p:cNvGrpSpPr/>
        <p:nvPr/>
      </p:nvGrpSpPr>
      <p:grpSpPr>
        <a:xfrm>
          <a:off x="0" y="0"/>
          <a:ext cx="0" cy="0"/>
          <a:chOff x="0" y="0"/>
          <a:chExt cx="0" cy="0"/>
        </a:xfrm>
      </p:grpSpPr>
      <p:sp>
        <p:nvSpPr>
          <p:cNvPr id="367" name="Google Shape;367;p31"/>
          <p:cNvSpPr/>
          <p:nvPr/>
        </p:nvSpPr>
        <p:spPr>
          <a:xfrm rot="6575495">
            <a:off x="6814307" y="105697"/>
            <a:ext cx="372998" cy="265223"/>
          </a:xfrm>
          <a:custGeom>
            <a:rect b="b" l="l" r="r" t="t"/>
            <a:pathLst>
              <a:path extrusionOk="0" h="11576" w="16280">
                <a:moveTo>
                  <a:pt x="2002" y="7973"/>
                </a:moveTo>
                <a:cubicBezTo>
                  <a:pt x="2669" y="9140"/>
                  <a:pt x="3837" y="9974"/>
                  <a:pt x="5138" y="10475"/>
                </a:cubicBezTo>
                <a:cubicBezTo>
                  <a:pt x="7906" y="11575"/>
                  <a:pt x="11175" y="11042"/>
                  <a:pt x="13477" y="9140"/>
                </a:cubicBezTo>
                <a:cubicBezTo>
                  <a:pt x="15145" y="7773"/>
                  <a:pt x="16279" y="5471"/>
                  <a:pt x="15612" y="3436"/>
                </a:cubicBezTo>
                <a:cubicBezTo>
                  <a:pt x="14811" y="1135"/>
                  <a:pt x="12009" y="0"/>
                  <a:pt x="9608" y="401"/>
                </a:cubicBezTo>
                <a:cubicBezTo>
                  <a:pt x="6505" y="868"/>
                  <a:pt x="1" y="3536"/>
                  <a:pt x="1769" y="7506"/>
                </a:cubicBezTo>
                <a:cubicBezTo>
                  <a:pt x="1835" y="7639"/>
                  <a:pt x="1935" y="7806"/>
                  <a:pt x="2002" y="7973"/>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rot="-1313927">
            <a:off x="7281768" y="-633938"/>
            <a:ext cx="2197420" cy="2730629"/>
          </a:xfrm>
          <a:custGeom>
            <a:rect b="b" l="l" r="r" t="t"/>
            <a:pathLst>
              <a:path extrusionOk="0" h="59277" w="47702">
                <a:moveTo>
                  <a:pt x="47535" y="27720"/>
                </a:moveTo>
                <a:cubicBezTo>
                  <a:pt x="47335" y="22683"/>
                  <a:pt x="46267" y="17647"/>
                  <a:pt x="44366" y="13010"/>
                </a:cubicBezTo>
                <a:cubicBezTo>
                  <a:pt x="40663" y="4003"/>
                  <a:pt x="32858" y="1"/>
                  <a:pt x="25486" y="8206"/>
                </a:cubicBezTo>
                <a:cubicBezTo>
                  <a:pt x="23818" y="10041"/>
                  <a:pt x="21650" y="12643"/>
                  <a:pt x="18981" y="13243"/>
                </a:cubicBezTo>
                <a:cubicBezTo>
                  <a:pt x="15412" y="14111"/>
                  <a:pt x="12877" y="10975"/>
                  <a:pt x="9408" y="11375"/>
                </a:cubicBezTo>
                <a:cubicBezTo>
                  <a:pt x="1902" y="12243"/>
                  <a:pt x="1" y="20815"/>
                  <a:pt x="2169" y="26953"/>
                </a:cubicBezTo>
                <a:cubicBezTo>
                  <a:pt x="4904" y="34759"/>
                  <a:pt x="15912" y="35926"/>
                  <a:pt x="17680" y="44065"/>
                </a:cubicBezTo>
                <a:cubicBezTo>
                  <a:pt x="18381" y="47368"/>
                  <a:pt x="17013" y="50937"/>
                  <a:pt x="18214" y="54073"/>
                </a:cubicBezTo>
                <a:cubicBezTo>
                  <a:pt x="19181" y="56574"/>
                  <a:pt x="21650" y="58276"/>
                  <a:pt x="24251" y="58776"/>
                </a:cubicBezTo>
                <a:cubicBezTo>
                  <a:pt x="26887" y="59276"/>
                  <a:pt x="29589" y="58743"/>
                  <a:pt x="32057" y="57709"/>
                </a:cubicBezTo>
                <a:cubicBezTo>
                  <a:pt x="39362" y="54606"/>
                  <a:pt x="44399" y="47401"/>
                  <a:pt x="46334" y="39696"/>
                </a:cubicBezTo>
                <a:cubicBezTo>
                  <a:pt x="47268" y="35860"/>
                  <a:pt x="47702" y="31757"/>
                  <a:pt x="47535" y="27720"/>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70" name="Google Shape;370;p31"/>
          <p:cNvGrpSpPr/>
          <p:nvPr/>
        </p:nvGrpSpPr>
        <p:grpSpPr>
          <a:xfrm>
            <a:off x="0" y="3736943"/>
            <a:ext cx="2767716" cy="1406675"/>
            <a:chOff x="7" y="3589686"/>
            <a:chExt cx="3057236" cy="1553822"/>
          </a:xfrm>
        </p:grpSpPr>
        <p:sp>
          <p:nvSpPr>
            <p:cNvPr id="371" name="Google Shape;371;p31"/>
            <p:cNvSpPr/>
            <p:nvPr/>
          </p:nvSpPr>
          <p:spPr>
            <a:xfrm flipH="1" rot="10800000">
              <a:off x="7" y="3589686"/>
              <a:ext cx="3057236" cy="1553822"/>
            </a:xfrm>
            <a:custGeom>
              <a:rect b="b" l="l" r="r" t="t"/>
              <a:pathLst>
                <a:path extrusionOk="0" h="52494" w="103285">
                  <a:moveTo>
                    <a:pt x="0" y="31"/>
                  </a:moveTo>
                  <a:lnTo>
                    <a:pt x="0" y="52494"/>
                  </a:lnTo>
                  <a:cubicBezTo>
                    <a:pt x="1945" y="52159"/>
                    <a:pt x="3769" y="51096"/>
                    <a:pt x="5046" y="49424"/>
                  </a:cubicBezTo>
                  <a:cubicBezTo>
                    <a:pt x="8784" y="44652"/>
                    <a:pt x="5593" y="37813"/>
                    <a:pt x="6474" y="32372"/>
                  </a:cubicBezTo>
                  <a:cubicBezTo>
                    <a:pt x="7538" y="25989"/>
                    <a:pt x="13921" y="21247"/>
                    <a:pt x="20396" y="20943"/>
                  </a:cubicBezTo>
                  <a:cubicBezTo>
                    <a:pt x="26900" y="20639"/>
                    <a:pt x="33162" y="24135"/>
                    <a:pt x="37478" y="29028"/>
                  </a:cubicBezTo>
                  <a:cubicBezTo>
                    <a:pt x="39666" y="31521"/>
                    <a:pt x="41733" y="34621"/>
                    <a:pt x="44986" y="35290"/>
                  </a:cubicBezTo>
                  <a:cubicBezTo>
                    <a:pt x="49515" y="36202"/>
                    <a:pt x="53344" y="32068"/>
                    <a:pt x="55715" y="28117"/>
                  </a:cubicBezTo>
                  <a:cubicBezTo>
                    <a:pt x="58056" y="24165"/>
                    <a:pt x="60639" y="19575"/>
                    <a:pt x="65138" y="18663"/>
                  </a:cubicBezTo>
                  <a:cubicBezTo>
                    <a:pt x="69424" y="17812"/>
                    <a:pt x="73436" y="20730"/>
                    <a:pt x="77752" y="21460"/>
                  </a:cubicBezTo>
                  <a:cubicBezTo>
                    <a:pt x="84986" y="22676"/>
                    <a:pt x="91643" y="17448"/>
                    <a:pt x="96750" y="12128"/>
                  </a:cubicBezTo>
                  <a:cubicBezTo>
                    <a:pt x="99789" y="8937"/>
                    <a:pt x="102829" y="5289"/>
                    <a:pt x="103224" y="882"/>
                  </a:cubicBezTo>
                  <a:cubicBezTo>
                    <a:pt x="103285" y="578"/>
                    <a:pt x="103285" y="305"/>
                    <a:pt x="103285" y="1"/>
                  </a:cubicBezTo>
                  <a:lnTo>
                    <a:pt x="0" y="1"/>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flipH="1" rot="10800000">
              <a:off x="1864215" y="4121491"/>
              <a:ext cx="325296" cy="312133"/>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flipH="1" rot="10800000">
              <a:off x="352383" y="3756415"/>
              <a:ext cx="594327" cy="570336"/>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31"/>
          <p:cNvGrpSpPr/>
          <p:nvPr/>
        </p:nvGrpSpPr>
        <p:grpSpPr>
          <a:xfrm flipH="1">
            <a:off x="6258402" y="3726686"/>
            <a:ext cx="2885598" cy="1416817"/>
            <a:chOff x="0" y="3747825"/>
            <a:chExt cx="2870956" cy="1409628"/>
          </a:xfrm>
        </p:grpSpPr>
        <p:sp>
          <p:nvSpPr>
            <p:cNvPr id="375" name="Google Shape;375;p31"/>
            <p:cNvSpPr/>
            <p:nvPr/>
          </p:nvSpPr>
          <p:spPr>
            <a:xfrm>
              <a:off x="0" y="3747825"/>
              <a:ext cx="2870956" cy="1409628"/>
            </a:xfrm>
            <a:custGeom>
              <a:rect b="b" l="l" r="r" t="t"/>
              <a:pathLst>
                <a:path extrusionOk="0" h="44743" w="91127">
                  <a:moveTo>
                    <a:pt x="90883" y="44742"/>
                  </a:moveTo>
                  <a:cubicBezTo>
                    <a:pt x="91126" y="38390"/>
                    <a:pt x="86445" y="32250"/>
                    <a:pt x="80518" y="29575"/>
                  </a:cubicBezTo>
                  <a:cubicBezTo>
                    <a:pt x="73862" y="26596"/>
                    <a:pt x="66141" y="27113"/>
                    <a:pt x="59028" y="28663"/>
                  </a:cubicBezTo>
                  <a:cubicBezTo>
                    <a:pt x="51946" y="30244"/>
                    <a:pt x="44986" y="32736"/>
                    <a:pt x="37721" y="33526"/>
                  </a:cubicBezTo>
                  <a:cubicBezTo>
                    <a:pt x="35107" y="33830"/>
                    <a:pt x="32341" y="33891"/>
                    <a:pt x="29849" y="32918"/>
                  </a:cubicBezTo>
                  <a:cubicBezTo>
                    <a:pt x="26292" y="31520"/>
                    <a:pt x="23830" y="28207"/>
                    <a:pt x="22037" y="24803"/>
                  </a:cubicBezTo>
                  <a:cubicBezTo>
                    <a:pt x="19636" y="20213"/>
                    <a:pt x="18146" y="15198"/>
                    <a:pt x="15715" y="10578"/>
                  </a:cubicBezTo>
                  <a:cubicBezTo>
                    <a:pt x="12827" y="5228"/>
                    <a:pt x="6049" y="304"/>
                    <a:pt x="0" y="0"/>
                  </a:cubicBezTo>
                  <a:lnTo>
                    <a:pt x="0" y="44742"/>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937575" y="4334368"/>
              <a:ext cx="363561" cy="339554"/>
            </a:xfrm>
            <a:custGeom>
              <a:rect b="b" l="l" r="r" t="t"/>
              <a:pathLst>
                <a:path extrusionOk="0" h="35260" w="37753">
                  <a:moveTo>
                    <a:pt x="6019" y="10821"/>
                  </a:moveTo>
                  <a:cubicBezTo>
                    <a:pt x="3861" y="13344"/>
                    <a:pt x="1885" y="16110"/>
                    <a:pt x="943" y="19271"/>
                  </a:cubicBezTo>
                  <a:cubicBezTo>
                    <a:pt x="1" y="22432"/>
                    <a:pt x="153" y="26080"/>
                    <a:pt x="2007" y="28846"/>
                  </a:cubicBezTo>
                  <a:cubicBezTo>
                    <a:pt x="3892" y="31642"/>
                    <a:pt x="7235" y="33223"/>
                    <a:pt x="10579" y="33770"/>
                  </a:cubicBezTo>
                  <a:cubicBezTo>
                    <a:pt x="18785" y="35259"/>
                    <a:pt x="27691" y="31460"/>
                    <a:pt x="32372" y="24560"/>
                  </a:cubicBezTo>
                  <a:cubicBezTo>
                    <a:pt x="37752" y="16566"/>
                    <a:pt x="35169" y="7387"/>
                    <a:pt x="26384" y="3314"/>
                  </a:cubicBezTo>
                  <a:cubicBezTo>
                    <a:pt x="19181" y="1"/>
                    <a:pt x="10639" y="5563"/>
                    <a:pt x="6019" y="1082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377" name="Shape 377"/>
        <p:cNvGrpSpPr/>
        <p:nvPr/>
      </p:nvGrpSpPr>
      <p:grpSpPr>
        <a:xfrm>
          <a:off x="0" y="0"/>
          <a:ext cx="0" cy="0"/>
          <a:chOff x="0" y="0"/>
          <a:chExt cx="0" cy="0"/>
        </a:xfrm>
      </p:grpSpPr>
      <p:sp>
        <p:nvSpPr>
          <p:cNvPr id="378" name="Google Shape;378;p32"/>
          <p:cNvSpPr txBox="1"/>
          <p:nvPr>
            <p:ph hasCustomPrompt="1" type="title"/>
          </p:nvPr>
        </p:nvSpPr>
        <p:spPr>
          <a:xfrm>
            <a:off x="2638500" y="769325"/>
            <a:ext cx="3867000" cy="65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79" name="Google Shape;379;p32"/>
          <p:cNvSpPr txBox="1"/>
          <p:nvPr>
            <p:ph idx="1" type="subTitle"/>
          </p:nvPr>
        </p:nvSpPr>
        <p:spPr>
          <a:xfrm>
            <a:off x="2638500" y="1424525"/>
            <a:ext cx="3867000" cy="366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0" name="Google Shape;380;p32"/>
          <p:cNvSpPr txBox="1"/>
          <p:nvPr>
            <p:ph hasCustomPrompt="1" idx="2" type="title"/>
          </p:nvPr>
        </p:nvSpPr>
        <p:spPr>
          <a:xfrm>
            <a:off x="2638500" y="2061150"/>
            <a:ext cx="3867000" cy="65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81" name="Google Shape;381;p32"/>
          <p:cNvSpPr txBox="1"/>
          <p:nvPr>
            <p:ph idx="3" type="subTitle"/>
          </p:nvPr>
        </p:nvSpPr>
        <p:spPr>
          <a:xfrm>
            <a:off x="2638500" y="2716350"/>
            <a:ext cx="3867000" cy="366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2" name="Google Shape;382;p32"/>
          <p:cNvSpPr txBox="1"/>
          <p:nvPr>
            <p:ph hasCustomPrompt="1" idx="4" type="title"/>
          </p:nvPr>
        </p:nvSpPr>
        <p:spPr>
          <a:xfrm>
            <a:off x="2638500" y="3352975"/>
            <a:ext cx="3867000" cy="65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83" name="Google Shape;383;p32"/>
          <p:cNvSpPr txBox="1"/>
          <p:nvPr>
            <p:ph idx="5" type="subTitle"/>
          </p:nvPr>
        </p:nvSpPr>
        <p:spPr>
          <a:xfrm>
            <a:off x="2638500" y="4008175"/>
            <a:ext cx="3867000" cy="366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4" name="Google Shape;384;p32"/>
          <p:cNvSpPr/>
          <p:nvPr/>
        </p:nvSpPr>
        <p:spPr>
          <a:xfrm>
            <a:off x="-82625" y="-1438822"/>
            <a:ext cx="3169902" cy="6887550"/>
          </a:xfrm>
          <a:custGeom>
            <a:rect b="b" l="l" r="r" t="t"/>
            <a:pathLst>
              <a:path extrusionOk="0" h="67411" w="31025">
                <a:moveTo>
                  <a:pt x="31025" y="67411"/>
                </a:moveTo>
                <a:cubicBezTo>
                  <a:pt x="31025" y="67411"/>
                  <a:pt x="3566" y="61287"/>
                  <a:pt x="18561" y="49041"/>
                </a:cubicBezTo>
                <a:cubicBezTo>
                  <a:pt x="25854" y="43054"/>
                  <a:pt x="27541" y="35760"/>
                  <a:pt x="18724" y="33284"/>
                </a:cubicBezTo>
                <a:cubicBezTo>
                  <a:pt x="6097" y="29773"/>
                  <a:pt x="14533" y="22453"/>
                  <a:pt x="18642" y="13281"/>
                </a:cubicBezTo>
                <a:cubicBezTo>
                  <a:pt x="22779" y="4137"/>
                  <a:pt x="763" y="1"/>
                  <a:pt x="763" y="1"/>
                </a:cubicBezTo>
                <a:lnTo>
                  <a:pt x="1" y="64553"/>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p:nvPr/>
        </p:nvSpPr>
        <p:spPr>
          <a:xfrm rot="10800000">
            <a:off x="6091175" y="-1286422"/>
            <a:ext cx="3169902" cy="6887550"/>
          </a:xfrm>
          <a:custGeom>
            <a:rect b="b" l="l" r="r" t="t"/>
            <a:pathLst>
              <a:path extrusionOk="0" h="67411" w="31025">
                <a:moveTo>
                  <a:pt x="31025" y="67411"/>
                </a:moveTo>
                <a:cubicBezTo>
                  <a:pt x="31025" y="67411"/>
                  <a:pt x="3566" y="61287"/>
                  <a:pt x="18561" y="49041"/>
                </a:cubicBezTo>
                <a:cubicBezTo>
                  <a:pt x="25854" y="43054"/>
                  <a:pt x="27541" y="35760"/>
                  <a:pt x="18724" y="33284"/>
                </a:cubicBezTo>
                <a:cubicBezTo>
                  <a:pt x="6097" y="29773"/>
                  <a:pt x="14533" y="22453"/>
                  <a:pt x="18642" y="13281"/>
                </a:cubicBezTo>
                <a:cubicBezTo>
                  <a:pt x="22779" y="4137"/>
                  <a:pt x="763" y="1"/>
                  <a:pt x="763" y="1"/>
                </a:cubicBezTo>
                <a:lnTo>
                  <a:pt x="1" y="64553"/>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rot="1106829">
            <a:off x="6707715" y="137402"/>
            <a:ext cx="459826" cy="806649"/>
          </a:xfrm>
          <a:custGeom>
            <a:rect b="b" l="l" r="r" t="t"/>
            <a:pathLst>
              <a:path extrusionOk="0" h="27154" w="15479">
                <a:moveTo>
                  <a:pt x="7606" y="234"/>
                </a:moveTo>
                <a:cubicBezTo>
                  <a:pt x="6939" y="501"/>
                  <a:pt x="6305" y="902"/>
                  <a:pt x="5738" y="1369"/>
                </a:cubicBezTo>
                <a:cubicBezTo>
                  <a:pt x="2136" y="4304"/>
                  <a:pt x="1" y="8907"/>
                  <a:pt x="101" y="13511"/>
                </a:cubicBezTo>
                <a:cubicBezTo>
                  <a:pt x="134" y="16513"/>
                  <a:pt x="1102" y="19515"/>
                  <a:pt x="2803" y="21983"/>
                </a:cubicBezTo>
                <a:cubicBezTo>
                  <a:pt x="6405" y="27154"/>
                  <a:pt x="9975" y="17380"/>
                  <a:pt x="10842" y="14878"/>
                </a:cubicBezTo>
                <a:cubicBezTo>
                  <a:pt x="12143" y="11076"/>
                  <a:pt x="15479" y="668"/>
                  <a:pt x="9074" y="1"/>
                </a:cubicBezTo>
                <a:cubicBezTo>
                  <a:pt x="8574" y="1"/>
                  <a:pt x="8073" y="68"/>
                  <a:pt x="7606" y="2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4">
    <p:spTree>
      <p:nvGrpSpPr>
        <p:cNvPr id="387" name="Shape 387"/>
        <p:cNvGrpSpPr/>
        <p:nvPr/>
      </p:nvGrpSpPr>
      <p:grpSpPr>
        <a:xfrm>
          <a:off x="0" y="0"/>
          <a:ext cx="0" cy="0"/>
          <a:chOff x="0" y="0"/>
          <a:chExt cx="0" cy="0"/>
        </a:xfrm>
      </p:grpSpPr>
      <p:sp>
        <p:nvSpPr>
          <p:cNvPr id="388" name="Google Shape;388;p33"/>
          <p:cNvSpPr/>
          <p:nvPr/>
        </p:nvSpPr>
        <p:spPr>
          <a:xfrm>
            <a:off x="6884350" y="-219848"/>
            <a:ext cx="2458594" cy="2121461"/>
          </a:xfrm>
          <a:custGeom>
            <a:rect b="b" l="l" r="r" t="t"/>
            <a:pathLst>
              <a:path extrusionOk="0" h="21064" w="24412">
                <a:moveTo>
                  <a:pt x="11975" y="0"/>
                </a:moveTo>
                <a:cubicBezTo>
                  <a:pt x="11975" y="0"/>
                  <a:pt x="1" y="14179"/>
                  <a:pt x="16683" y="15213"/>
                </a:cubicBezTo>
                <a:cubicBezTo>
                  <a:pt x="24412" y="15675"/>
                  <a:pt x="23133" y="21064"/>
                  <a:pt x="23133" y="21064"/>
                </a:cubicBezTo>
                <a:lnTo>
                  <a:pt x="22861" y="1606"/>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3"/>
          <p:cNvSpPr/>
          <p:nvPr/>
        </p:nvSpPr>
        <p:spPr>
          <a:xfrm rot="2700000">
            <a:off x="6970596" y="201765"/>
            <a:ext cx="404586" cy="563807"/>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3"/>
          <p:cNvSpPr/>
          <p:nvPr/>
        </p:nvSpPr>
        <p:spPr>
          <a:xfrm>
            <a:off x="-327400" y="3408345"/>
            <a:ext cx="3647814" cy="1791062"/>
          </a:xfrm>
          <a:custGeom>
            <a:rect b="b" l="l" r="r" t="t"/>
            <a:pathLst>
              <a:path extrusionOk="0" h="44743" w="91127">
                <a:moveTo>
                  <a:pt x="90883" y="44742"/>
                </a:moveTo>
                <a:cubicBezTo>
                  <a:pt x="91126" y="38390"/>
                  <a:pt x="86445" y="32250"/>
                  <a:pt x="80518" y="29575"/>
                </a:cubicBezTo>
                <a:cubicBezTo>
                  <a:pt x="73862" y="26596"/>
                  <a:pt x="66141" y="27113"/>
                  <a:pt x="59028" y="28663"/>
                </a:cubicBezTo>
                <a:cubicBezTo>
                  <a:pt x="51946" y="30244"/>
                  <a:pt x="44986" y="32736"/>
                  <a:pt x="37721" y="33526"/>
                </a:cubicBezTo>
                <a:cubicBezTo>
                  <a:pt x="35107" y="33830"/>
                  <a:pt x="32341" y="33891"/>
                  <a:pt x="29849" y="32918"/>
                </a:cubicBezTo>
                <a:cubicBezTo>
                  <a:pt x="26292" y="31520"/>
                  <a:pt x="23830" y="28207"/>
                  <a:pt x="22037" y="24803"/>
                </a:cubicBezTo>
                <a:cubicBezTo>
                  <a:pt x="19636" y="20213"/>
                  <a:pt x="18146" y="15198"/>
                  <a:pt x="15715" y="10578"/>
                </a:cubicBezTo>
                <a:cubicBezTo>
                  <a:pt x="12827" y="5228"/>
                  <a:pt x="6049" y="304"/>
                  <a:pt x="0" y="0"/>
                </a:cubicBezTo>
                <a:lnTo>
                  <a:pt x="0" y="44742"/>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3"/>
          <p:cNvSpPr/>
          <p:nvPr/>
        </p:nvSpPr>
        <p:spPr>
          <a:xfrm>
            <a:off x="157899" y="3008725"/>
            <a:ext cx="396501" cy="370318"/>
          </a:xfrm>
          <a:custGeom>
            <a:rect b="b" l="l" r="r" t="t"/>
            <a:pathLst>
              <a:path extrusionOk="0" h="35260" w="37753">
                <a:moveTo>
                  <a:pt x="6019" y="10821"/>
                </a:moveTo>
                <a:cubicBezTo>
                  <a:pt x="3861" y="13344"/>
                  <a:pt x="1885" y="16110"/>
                  <a:pt x="943" y="19271"/>
                </a:cubicBezTo>
                <a:cubicBezTo>
                  <a:pt x="1" y="22432"/>
                  <a:pt x="153" y="26080"/>
                  <a:pt x="2007" y="28846"/>
                </a:cubicBezTo>
                <a:cubicBezTo>
                  <a:pt x="3892" y="31642"/>
                  <a:pt x="7235" y="33223"/>
                  <a:pt x="10579" y="33770"/>
                </a:cubicBezTo>
                <a:cubicBezTo>
                  <a:pt x="18785" y="35259"/>
                  <a:pt x="27691" y="31460"/>
                  <a:pt x="32372" y="24560"/>
                </a:cubicBezTo>
                <a:cubicBezTo>
                  <a:pt x="37752" y="16566"/>
                  <a:pt x="35169" y="7387"/>
                  <a:pt x="26384" y="3314"/>
                </a:cubicBezTo>
                <a:cubicBezTo>
                  <a:pt x="19181" y="1"/>
                  <a:pt x="10639" y="5563"/>
                  <a:pt x="6019" y="1082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3" name="Google Shape;393;p33"/>
          <p:cNvSpPr txBox="1"/>
          <p:nvPr>
            <p:ph idx="1" type="subTitle"/>
          </p:nvPr>
        </p:nvSpPr>
        <p:spPr>
          <a:xfrm>
            <a:off x="1453775" y="3369375"/>
            <a:ext cx="1741800" cy="368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33"/>
          <p:cNvSpPr txBox="1"/>
          <p:nvPr>
            <p:ph idx="2" type="subTitle"/>
          </p:nvPr>
        </p:nvSpPr>
        <p:spPr>
          <a:xfrm>
            <a:off x="1453775" y="3737855"/>
            <a:ext cx="1741800" cy="6507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5" name="Google Shape;395;p33"/>
          <p:cNvSpPr txBox="1"/>
          <p:nvPr>
            <p:ph idx="3" type="subTitle"/>
          </p:nvPr>
        </p:nvSpPr>
        <p:spPr>
          <a:xfrm>
            <a:off x="3701100" y="3369375"/>
            <a:ext cx="1741800" cy="368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6" name="Google Shape;396;p33"/>
          <p:cNvSpPr txBox="1"/>
          <p:nvPr>
            <p:ph idx="4" type="subTitle"/>
          </p:nvPr>
        </p:nvSpPr>
        <p:spPr>
          <a:xfrm>
            <a:off x="3701100" y="3737855"/>
            <a:ext cx="1741800" cy="6507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7" name="Google Shape;397;p33"/>
          <p:cNvSpPr txBox="1"/>
          <p:nvPr>
            <p:ph idx="5" type="subTitle"/>
          </p:nvPr>
        </p:nvSpPr>
        <p:spPr>
          <a:xfrm>
            <a:off x="5948425" y="3369375"/>
            <a:ext cx="1741800" cy="368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8" name="Google Shape;398;p33"/>
          <p:cNvSpPr txBox="1"/>
          <p:nvPr>
            <p:ph idx="6" type="subTitle"/>
          </p:nvPr>
        </p:nvSpPr>
        <p:spPr>
          <a:xfrm>
            <a:off x="5948425" y="3737855"/>
            <a:ext cx="1741800" cy="6507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9" name="Google Shape;399;p33"/>
          <p:cNvSpPr txBox="1"/>
          <p:nvPr>
            <p:ph hasCustomPrompt="1" idx="7" type="title"/>
          </p:nvPr>
        </p:nvSpPr>
        <p:spPr>
          <a:xfrm>
            <a:off x="1656275" y="1308800"/>
            <a:ext cx="1336800" cy="37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00" name="Google Shape;400;p33"/>
          <p:cNvSpPr txBox="1"/>
          <p:nvPr>
            <p:ph hasCustomPrompt="1" idx="8" type="title"/>
          </p:nvPr>
        </p:nvSpPr>
        <p:spPr>
          <a:xfrm>
            <a:off x="3903600" y="1308800"/>
            <a:ext cx="1336800" cy="37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01" name="Google Shape;401;p33"/>
          <p:cNvSpPr txBox="1"/>
          <p:nvPr>
            <p:ph hasCustomPrompt="1" idx="9" type="title"/>
          </p:nvPr>
        </p:nvSpPr>
        <p:spPr>
          <a:xfrm>
            <a:off x="6150925" y="1308800"/>
            <a:ext cx="1336800" cy="37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402" name="Shape 402"/>
        <p:cNvGrpSpPr/>
        <p:nvPr/>
      </p:nvGrpSpPr>
      <p:grpSpPr>
        <a:xfrm>
          <a:off x="0" y="0"/>
          <a:ext cx="0" cy="0"/>
          <a:chOff x="0" y="0"/>
          <a:chExt cx="0" cy="0"/>
        </a:xfrm>
      </p:grpSpPr>
      <p:sp>
        <p:nvSpPr>
          <p:cNvPr id="403" name="Google Shape;403;p34"/>
          <p:cNvSpPr txBox="1"/>
          <p:nvPr>
            <p:ph type="title"/>
          </p:nvPr>
        </p:nvSpPr>
        <p:spPr>
          <a:xfrm>
            <a:off x="2142300" y="3120375"/>
            <a:ext cx="3186900" cy="409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solidFill>
                  <a:schemeClr val="lt2"/>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04" name="Google Shape;404;p34"/>
          <p:cNvSpPr txBox="1"/>
          <p:nvPr>
            <p:ph idx="1" type="subTitle"/>
          </p:nvPr>
        </p:nvSpPr>
        <p:spPr>
          <a:xfrm>
            <a:off x="2142300" y="1613625"/>
            <a:ext cx="4859400" cy="14178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200"/>
              <a:buNone/>
              <a:defRPr sz="2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05" name="Google Shape;405;p34"/>
          <p:cNvGrpSpPr/>
          <p:nvPr/>
        </p:nvGrpSpPr>
        <p:grpSpPr>
          <a:xfrm>
            <a:off x="6521821" y="-731286"/>
            <a:ext cx="3152998" cy="2631051"/>
            <a:chOff x="6521821" y="-731286"/>
            <a:chExt cx="3152998" cy="2631051"/>
          </a:xfrm>
        </p:grpSpPr>
        <p:sp>
          <p:nvSpPr>
            <p:cNvPr id="406" name="Google Shape;406;p34"/>
            <p:cNvSpPr/>
            <p:nvPr/>
          </p:nvSpPr>
          <p:spPr>
            <a:xfrm>
              <a:off x="7192681" y="-731286"/>
              <a:ext cx="2482138" cy="2631051"/>
            </a:xfrm>
            <a:custGeom>
              <a:rect b="b" l="l" r="r" t="t"/>
              <a:pathLst>
                <a:path extrusionOk="0" h="57175" w="53939">
                  <a:moveTo>
                    <a:pt x="35593" y="44699"/>
                  </a:moveTo>
                  <a:cubicBezTo>
                    <a:pt x="33524" y="40563"/>
                    <a:pt x="32590" y="34659"/>
                    <a:pt x="35159" y="30322"/>
                  </a:cubicBezTo>
                  <a:cubicBezTo>
                    <a:pt x="37527" y="26319"/>
                    <a:pt x="42764" y="25586"/>
                    <a:pt x="45299" y="21883"/>
                  </a:cubicBezTo>
                  <a:cubicBezTo>
                    <a:pt x="53939" y="9341"/>
                    <a:pt x="33658" y="1"/>
                    <a:pt x="24151" y="1"/>
                  </a:cubicBezTo>
                  <a:cubicBezTo>
                    <a:pt x="17179" y="1"/>
                    <a:pt x="9574" y="2836"/>
                    <a:pt x="4570" y="7739"/>
                  </a:cubicBezTo>
                  <a:cubicBezTo>
                    <a:pt x="3103" y="9174"/>
                    <a:pt x="2002" y="11042"/>
                    <a:pt x="2069" y="13077"/>
                  </a:cubicBezTo>
                  <a:cubicBezTo>
                    <a:pt x="2069" y="18080"/>
                    <a:pt x="9841" y="18881"/>
                    <a:pt x="8840" y="24418"/>
                  </a:cubicBezTo>
                  <a:cubicBezTo>
                    <a:pt x="8106" y="28588"/>
                    <a:pt x="1335" y="29088"/>
                    <a:pt x="601" y="33158"/>
                  </a:cubicBezTo>
                  <a:cubicBezTo>
                    <a:pt x="0" y="36193"/>
                    <a:pt x="2602" y="38395"/>
                    <a:pt x="4404" y="40429"/>
                  </a:cubicBezTo>
                  <a:cubicBezTo>
                    <a:pt x="6805" y="43165"/>
                    <a:pt x="7439" y="45099"/>
                    <a:pt x="8740" y="48368"/>
                  </a:cubicBezTo>
                  <a:cubicBezTo>
                    <a:pt x="10475" y="52738"/>
                    <a:pt x="14411" y="55007"/>
                    <a:pt x="18847" y="55907"/>
                  </a:cubicBezTo>
                  <a:cubicBezTo>
                    <a:pt x="25285" y="57175"/>
                    <a:pt x="40463" y="54573"/>
                    <a:pt x="35593" y="4469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rot="-1799952">
              <a:off x="6635669" y="125065"/>
              <a:ext cx="404589" cy="563811"/>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34"/>
          <p:cNvGrpSpPr/>
          <p:nvPr/>
        </p:nvGrpSpPr>
        <p:grpSpPr>
          <a:xfrm>
            <a:off x="7301925" y="2497900"/>
            <a:ext cx="2410821" cy="2887931"/>
            <a:chOff x="7301925" y="2497900"/>
            <a:chExt cx="2410821" cy="2887931"/>
          </a:xfrm>
        </p:grpSpPr>
        <p:sp>
          <p:nvSpPr>
            <p:cNvPr id="409" name="Google Shape;409;p34"/>
            <p:cNvSpPr/>
            <p:nvPr/>
          </p:nvSpPr>
          <p:spPr>
            <a:xfrm>
              <a:off x="7517619" y="2658052"/>
              <a:ext cx="2195127" cy="2727779"/>
            </a:xfrm>
            <a:custGeom>
              <a:rect b="b" l="l" r="r" t="t"/>
              <a:pathLst>
                <a:path extrusionOk="0" h="59277" w="47702">
                  <a:moveTo>
                    <a:pt x="47535" y="27720"/>
                  </a:moveTo>
                  <a:cubicBezTo>
                    <a:pt x="47335" y="22683"/>
                    <a:pt x="46267" y="17647"/>
                    <a:pt x="44366" y="13010"/>
                  </a:cubicBezTo>
                  <a:cubicBezTo>
                    <a:pt x="40663" y="4003"/>
                    <a:pt x="32858" y="1"/>
                    <a:pt x="25486" y="8206"/>
                  </a:cubicBezTo>
                  <a:cubicBezTo>
                    <a:pt x="23818" y="10041"/>
                    <a:pt x="21650" y="12643"/>
                    <a:pt x="18981" y="13243"/>
                  </a:cubicBezTo>
                  <a:cubicBezTo>
                    <a:pt x="15412" y="14111"/>
                    <a:pt x="12877" y="10975"/>
                    <a:pt x="9408" y="11375"/>
                  </a:cubicBezTo>
                  <a:cubicBezTo>
                    <a:pt x="1902" y="12243"/>
                    <a:pt x="1" y="20815"/>
                    <a:pt x="2169" y="26953"/>
                  </a:cubicBezTo>
                  <a:cubicBezTo>
                    <a:pt x="4904" y="34759"/>
                    <a:pt x="15912" y="35926"/>
                    <a:pt x="17680" y="44065"/>
                  </a:cubicBezTo>
                  <a:cubicBezTo>
                    <a:pt x="18381" y="47368"/>
                    <a:pt x="17013" y="50937"/>
                    <a:pt x="18214" y="54073"/>
                  </a:cubicBezTo>
                  <a:cubicBezTo>
                    <a:pt x="19181" y="56574"/>
                    <a:pt x="21650" y="58276"/>
                    <a:pt x="24251" y="58776"/>
                  </a:cubicBezTo>
                  <a:cubicBezTo>
                    <a:pt x="26887" y="59276"/>
                    <a:pt x="29589" y="58743"/>
                    <a:pt x="32057" y="57709"/>
                  </a:cubicBezTo>
                  <a:cubicBezTo>
                    <a:pt x="39362" y="54606"/>
                    <a:pt x="44399" y="47401"/>
                    <a:pt x="46334" y="39696"/>
                  </a:cubicBezTo>
                  <a:cubicBezTo>
                    <a:pt x="47268" y="35860"/>
                    <a:pt x="47702" y="31757"/>
                    <a:pt x="47535" y="27720"/>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
            <p:cNvSpPr/>
            <p:nvPr/>
          </p:nvSpPr>
          <p:spPr>
            <a:xfrm>
              <a:off x="7999650" y="2497900"/>
              <a:ext cx="533740" cy="379519"/>
            </a:xfrm>
            <a:custGeom>
              <a:rect b="b" l="l" r="r" t="t"/>
              <a:pathLst>
                <a:path extrusionOk="0" h="11576" w="16280">
                  <a:moveTo>
                    <a:pt x="2002" y="7973"/>
                  </a:moveTo>
                  <a:cubicBezTo>
                    <a:pt x="2669" y="9140"/>
                    <a:pt x="3837" y="9974"/>
                    <a:pt x="5138" y="10475"/>
                  </a:cubicBezTo>
                  <a:cubicBezTo>
                    <a:pt x="7906" y="11575"/>
                    <a:pt x="11175" y="11042"/>
                    <a:pt x="13477" y="9140"/>
                  </a:cubicBezTo>
                  <a:cubicBezTo>
                    <a:pt x="15145" y="7773"/>
                    <a:pt x="16279" y="5471"/>
                    <a:pt x="15612" y="3436"/>
                  </a:cubicBezTo>
                  <a:cubicBezTo>
                    <a:pt x="14811" y="1135"/>
                    <a:pt x="12009" y="0"/>
                    <a:pt x="9608" y="401"/>
                  </a:cubicBezTo>
                  <a:cubicBezTo>
                    <a:pt x="6505" y="868"/>
                    <a:pt x="1" y="3536"/>
                    <a:pt x="1769" y="7506"/>
                  </a:cubicBezTo>
                  <a:cubicBezTo>
                    <a:pt x="1835" y="7639"/>
                    <a:pt x="1935" y="7806"/>
                    <a:pt x="2002" y="7973"/>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4"/>
            <p:cNvSpPr/>
            <p:nvPr/>
          </p:nvSpPr>
          <p:spPr>
            <a:xfrm>
              <a:off x="7301925" y="4222075"/>
              <a:ext cx="562925" cy="761400"/>
            </a:xfrm>
            <a:custGeom>
              <a:rect b="b" l="l" r="r" t="t"/>
              <a:pathLst>
                <a:path extrusionOk="0" h="30456" w="22517">
                  <a:moveTo>
                    <a:pt x="17580" y="30189"/>
                  </a:moveTo>
                  <a:cubicBezTo>
                    <a:pt x="19214" y="30022"/>
                    <a:pt x="20582" y="28855"/>
                    <a:pt x="21249" y="26153"/>
                  </a:cubicBezTo>
                  <a:cubicBezTo>
                    <a:pt x="22517" y="21149"/>
                    <a:pt x="20048" y="17146"/>
                    <a:pt x="16446" y="13877"/>
                  </a:cubicBezTo>
                  <a:cubicBezTo>
                    <a:pt x="13277" y="10975"/>
                    <a:pt x="1" y="1"/>
                    <a:pt x="2603" y="11876"/>
                  </a:cubicBezTo>
                  <a:cubicBezTo>
                    <a:pt x="3837" y="17380"/>
                    <a:pt x="6605" y="22550"/>
                    <a:pt x="10508" y="26653"/>
                  </a:cubicBezTo>
                  <a:cubicBezTo>
                    <a:pt x="12443" y="28688"/>
                    <a:pt x="15245" y="30456"/>
                    <a:pt x="17580" y="3018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34"/>
          <p:cNvGrpSpPr/>
          <p:nvPr/>
        </p:nvGrpSpPr>
        <p:grpSpPr>
          <a:xfrm>
            <a:off x="-223372" y="-553031"/>
            <a:ext cx="2983234" cy="2672512"/>
            <a:chOff x="-223372" y="-553031"/>
            <a:chExt cx="2983234" cy="2672512"/>
          </a:xfrm>
        </p:grpSpPr>
        <p:sp>
          <p:nvSpPr>
            <p:cNvPr id="413" name="Google Shape;413;p34"/>
            <p:cNvSpPr/>
            <p:nvPr/>
          </p:nvSpPr>
          <p:spPr>
            <a:xfrm>
              <a:off x="-223372" y="-553031"/>
              <a:ext cx="2350160" cy="2672512"/>
            </a:xfrm>
            <a:custGeom>
              <a:rect b="b" l="l" r="r" t="t"/>
              <a:pathLst>
                <a:path extrusionOk="0" h="58076" w="51071">
                  <a:moveTo>
                    <a:pt x="20315" y="67"/>
                  </a:moveTo>
                  <a:cubicBezTo>
                    <a:pt x="16045" y="0"/>
                    <a:pt x="11809" y="901"/>
                    <a:pt x="8340" y="3303"/>
                  </a:cubicBezTo>
                  <a:cubicBezTo>
                    <a:pt x="2569" y="7239"/>
                    <a:pt x="0" y="14711"/>
                    <a:pt x="367" y="21716"/>
                  </a:cubicBezTo>
                  <a:cubicBezTo>
                    <a:pt x="801" y="28687"/>
                    <a:pt x="3736" y="35259"/>
                    <a:pt x="7305" y="41263"/>
                  </a:cubicBezTo>
                  <a:cubicBezTo>
                    <a:pt x="11809" y="48902"/>
                    <a:pt x="19748" y="58075"/>
                    <a:pt x="29688" y="56107"/>
                  </a:cubicBezTo>
                  <a:cubicBezTo>
                    <a:pt x="34391" y="55206"/>
                    <a:pt x="38561" y="51170"/>
                    <a:pt x="38761" y="46400"/>
                  </a:cubicBezTo>
                  <a:cubicBezTo>
                    <a:pt x="39061" y="39428"/>
                    <a:pt x="31589" y="33024"/>
                    <a:pt x="34158" y="26519"/>
                  </a:cubicBezTo>
                  <a:cubicBezTo>
                    <a:pt x="35192" y="23851"/>
                    <a:pt x="37727" y="22083"/>
                    <a:pt x="39895" y="20181"/>
                  </a:cubicBezTo>
                  <a:cubicBezTo>
                    <a:pt x="51070" y="10408"/>
                    <a:pt x="32990" y="1935"/>
                    <a:pt x="24384" y="434"/>
                  </a:cubicBezTo>
                  <a:cubicBezTo>
                    <a:pt x="23050" y="300"/>
                    <a:pt x="21682" y="134"/>
                    <a:pt x="20315" y="67"/>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4"/>
            <p:cNvSpPr/>
            <p:nvPr/>
          </p:nvSpPr>
          <p:spPr>
            <a:xfrm>
              <a:off x="2336260" y="241615"/>
              <a:ext cx="423602" cy="330699"/>
            </a:xfrm>
            <a:custGeom>
              <a:rect b="b" l="l" r="r" t="t"/>
              <a:pathLst>
                <a:path extrusionOk="0" h="9141" w="11709">
                  <a:moveTo>
                    <a:pt x="6838" y="134"/>
                  </a:moveTo>
                  <a:cubicBezTo>
                    <a:pt x="5604" y="1"/>
                    <a:pt x="4403" y="201"/>
                    <a:pt x="3603" y="868"/>
                  </a:cubicBezTo>
                  <a:cubicBezTo>
                    <a:pt x="0" y="4004"/>
                    <a:pt x="8706" y="9141"/>
                    <a:pt x="10608" y="4704"/>
                  </a:cubicBezTo>
                  <a:cubicBezTo>
                    <a:pt x="11709" y="2236"/>
                    <a:pt x="9273" y="401"/>
                    <a:pt x="6838" y="1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4"/>
            <p:cNvSpPr/>
            <p:nvPr/>
          </p:nvSpPr>
          <p:spPr>
            <a:xfrm>
              <a:off x="1696175" y="603966"/>
              <a:ext cx="559992" cy="982364"/>
            </a:xfrm>
            <a:custGeom>
              <a:rect b="b" l="l" r="r" t="t"/>
              <a:pathLst>
                <a:path extrusionOk="0" h="27154" w="15479">
                  <a:moveTo>
                    <a:pt x="7606" y="234"/>
                  </a:moveTo>
                  <a:cubicBezTo>
                    <a:pt x="6939" y="501"/>
                    <a:pt x="6305" y="902"/>
                    <a:pt x="5738" y="1369"/>
                  </a:cubicBezTo>
                  <a:cubicBezTo>
                    <a:pt x="2136" y="4304"/>
                    <a:pt x="1" y="8907"/>
                    <a:pt x="101" y="13511"/>
                  </a:cubicBezTo>
                  <a:cubicBezTo>
                    <a:pt x="134" y="16513"/>
                    <a:pt x="1102" y="19515"/>
                    <a:pt x="2803" y="21983"/>
                  </a:cubicBezTo>
                  <a:cubicBezTo>
                    <a:pt x="6405" y="27154"/>
                    <a:pt x="9975" y="17380"/>
                    <a:pt x="10842" y="14878"/>
                  </a:cubicBezTo>
                  <a:cubicBezTo>
                    <a:pt x="12143" y="11076"/>
                    <a:pt x="15479" y="668"/>
                    <a:pt x="9074" y="1"/>
                  </a:cubicBezTo>
                  <a:cubicBezTo>
                    <a:pt x="8574" y="1"/>
                    <a:pt x="8073" y="68"/>
                    <a:pt x="7606" y="2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34"/>
          <p:cNvGrpSpPr/>
          <p:nvPr/>
        </p:nvGrpSpPr>
        <p:grpSpPr>
          <a:xfrm rot="10800000">
            <a:off x="-267" y="3082824"/>
            <a:ext cx="3596900" cy="2060685"/>
            <a:chOff x="6561875" y="0"/>
            <a:chExt cx="2582125" cy="1479315"/>
          </a:xfrm>
        </p:grpSpPr>
        <p:sp>
          <p:nvSpPr>
            <p:cNvPr id="417" name="Google Shape;417;p34"/>
            <p:cNvSpPr/>
            <p:nvPr/>
          </p:nvSpPr>
          <p:spPr>
            <a:xfrm flipH="1">
              <a:off x="8249599" y="752300"/>
              <a:ext cx="528151" cy="727015"/>
            </a:xfrm>
            <a:custGeom>
              <a:rect b="b" l="l" r="r" t="t"/>
              <a:pathLst>
                <a:path extrusionOk="0" h="50001" w="36324">
                  <a:moveTo>
                    <a:pt x="9545" y="40031"/>
                  </a:moveTo>
                  <a:cubicBezTo>
                    <a:pt x="17387" y="48329"/>
                    <a:pt x="32494" y="50001"/>
                    <a:pt x="35381" y="36323"/>
                  </a:cubicBezTo>
                  <a:cubicBezTo>
                    <a:pt x="36324" y="31764"/>
                    <a:pt x="35746" y="26748"/>
                    <a:pt x="33345" y="22767"/>
                  </a:cubicBezTo>
                  <a:cubicBezTo>
                    <a:pt x="29697" y="16627"/>
                    <a:pt x="21095" y="16687"/>
                    <a:pt x="16688" y="11368"/>
                  </a:cubicBezTo>
                  <a:cubicBezTo>
                    <a:pt x="14439" y="8663"/>
                    <a:pt x="15320" y="3921"/>
                    <a:pt x="11916" y="1946"/>
                  </a:cubicBezTo>
                  <a:cubicBezTo>
                    <a:pt x="8572" y="0"/>
                    <a:pt x="3344" y="2098"/>
                    <a:pt x="1672" y="5350"/>
                  </a:cubicBezTo>
                  <a:cubicBezTo>
                    <a:pt x="578" y="7478"/>
                    <a:pt x="365" y="10000"/>
                    <a:pt x="274" y="12371"/>
                  </a:cubicBezTo>
                  <a:cubicBezTo>
                    <a:pt x="1" y="21946"/>
                    <a:pt x="2706" y="32402"/>
                    <a:pt x="9241" y="39697"/>
                  </a:cubicBezTo>
                  <a:cubicBezTo>
                    <a:pt x="9332" y="39818"/>
                    <a:pt x="9454" y="39940"/>
                    <a:pt x="9545" y="4003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4"/>
            <p:cNvSpPr/>
            <p:nvPr/>
          </p:nvSpPr>
          <p:spPr>
            <a:xfrm flipH="1">
              <a:off x="6561875" y="0"/>
              <a:ext cx="2582125" cy="1312350"/>
            </a:xfrm>
            <a:custGeom>
              <a:rect b="b" l="l" r="r" t="t"/>
              <a:pathLst>
                <a:path extrusionOk="0" h="52494" w="103285">
                  <a:moveTo>
                    <a:pt x="0" y="31"/>
                  </a:moveTo>
                  <a:lnTo>
                    <a:pt x="0" y="52494"/>
                  </a:lnTo>
                  <a:cubicBezTo>
                    <a:pt x="1945" y="52159"/>
                    <a:pt x="3769" y="51096"/>
                    <a:pt x="5046" y="49424"/>
                  </a:cubicBezTo>
                  <a:cubicBezTo>
                    <a:pt x="8784" y="44652"/>
                    <a:pt x="5593" y="37813"/>
                    <a:pt x="6474" y="32372"/>
                  </a:cubicBezTo>
                  <a:cubicBezTo>
                    <a:pt x="7538" y="25989"/>
                    <a:pt x="13921" y="21247"/>
                    <a:pt x="20396" y="20943"/>
                  </a:cubicBezTo>
                  <a:cubicBezTo>
                    <a:pt x="26900" y="20639"/>
                    <a:pt x="33162" y="24135"/>
                    <a:pt x="37478" y="29028"/>
                  </a:cubicBezTo>
                  <a:cubicBezTo>
                    <a:pt x="39666" y="31521"/>
                    <a:pt x="41733" y="34621"/>
                    <a:pt x="44986" y="35290"/>
                  </a:cubicBezTo>
                  <a:cubicBezTo>
                    <a:pt x="49515" y="36202"/>
                    <a:pt x="53344" y="32068"/>
                    <a:pt x="55715" y="28117"/>
                  </a:cubicBezTo>
                  <a:cubicBezTo>
                    <a:pt x="58056" y="24165"/>
                    <a:pt x="60639" y="19575"/>
                    <a:pt x="65138" y="18663"/>
                  </a:cubicBezTo>
                  <a:cubicBezTo>
                    <a:pt x="69424" y="17812"/>
                    <a:pt x="73436" y="20730"/>
                    <a:pt x="77752" y="21460"/>
                  </a:cubicBezTo>
                  <a:cubicBezTo>
                    <a:pt x="84986" y="22676"/>
                    <a:pt x="91643" y="17448"/>
                    <a:pt x="96750" y="12128"/>
                  </a:cubicBezTo>
                  <a:cubicBezTo>
                    <a:pt x="99789" y="8937"/>
                    <a:pt x="102829" y="5289"/>
                    <a:pt x="103224" y="882"/>
                  </a:cubicBezTo>
                  <a:cubicBezTo>
                    <a:pt x="103285" y="578"/>
                    <a:pt x="103285" y="305"/>
                    <a:pt x="103285" y="1"/>
                  </a:cubicBezTo>
                  <a:lnTo>
                    <a:pt x="0" y="1"/>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4"/>
            <p:cNvSpPr/>
            <p:nvPr/>
          </p:nvSpPr>
          <p:spPr>
            <a:xfrm flipH="1">
              <a:off x="7294756" y="599564"/>
              <a:ext cx="274744" cy="263626"/>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spTree>
      <p:nvGrpSpPr>
        <p:cNvPr id="420" name="Shape 420"/>
        <p:cNvGrpSpPr/>
        <p:nvPr/>
      </p:nvGrpSpPr>
      <p:grpSpPr>
        <a:xfrm>
          <a:off x="0" y="0"/>
          <a:ext cx="0" cy="0"/>
          <a:chOff x="0" y="0"/>
          <a:chExt cx="0" cy="0"/>
        </a:xfrm>
      </p:grpSpPr>
      <p:sp>
        <p:nvSpPr>
          <p:cNvPr id="421" name="Google Shape;421;p35"/>
          <p:cNvSpPr txBox="1"/>
          <p:nvPr>
            <p:ph type="title"/>
          </p:nvPr>
        </p:nvSpPr>
        <p:spPr>
          <a:xfrm>
            <a:off x="2387850" y="540725"/>
            <a:ext cx="4368300" cy="113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2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2" name="Google Shape;422;p35"/>
          <p:cNvSpPr txBox="1"/>
          <p:nvPr>
            <p:ph idx="1" type="subTitle"/>
          </p:nvPr>
        </p:nvSpPr>
        <p:spPr>
          <a:xfrm>
            <a:off x="2387850" y="1677325"/>
            <a:ext cx="4368300" cy="119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3" name="Google Shape;423;p35"/>
          <p:cNvSpPr txBox="1"/>
          <p:nvPr/>
        </p:nvSpPr>
        <p:spPr>
          <a:xfrm>
            <a:off x="2735400" y="3874375"/>
            <a:ext cx="3673200" cy="72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solidFill>
                  <a:schemeClr val="dk1"/>
                </a:solidFill>
                <a:latin typeface="Montserrat Medium"/>
                <a:ea typeface="Montserrat Medium"/>
                <a:cs typeface="Montserrat Medium"/>
                <a:sym typeface="Montserrat Medium"/>
              </a:rPr>
              <a:t>CREDITS: This presentation template was created by </a:t>
            </a:r>
            <a:r>
              <a:rPr b="1" lang="en" sz="12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dk1"/>
                </a:solidFill>
                <a:latin typeface="Montserrat Medium"/>
                <a:ea typeface="Montserrat Medium"/>
                <a:cs typeface="Montserrat Medium"/>
                <a:sym typeface="Montserrat Medium"/>
              </a:rPr>
              <a:t>, including icons by </a:t>
            </a:r>
            <a:r>
              <a:rPr b="1" lang="en" sz="12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chemeClr val="dk1"/>
                </a:solidFill>
                <a:latin typeface="Montserrat Medium"/>
                <a:ea typeface="Montserrat Medium"/>
                <a:cs typeface="Montserrat Medium"/>
                <a:sym typeface="Montserrat Medium"/>
              </a:rPr>
              <a:t>, infographics &amp; images by </a:t>
            </a:r>
            <a:r>
              <a:rPr b="1" lang="en" sz="12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r>
              <a:rPr b="1" lang="en" sz="1200">
                <a:solidFill>
                  <a:schemeClr val="dk1"/>
                </a:solidFill>
                <a:latin typeface="Montserrat"/>
                <a:ea typeface="Montserrat"/>
                <a:cs typeface="Montserrat"/>
                <a:sym typeface="Montserrat"/>
              </a:rPr>
              <a:t>.</a:t>
            </a:r>
            <a:endParaRPr b="1" sz="1200">
              <a:solidFill>
                <a:schemeClr val="dk1"/>
              </a:solidFill>
              <a:latin typeface="Montserrat"/>
              <a:ea typeface="Montserrat"/>
              <a:cs typeface="Montserrat"/>
              <a:sym typeface="Montserrat"/>
            </a:endParaRPr>
          </a:p>
        </p:txBody>
      </p:sp>
      <p:grpSp>
        <p:nvGrpSpPr>
          <p:cNvPr id="424" name="Google Shape;424;p35"/>
          <p:cNvGrpSpPr/>
          <p:nvPr/>
        </p:nvGrpSpPr>
        <p:grpSpPr>
          <a:xfrm>
            <a:off x="6361875" y="-1588372"/>
            <a:ext cx="3169902" cy="6887550"/>
            <a:chOff x="6361875" y="-1588372"/>
            <a:chExt cx="3169902" cy="6887550"/>
          </a:xfrm>
        </p:grpSpPr>
        <p:sp>
          <p:nvSpPr>
            <p:cNvPr id="425" name="Google Shape;425;p35"/>
            <p:cNvSpPr/>
            <p:nvPr/>
          </p:nvSpPr>
          <p:spPr>
            <a:xfrm rot="10800000">
              <a:off x="6361875" y="-1588372"/>
              <a:ext cx="3169902" cy="6887550"/>
            </a:xfrm>
            <a:custGeom>
              <a:rect b="b" l="l" r="r" t="t"/>
              <a:pathLst>
                <a:path extrusionOk="0" h="67411" w="31025">
                  <a:moveTo>
                    <a:pt x="31025" y="67411"/>
                  </a:moveTo>
                  <a:cubicBezTo>
                    <a:pt x="31025" y="67411"/>
                    <a:pt x="3566" y="61287"/>
                    <a:pt x="18561" y="49041"/>
                  </a:cubicBezTo>
                  <a:cubicBezTo>
                    <a:pt x="25854" y="43054"/>
                    <a:pt x="27541" y="35760"/>
                    <a:pt x="18724" y="33284"/>
                  </a:cubicBezTo>
                  <a:cubicBezTo>
                    <a:pt x="6097" y="29773"/>
                    <a:pt x="14533" y="22453"/>
                    <a:pt x="18642" y="13281"/>
                  </a:cubicBezTo>
                  <a:cubicBezTo>
                    <a:pt x="22779" y="4137"/>
                    <a:pt x="763" y="1"/>
                    <a:pt x="763" y="1"/>
                  </a:cubicBezTo>
                  <a:lnTo>
                    <a:pt x="1" y="64553"/>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5"/>
            <p:cNvSpPr/>
            <p:nvPr/>
          </p:nvSpPr>
          <p:spPr>
            <a:xfrm flipH="1" rot="10800000">
              <a:off x="7485200" y="2352687"/>
              <a:ext cx="621527" cy="596440"/>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35"/>
          <p:cNvGrpSpPr/>
          <p:nvPr/>
        </p:nvGrpSpPr>
        <p:grpSpPr>
          <a:xfrm>
            <a:off x="-200916" y="472032"/>
            <a:ext cx="3083187" cy="6886538"/>
            <a:chOff x="-200916" y="472032"/>
            <a:chExt cx="3083187" cy="6886538"/>
          </a:xfrm>
        </p:grpSpPr>
        <p:sp>
          <p:nvSpPr>
            <p:cNvPr id="428" name="Google Shape;428;p35"/>
            <p:cNvSpPr/>
            <p:nvPr/>
          </p:nvSpPr>
          <p:spPr>
            <a:xfrm>
              <a:off x="-200916" y="659433"/>
              <a:ext cx="3083187" cy="6699137"/>
            </a:xfrm>
            <a:custGeom>
              <a:rect b="b" l="l" r="r" t="t"/>
              <a:pathLst>
                <a:path extrusionOk="0" h="67411" w="31025">
                  <a:moveTo>
                    <a:pt x="31025" y="67411"/>
                  </a:moveTo>
                  <a:cubicBezTo>
                    <a:pt x="31025" y="67411"/>
                    <a:pt x="3566" y="61287"/>
                    <a:pt x="18561" y="49041"/>
                  </a:cubicBezTo>
                  <a:cubicBezTo>
                    <a:pt x="25854" y="43054"/>
                    <a:pt x="27541" y="35760"/>
                    <a:pt x="18724" y="33284"/>
                  </a:cubicBezTo>
                  <a:cubicBezTo>
                    <a:pt x="6097" y="29773"/>
                    <a:pt x="14533" y="22453"/>
                    <a:pt x="18642" y="13281"/>
                  </a:cubicBezTo>
                  <a:cubicBezTo>
                    <a:pt x="22779" y="4137"/>
                    <a:pt x="763" y="1"/>
                    <a:pt x="763" y="1"/>
                  </a:cubicBezTo>
                  <a:lnTo>
                    <a:pt x="1" y="64553"/>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5"/>
            <p:cNvSpPr/>
            <p:nvPr/>
          </p:nvSpPr>
          <p:spPr>
            <a:xfrm flipH="1" rot="10800000">
              <a:off x="1344099" y="472032"/>
              <a:ext cx="487430" cy="467795"/>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5"/>
            <p:cNvSpPr/>
            <p:nvPr/>
          </p:nvSpPr>
          <p:spPr>
            <a:xfrm flipH="1">
              <a:off x="1268946" y="2964328"/>
              <a:ext cx="463313" cy="637763"/>
            </a:xfrm>
            <a:custGeom>
              <a:rect b="b" l="l" r="r" t="t"/>
              <a:pathLst>
                <a:path extrusionOk="0" h="50001" w="36324">
                  <a:moveTo>
                    <a:pt x="9545" y="40031"/>
                  </a:moveTo>
                  <a:cubicBezTo>
                    <a:pt x="17387" y="48329"/>
                    <a:pt x="32494" y="50001"/>
                    <a:pt x="35381" y="36323"/>
                  </a:cubicBezTo>
                  <a:cubicBezTo>
                    <a:pt x="36324" y="31764"/>
                    <a:pt x="35746" y="26748"/>
                    <a:pt x="33345" y="22767"/>
                  </a:cubicBezTo>
                  <a:cubicBezTo>
                    <a:pt x="29697" y="16627"/>
                    <a:pt x="21095" y="16687"/>
                    <a:pt x="16688" y="11368"/>
                  </a:cubicBezTo>
                  <a:cubicBezTo>
                    <a:pt x="14439" y="8663"/>
                    <a:pt x="15320" y="3921"/>
                    <a:pt x="11916" y="1946"/>
                  </a:cubicBezTo>
                  <a:cubicBezTo>
                    <a:pt x="8572" y="0"/>
                    <a:pt x="3344" y="2098"/>
                    <a:pt x="1672" y="5350"/>
                  </a:cubicBezTo>
                  <a:cubicBezTo>
                    <a:pt x="578" y="7478"/>
                    <a:pt x="365" y="10000"/>
                    <a:pt x="274" y="12371"/>
                  </a:cubicBezTo>
                  <a:cubicBezTo>
                    <a:pt x="1" y="21946"/>
                    <a:pt x="2706" y="32402"/>
                    <a:pt x="9241" y="39697"/>
                  </a:cubicBezTo>
                  <a:cubicBezTo>
                    <a:pt x="9332" y="39818"/>
                    <a:pt x="9454" y="39940"/>
                    <a:pt x="9545" y="4003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5"/>
            <p:cNvSpPr/>
            <p:nvPr/>
          </p:nvSpPr>
          <p:spPr>
            <a:xfrm flipH="1" rot="10800000">
              <a:off x="965524" y="540737"/>
              <a:ext cx="241312" cy="231591"/>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2">
    <p:spTree>
      <p:nvGrpSpPr>
        <p:cNvPr id="432" name="Shape 432"/>
        <p:cNvGrpSpPr/>
        <p:nvPr/>
      </p:nvGrpSpPr>
      <p:grpSpPr>
        <a:xfrm>
          <a:off x="0" y="0"/>
          <a:ext cx="0" cy="0"/>
          <a:chOff x="0" y="0"/>
          <a:chExt cx="0" cy="0"/>
        </a:xfrm>
      </p:grpSpPr>
      <p:grpSp>
        <p:nvGrpSpPr>
          <p:cNvPr id="433" name="Google Shape;433;p36"/>
          <p:cNvGrpSpPr/>
          <p:nvPr/>
        </p:nvGrpSpPr>
        <p:grpSpPr>
          <a:xfrm flipH="1" rot="10800000">
            <a:off x="0" y="6"/>
            <a:ext cx="3797837" cy="1930229"/>
            <a:chOff x="0" y="3419466"/>
            <a:chExt cx="3392138" cy="1724034"/>
          </a:xfrm>
        </p:grpSpPr>
        <p:sp>
          <p:nvSpPr>
            <p:cNvPr id="434" name="Google Shape;434;p36"/>
            <p:cNvSpPr/>
            <p:nvPr/>
          </p:nvSpPr>
          <p:spPr>
            <a:xfrm flipH="1" rot="10800000">
              <a:off x="0" y="3419466"/>
              <a:ext cx="3392138" cy="1724034"/>
            </a:xfrm>
            <a:custGeom>
              <a:rect b="b" l="l" r="r" t="t"/>
              <a:pathLst>
                <a:path extrusionOk="0" h="52494" w="103285">
                  <a:moveTo>
                    <a:pt x="0" y="31"/>
                  </a:moveTo>
                  <a:lnTo>
                    <a:pt x="0" y="52494"/>
                  </a:lnTo>
                  <a:cubicBezTo>
                    <a:pt x="1945" y="52159"/>
                    <a:pt x="3769" y="51096"/>
                    <a:pt x="5046" y="49424"/>
                  </a:cubicBezTo>
                  <a:cubicBezTo>
                    <a:pt x="8784" y="44652"/>
                    <a:pt x="5593" y="37813"/>
                    <a:pt x="6474" y="32372"/>
                  </a:cubicBezTo>
                  <a:cubicBezTo>
                    <a:pt x="7538" y="25989"/>
                    <a:pt x="13921" y="21247"/>
                    <a:pt x="20396" y="20943"/>
                  </a:cubicBezTo>
                  <a:cubicBezTo>
                    <a:pt x="26900" y="20639"/>
                    <a:pt x="33162" y="24135"/>
                    <a:pt x="37478" y="29028"/>
                  </a:cubicBezTo>
                  <a:cubicBezTo>
                    <a:pt x="39666" y="31521"/>
                    <a:pt x="41733" y="34621"/>
                    <a:pt x="44986" y="35290"/>
                  </a:cubicBezTo>
                  <a:cubicBezTo>
                    <a:pt x="49515" y="36202"/>
                    <a:pt x="53344" y="32068"/>
                    <a:pt x="55715" y="28117"/>
                  </a:cubicBezTo>
                  <a:cubicBezTo>
                    <a:pt x="58056" y="24165"/>
                    <a:pt x="60639" y="19575"/>
                    <a:pt x="65138" y="18663"/>
                  </a:cubicBezTo>
                  <a:cubicBezTo>
                    <a:pt x="69424" y="17812"/>
                    <a:pt x="73436" y="20730"/>
                    <a:pt x="77752" y="21460"/>
                  </a:cubicBezTo>
                  <a:cubicBezTo>
                    <a:pt x="84986" y="22676"/>
                    <a:pt x="91643" y="17448"/>
                    <a:pt x="96750" y="12128"/>
                  </a:cubicBezTo>
                  <a:cubicBezTo>
                    <a:pt x="99789" y="8937"/>
                    <a:pt x="102829" y="5289"/>
                    <a:pt x="103224" y="882"/>
                  </a:cubicBezTo>
                  <a:cubicBezTo>
                    <a:pt x="103285" y="578"/>
                    <a:pt x="103285" y="305"/>
                    <a:pt x="103285" y="1"/>
                  </a:cubicBezTo>
                  <a:lnTo>
                    <a:pt x="0" y="1"/>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p:nvPr/>
          </p:nvSpPr>
          <p:spPr>
            <a:xfrm flipH="1" rot="10800000">
              <a:off x="426156" y="3739220"/>
              <a:ext cx="568184" cy="545296"/>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36"/>
          <p:cNvGrpSpPr/>
          <p:nvPr/>
        </p:nvGrpSpPr>
        <p:grpSpPr>
          <a:xfrm flipH="1">
            <a:off x="4416791" y="1842833"/>
            <a:ext cx="5799147" cy="5799147"/>
            <a:chOff x="-1062159" y="2168108"/>
            <a:chExt cx="5799147" cy="5799147"/>
          </a:xfrm>
        </p:grpSpPr>
        <p:sp>
          <p:nvSpPr>
            <p:cNvPr id="437" name="Google Shape;437;p36"/>
            <p:cNvSpPr/>
            <p:nvPr/>
          </p:nvSpPr>
          <p:spPr>
            <a:xfrm flipH="1" rot="2700000">
              <a:off x="-483596" y="3288076"/>
              <a:ext cx="4642021" cy="3559212"/>
            </a:xfrm>
            <a:custGeom>
              <a:rect b="b" l="l" r="r" t="t"/>
              <a:pathLst>
                <a:path extrusionOk="0" h="48306" w="63002">
                  <a:moveTo>
                    <a:pt x="63002" y="28331"/>
                  </a:moveTo>
                  <a:cubicBezTo>
                    <a:pt x="63002" y="28331"/>
                    <a:pt x="44006" y="44061"/>
                    <a:pt x="43543" y="27079"/>
                  </a:cubicBezTo>
                  <a:cubicBezTo>
                    <a:pt x="43353" y="18778"/>
                    <a:pt x="39162" y="13689"/>
                    <a:pt x="32739" y="18479"/>
                  </a:cubicBezTo>
                  <a:cubicBezTo>
                    <a:pt x="23487" y="25337"/>
                    <a:pt x="22970" y="15540"/>
                    <a:pt x="18860" y="7784"/>
                  </a:cubicBezTo>
                  <a:cubicBezTo>
                    <a:pt x="14724" y="1"/>
                    <a:pt x="1" y="13009"/>
                    <a:pt x="1" y="13009"/>
                  </a:cubicBezTo>
                  <a:lnTo>
                    <a:pt x="44305" y="48306"/>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6"/>
            <p:cNvSpPr/>
            <p:nvPr/>
          </p:nvSpPr>
          <p:spPr>
            <a:xfrm rot="5234609">
              <a:off x="301694" y="4064233"/>
              <a:ext cx="501720" cy="452697"/>
            </a:xfrm>
            <a:custGeom>
              <a:rect b="b" l="l" r="r" t="t"/>
              <a:pathLst>
                <a:path extrusionOk="0" h="7406" w="8207">
                  <a:moveTo>
                    <a:pt x="2336" y="7072"/>
                  </a:moveTo>
                  <a:cubicBezTo>
                    <a:pt x="3003" y="7406"/>
                    <a:pt x="3804" y="7406"/>
                    <a:pt x="4504" y="7239"/>
                  </a:cubicBezTo>
                  <a:cubicBezTo>
                    <a:pt x="6105" y="6905"/>
                    <a:pt x="7439" y="5638"/>
                    <a:pt x="7873" y="4103"/>
                  </a:cubicBezTo>
                  <a:cubicBezTo>
                    <a:pt x="8207" y="2969"/>
                    <a:pt x="8040" y="1601"/>
                    <a:pt x="7106" y="834"/>
                  </a:cubicBezTo>
                  <a:cubicBezTo>
                    <a:pt x="6038" y="0"/>
                    <a:pt x="4437" y="401"/>
                    <a:pt x="3437" y="1268"/>
                  </a:cubicBezTo>
                  <a:cubicBezTo>
                    <a:pt x="2136" y="2435"/>
                    <a:pt x="1" y="5604"/>
                    <a:pt x="2036" y="6905"/>
                  </a:cubicBezTo>
                  <a:cubicBezTo>
                    <a:pt x="2169" y="6972"/>
                    <a:pt x="2269" y="7039"/>
                    <a:pt x="2336" y="7072"/>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3">
    <p:spTree>
      <p:nvGrpSpPr>
        <p:cNvPr id="439" name="Shape 439"/>
        <p:cNvGrpSpPr/>
        <p:nvPr/>
      </p:nvGrpSpPr>
      <p:grpSpPr>
        <a:xfrm>
          <a:off x="0" y="0"/>
          <a:ext cx="0" cy="0"/>
          <a:chOff x="0" y="0"/>
          <a:chExt cx="0" cy="0"/>
        </a:xfrm>
      </p:grpSpPr>
      <p:grpSp>
        <p:nvGrpSpPr>
          <p:cNvPr id="440" name="Google Shape;440;p37"/>
          <p:cNvGrpSpPr/>
          <p:nvPr/>
        </p:nvGrpSpPr>
        <p:grpSpPr>
          <a:xfrm flipH="1" rot="10800000">
            <a:off x="7257401" y="1641148"/>
            <a:ext cx="5007694" cy="5086458"/>
            <a:chOff x="6142026" y="-1475159"/>
            <a:chExt cx="5007694" cy="5086458"/>
          </a:xfrm>
        </p:grpSpPr>
        <p:grpSp>
          <p:nvGrpSpPr>
            <p:cNvPr id="441" name="Google Shape;441;p37"/>
            <p:cNvGrpSpPr/>
            <p:nvPr/>
          </p:nvGrpSpPr>
          <p:grpSpPr>
            <a:xfrm>
              <a:off x="6142026" y="-1475159"/>
              <a:ext cx="5007694" cy="5086458"/>
              <a:chOff x="6142026" y="-1475159"/>
              <a:chExt cx="5007694" cy="5086458"/>
            </a:xfrm>
          </p:grpSpPr>
          <p:sp>
            <p:nvSpPr>
              <p:cNvPr id="442" name="Google Shape;442;p37"/>
              <p:cNvSpPr/>
              <p:nvPr/>
            </p:nvSpPr>
            <p:spPr>
              <a:xfrm rot="-1800065">
                <a:off x="6852325" y="-833080"/>
                <a:ext cx="3587096" cy="3802299"/>
              </a:xfrm>
              <a:custGeom>
                <a:rect b="b" l="l" r="r" t="t"/>
                <a:pathLst>
                  <a:path extrusionOk="0" h="57175" w="53939">
                    <a:moveTo>
                      <a:pt x="35593" y="44699"/>
                    </a:moveTo>
                    <a:cubicBezTo>
                      <a:pt x="33524" y="40563"/>
                      <a:pt x="32590" y="34659"/>
                      <a:pt x="35159" y="30322"/>
                    </a:cubicBezTo>
                    <a:cubicBezTo>
                      <a:pt x="37527" y="26319"/>
                      <a:pt x="42764" y="25586"/>
                      <a:pt x="45299" y="21883"/>
                    </a:cubicBezTo>
                    <a:cubicBezTo>
                      <a:pt x="53939" y="9341"/>
                      <a:pt x="33658" y="1"/>
                      <a:pt x="24151" y="1"/>
                    </a:cubicBezTo>
                    <a:cubicBezTo>
                      <a:pt x="17179" y="1"/>
                      <a:pt x="9574" y="2836"/>
                      <a:pt x="4570" y="7739"/>
                    </a:cubicBezTo>
                    <a:cubicBezTo>
                      <a:pt x="3103" y="9174"/>
                      <a:pt x="2002" y="11042"/>
                      <a:pt x="2069" y="13077"/>
                    </a:cubicBezTo>
                    <a:cubicBezTo>
                      <a:pt x="2069" y="18080"/>
                      <a:pt x="9841" y="18881"/>
                      <a:pt x="8840" y="24418"/>
                    </a:cubicBezTo>
                    <a:cubicBezTo>
                      <a:pt x="8106" y="28588"/>
                      <a:pt x="1335" y="29088"/>
                      <a:pt x="601" y="33158"/>
                    </a:cubicBezTo>
                    <a:cubicBezTo>
                      <a:pt x="0" y="36193"/>
                      <a:pt x="2602" y="38395"/>
                      <a:pt x="4404" y="40429"/>
                    </a:cubicBezTo>
                    <a:cubicBezTo>
                      <a:pt x="6805" y="43165"/>
                      <a:pt x="7439" y="45099"/>
                      <a:pt x="8740" y="48368"/>
                    </a:cubicBezTo>
                    <a:cubicBezTo>
                      <a:pt x="10475" y="52738"/>
                      <a:pt x="14411" y="55007"/>
                      <a:pt x="18847" y="55907"/>
                    </a:cubicBezTo>
                    <a:cubicBezTo>
                      <a:pt x="25285" y="57175"/>
                      <a:pt x="40463" y="54573"/>
                      <a:pt x="35593" y="4469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7"/>
              <p:cNvSpPr/>
              <p:nvPr/>
            </p:nvSpPr>
            <p:spPr>
              <a:xfrm rot="-1799952">
                <a:off x="7013652" y="1548568"/>
                <a:ext cx="122762" cy="182773"/>
              </a:xfrm>
              <a:custGeom>
                <a:rect b="b" l="l" r="r" t="t"/>
                <a:pathLst>
                  <a:path extrusionOk="0" h="2336" w="1569">
                    <a:moveTo>
                      <a:pt x="1335" y="334"/>
                    </a:moveTo>
                    <a:cubicBezTo>
                      <a:pt x="1168" y="100"/>
                      <a:pt x="935" y="0"/>
                      <a:pt x="701" y="34"/>
                    </a:cubicBezTo>
                    <a:cubicBezTo>
                      <a:pt x="201" y="100"/>
                      <a:pt x="1" y="701"/>
                      <a:pt x="168" y="1201"/>
                    </a:cubicBezTo>
                    <a:cubicBezTo>
                      <a:pt x="535" y="2335"/>
                      <a:pt x="1502" y="2235"/>
                      <a:pt x="1569" y="1034"/>
                    </a:cubicBezTo>
                    <a:cubicBezTo>
                      <a:pt x="1569" y="768"/>
                      <a:pt x="1502" y="501"/>
                      <a:pt x="1335" y="3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7"/>
              <p:cNvSpPr/>
              <p:nvPr/>
            </p:nvSpPr>
            <p:spPr>
              <a:xfrm rot="-1799952">
                <a:off x="6636846" y="1374174"/>
                <a:ext cx="224554" cy="326269"/>
              </a:xfrm>
              <a:custGeom>
                <a:rect b="b" l="l" r="r" t="t"/>
                <a:pathLst>
                  <a:path extrusionOk="0" h="4170" w="2870">
                    <a:moveTo>
                      <a:pt x="2435" y="567"/>
                    </a:moveTo>
                    <a:cubicBezTo>
                      <a:pt x="2135" y="234"/>
                      <a:pt x="1768" y="0"/>
                      <a:pt x="1301" y="67"/>
                    </a:cubicBezTo>
                    <a:cubicBezTo>
                      <a:pt x="434" y="200"/>
                      <a:pt x="0" y="1334"/>
                      <a:pt x="301" y="2168"/>
                    </a:cubicBezTo>
                    <a:cubicBezTo>
                      <a:pt x="934" y="4170"/>
                      <a:pt x="2669" y="4003"/>
                      <a:pt x="2836" y="1868"/>
                    </a:cubicBezTo>
                    <a:cubicBezTo>
                      <a:pt x="2869" y="1368"/>
                      <a:pt x="2702" y="901"/>
                      <a:pt x="2435" y="567"/>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37"/>
            <p:cNvSpPr/>
            <p:nvPr/>
          </p:nvSpPr>
          <p:spPr>
            <a:xfrm rot="-1799952">
              <a:off x="7435369" y="2823090"/>
              <a:ext cx="404589" cy="563811"/>
            </a:xfrm>
            <a:custGeom>
              <a:rect b="b" l="l" r="r" t="t"/>
              <a:pathLst>
                <a:path extrusionOk="0" h="7206" w="5171">
                  <a:moveTo>
                    <a:pt x="1368" y="1001"/>
                  </a:moveTo>
                  <a:cubicBezTo>
                    <a:pt x="867" y="1335"/>
                    <a:pt x="534" y="1902"/>
                    <a:pt x="367" y="2469"/>
                  </a:cubicBezTo>
                  <a:cubicBezTo>
                    <a:pt x="0" y="3736"/>
                    <a:pt x="334" y="5137"/>
                    <a:pt x="1201" y="6105"/>
                  </a:cubicBezTo>
                  <a:cubicBezTo>
                    <a:pt x="1868" y="6805"/>
                    <a:pt x="2936" y="7206"/>
                    <a:pt x="3803" y="6839"/>
                  </a:cubicBezTo>
                  <a:cubicBezTo>
                    <a:pt x="4804" y="6438"/>
                    <a:pt x="5170" y="5171"/>
                    <a:pt x="4970" y="4137"/>
                  </a:cubicBezTo>
                  <a:cubicBezTo>
                    <a:pt x="4670" y="2802"/>
                    <a:pt x="3302" y="0"/>
                    <a:pt x="1601" y="934"/>
                  </a:cubicBezTo>
                  <a:cubicBezTo>
                    <a:pt x="1535" y="934"/>
                    <a:pt x="1468" y="968"/>
                    <a:pt x="1368" y="100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37"/>
          <p:cNvGrpSpPr/>
          <p:nvPr/>
        </p:nvGrpSpPr>
        <p:grpSpPr>
          <a:xfrm rot="10800000">
            <a:off x="-661225" y="-182634"/>
            <a:ext cx="2410821" cy="2887931"/>
            <a:chOff x="7301925" y="2497900"/>
            <a:chExt cx="2410821" cy="2887931"/>
          </a:xfrm>
        </p:grpSpPr>
        <p:sp>
          <p:nvSpPr>
            <p:cNvPr id="447" name="Google Shape;447;p37"/>
            <p:cNvSpPr/>
            <p:nvPr/>
          </p:nvSpPr>
          <p:spPr>
            <a:xfrm>
              <a:off x="7517619" y="2658052"/>
              <a:ext cx="2195127" cy="2727779"/>
            </a:xfrm>
            <a:custGeom>
              <a:rect b="b" l="l" r="r" t="t"/>
              <a:pathLst>
                <a:path extrusionOk="0" h="59277" w="47702">
                  <a:moveTo>
                    <a:pt x="47535" y="27720"/>
                  </a:moveTo>
                  <a:cubicBezTo>
                    <a:pt x="47335" y="22683"/>
                    <a:pt x="46267" y="17647"/>
                    <a:pt x="44366" y="13010"/>
                  </a:cubicBezTo>
                  <a:cubicBezTo>
                    <a:pt x="40663" y="4003"/>
                    <a:pt x="32858" y="1"/>
                    <a:pt x="25486" y="8206"/>
                  </a:cubicBezTo>
                  <a:cubicBezTo>
                    <a:pt x="23818" y="10041"/>
                    <a:pt x="21650" y="12643"/>
                    <a:pt x="18981" y="13243"/>
                  </a:cubicBezTo>
                  <a:cubicBezTo>
                    <a:pt x="15412" y="14111"/>
                    <a:pt x="12877" y="10975"/>
                    <a:pt x="9408" y="11375"/>
                  </a:cubicBezTo>
                  <a:cubicBezTo>
                    <a:pt x="1902" y="12243"/>
                    <a:pt x="1" y="20815"/>
                    <a:pt x="2169" y="26953"/>
                  </a:cubicBezTo>
                  <a:cubicBezTo>
                    <a:pt x="4904" y="34759"/>
                    <a:pt x="15912" y="35926"/>
                    <a:pt x="17680" y="44065"/>
                  </a:cubicBezTo>
                  <a:cubicBezTo>
                    <a:pt x="18381" y="47368"/>
                    <a:pt x="17013" y="50937"/>
                    <a:pt x="18214" y="54073"/>
                  </a:cubicBezTo>
                  <a:cubicBezTo>
                    <a:pt x="19181" y="56574"/>
                    <a:pt x="21650" y="58276"/>
                    <a:pt x="24251" y="58776"/>
                  </a:cubicBezTo>
                  <a:cubicBezTo>
                    <a:pt x="26887" y="59276"/>
                    <a:pt x="29589" y="58743"/>
                    <a:pt x="32057" y="57709"/>
                  </a:cubicBezTo>
                  <a:cubicBezTo>
                    <a:pt x="39362" y="54606"/>
                    <a:pt x="44399" y="47401"/>
                    <a:pt x="46334" y="39696"/>
                  </a:cubicBezTo>
                  <a:cubicBezTo>
                    <a:pt x="47268" y="35860"/>
                    <a:pt x="47702" y="31757"/>
                    <a:pt x="47535" y="27720"/>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7"/>
            <p:cNvSpPr/>
            <p:nvPr/>
          </p:nvSpPr>
          <p:spPr>
            <a:xfrm>
              <a:off x="7999650" y="2497900"/>
              <a:ext cx="533740" cy="379519"/>
            </a:xfrm>
            <a:custGeom>
              <a:rect b="b" l="l" r="r" t="t"/>
              <a:pathLst>
                <a:path extrusionOk="0" h="11576" w="16280">
                  <a:moveTo>
                    <a:pt x="2002" y="7973"/>
                  </a:moveTo>
                  <a:cubicBezTo>
                    <a:pt x="2669" y="9140"/>
                    <a:pt x="3837" y="9974"/>
                    <a:pt x="5138" y="10475"/>
                  </a:cubicBezTo>
                  <a:cubicBezTo>
                    <a:pt x="7906" y="11575"/>
                    <a:pt x="11175" y="11042"/>
                    <a:pt x="13477" y="9140"/>
                  </a:cubicBezTo>
                  <a:cubicBezTo>
                    <a:pt x="15145" y="7773"/>
                    <a:pt x="16279" y="5471"/>
                    <a:pt x="15612" y="3436"/>
                  </a:cubicBezTo>
                  <a:cubicBezTo>
                    <a:pt x="14811" y="1135"/>
                    <a:pt x="12009" y="0"/>
                    <a:pt x="9608" y="401"/>
                  </a:cubicBezTo>
                  <a:cubicBezTo>
                    <a:pt x="6505" y="868"/>
                    <a:pt x="1" y="3536"/>
                    <a:pt x="1769" y="7506"/>
                  </a:cubicBezTo>
                  <a:cubicBezTo>
                    <a:pt x="1835" y="7639"/>
                    <a:pt x="1935" y="7806"/>
                    <a:pt x="2002" y="7973"/>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7"/>
            <p:cNvSpPr/>
            <p:nvPr/>
          </p:nvSpPr>
          <p:spPr>
            <a:xfrm>
              <a:off x="7301925" y="4222075"/>
              <a:ext cx="562925" cy="761400"/>
            </a:xfrm>
            <a:custGeom>
              <a:rect b="b" l="l" r="r" t="t"/>
              <a:pathLst>
                <a:path extrusionOk="0" h="30456" w="22517">
                  <a:moveTo>
                    <a:pt x="17580" y="30189"/>
                  </a:moveTo>
                  <a:cubicBezTo>
                    <a:pt x="19214" y="30022"/>
                    <a:pt x="20582" y="28855"/>
                    <a:pt x="21249" y="26153"/>
                  </a:cubicBezTo>
                  <a:cubicBezTo>
                    <a:pt x="22517" y="21149"/>
                    <a:pt x="20048" y="17146"/>
                    <a:pt x="16446" y="13877"/>
                  </a:cubicBezTo>
                  <a:cubicBezTo>
                    <a:pt x="13277" y="10975"/>
                    <a:pt x="1" y="1"/>
                    <a:pt x="2603" y="11876"/>
                  </a:cubicBezTo>
                  <a:cubicBezTo>
                    <a:pt x="3837" y="17380"/>
                    <a:pt x="6605" y="22550"/>
                    <a:pt x="10508" y="26653"/>
                  </a:cubicBezTo>
                  <a:cubicBezTo>
                    <a:pt x="12443" y="28688"/>
                    <a:pt x="15245" y="30456"/>
                    <a:pt x="17580" y="3018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grpSp>
        <p:nvGrpSpPr>
          <p:cNvPr id="38" name="Google Shape;38;p5"/>
          <p:cNvGrpSpPr/>
          <p:nvPr/>
        </p:nvGrpSpPr>
        <p:grpSpPr>
          <a:xfrm>
            <a:off x="6293940" y="-772039"/>
            <a:ext cx="3319545" cy="3640788"/>
            <a:chOff x="6960699" y="-398123"/>
            <a:chExt cx="2628718" cy="2883108"/>
          </a:xfrm>
        </p:grpSpPr>
        <p:sp>
          <p:nvSpPr>
            <p:cNvPr id="39" name="Google Shape;39;p5"/>
            <p:cNvSpPr/>
            <p:nvPr/>
          </p:nvSpPr>
          <p:spPr>
            <a:xfrm rot="-1314010">
              <a:off x="7603699" y="1671722"/>
              <a:ext cx="548100" cy="389730"/>
            </a:xfrm>
            <a:custGeom>
              <a:rect b="b" l="l" r="r" t="t"/>
              <a:pathLst>
                <a:path extrusionOk="0" h="11576" w="16280">
                  <a:moveTo>
                    <a:pt x="2002" y="7973"/>
                  </a:moveTo>
                  <a:cubicBezTo>
                    <a:pt x="2669" y="9140"/>
                    <a:pt x="3837" y="9974"/>
                    <a:pt x="5138" y="10475"/>
                  </a:cubicBezTo>
                  <a:cubicBezTo>
                    <a:pt x="7906" y="11575"/>
                    <a:pt x="11175" y="11042"/>
                    <a:pt x="13477" y="9140"/>
                  </a:cubicBezTo>
                  <a:cubicBezTo>
                    <a:pt x="15145" y="7773"/>
                    <a:pt x="16279" y="5471"/>
                    <a:pt x="15612" y="3436"/>
                  </a:cubicBezTo>
                  <a:cubicBezTo>
                    <a:pt x="14811" y="1135"/>
                    <a:pt x="12009" y="0"/>
                    <a:pt x="9608" y="401"/>
                  </a:cubicBezTo>
                  <a:cubicBezTo>
                    <a:pt x="6505" y="868"/>
                    <a:pt x="1" y="3536"/>
                    <a:pt x="1769" y="7506"/>
                  </a:cubicBezTo>
                  <a:cubicBezTo>
                    <a:pt x="1835" y="7639"/>
                    <a:pt x="1935" y="7806"/>
                    <a:pt x="2002" y="7973"/>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rot="-1313927">
              <a:off x="7330369" y="-130489"/>
              <a:ext cx="1889378" cy="2347840"/>
            </a:xfrm>
            <a:custGeom>
              <a:rect b="b" l="l" r="r" t="t"/>
              <a:pathLst>
                <a:path extrusionOk="0" h="59277" w="47702">
                  <a:moveTo>
                    <a:pt x="47535" y="27720"/>
                  </a:moveTo>
                  <a:cubicBezTo>
                    <a:pt x="47335" y="22683"/>
                    <a:pt x="46267" y="17647"/>
                    <a:pt x="44366" y="13010"/>
                  </a:cubicBezTo>
                  <a:cubicBezTo>
                    <a:pt x="40663" y="4003"/>
                    <a:pt x="32858" y="1"/>
                    <a:pt x="25486" y="8206"/>
                  </a:cubicBezTo>
                  <a:cubicBezTo>
                    <a:pt x="23818" y="10041"/>
                    <a:pt x="21650" y="12643"/>
                    <a:pt x="18981" y="13243"/>
                  </a:cubicBezTo>
                  <a:cubicBezTo>
                    <a:pt x="15412" y="14111"/>
                    <a:pt x="12877" y="10975"/>
                    <a:pt x="9408" y="11375"/>
                  </a:cubicBezTo>
                  <a:cubicBezTo>
                    <a:pt x="1902" y="12243"/>
                    <a:pt x="1" y="20815"/>
                    <a:pt x="2169" y="26953"/>
                  </a:cubicBezTo>
                  <a:cubicBezTo>
                    <a:pt x="4904" y="34759"/>
                    <a:pt x="15912" y="35926"/>
                    <a:pt x="17680" y="44065"/>
                  </a:cubicBezTo>
                  <a:cubicBezTo>
                    <a:pt x="18381" y="47368"/>
                    <a:pt x="17013" y="50937"/>
                    <a:pt x="18214" y="54073"/>
                  </a:cubicBezTo>
                  <a:cubicBezTo>
                    <a:pt x="19181" y="56574"/>
                    <a:pt x="21650" y="58276"/>
                    <a:pt x="24251" y="58776"/>
                  </a:cubicBezTo>
                  <a:cubicBezTo>
                    <a:pt x="26887" y="59276"/>
                    <a:pt x="29589" y="58743"/>
                    <a:pt x="32057" y="57709"/>
                  </a:cubicBezTo>
                  <a:cubicBezTo>
                    <a:pt x="39362" y="54606"/>
                    <a:pt x="44399" y="47401"/>
                    <a:pt x="46334" y="39696"/>
                  </a:cubicBezTo>
                  <a:cubicBezTo>
                    <a:pt x="47268" y="35860"/>
                    <a:pt x="47702" y="31757"/>
                    <a:pt x="47535" y="27720"/>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1314036">
              <a:off x="7584122" y="191503"/>
              <a:ext cx="223229" cy="221870"/>
            </a:xfrm>
            <a:custGeom>
              <a:rect b="b" l="l" r="r" t="t"/>
              <a:pathLst>
                <a:path extrusionOk="0" h="5338" w="5371">
                  <a:moveTo>
                    <a:pt x="5371" y="2669"/>
                  </a:moveTo>
                  <a:cubicBezTo>
                    <a:pt x="5371" y="4137"/>
                    <a:pt x="4170" y="5338"/>
                    <a:pt x="2702" y="5338"/>
                  </a:cubicBezTo>
                  <a:cubicBezTo>
                    <a:pt x="1201" y="5338"/>
                    <a:pt x="0" y="4137"/>
                    <a:pt x="0" y="2669"/>
                  </a:cubicBezTo>
                  <a:cubicBezTo>
                    <a:pt x="0" y="1168"/>
                    <a:pt x="1201" y="1"/>
                    <a:pt x="2702" y="1"/>
                  </a:cubicBezTo>
                  <a:cubicBezTo>
                    <a:pt x="4170" y="1"/>
                    <a:pt x="5371" y="1168"/>
                    <a:pt x="5371" y="26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5"/>
          <p:cNvGrpSpPr/>
          <p:nvPr/>
        </p:nvGrpSpPr>
        <p:grpSpPr>
          <a:xfrm>
            <a:off x="0" y="3213506"/>
            <a:ext cx="3797837" cy="1930229"/>
            <a:chOff x="0" y="3419466"/>
            <a:chExt cx="3392138" cy="1724034"/>
          </a:xfrm>
        </p:grpSpPr>
        <p:sp>
          <p:nvSpPr>
            <p:cNvPr id="43" name="Google Shape;43;p5"/>
            <p:cNvSpPr/>
            <p:nvPr/>
          </p:nvSpPr>
          <p:spPr>
            <a:xfrm flipH="1" rot="10800000">
              <a:off x="0" y="3419466"/>
              <a:ext cx="3392138" cy="1724034"/>
            </a:xfrm>
            <a:custGeom>
              <a:rect b="b" l="l" r="r" t="t"/>
              <a:pathLst>
                <a:path extrusionOk="0" h="52494" w="103285">
                  <a:moveTo>
                    <a:pt x="0" y="31"/>
                  </a:moveTo>
                  <a:lnTo>
                    <a:pt x="0" y="52494"/>
                  </a:lnTo>
                  <a:cubicBezTo>
                    <a:pt x="1945" y="52159"/>
                    <a:pt x="3769" y="51096"/>
                    <a:pt x="5046" y="49424"/>
                  </a:cubicBezTo>
                  <a:cubicBezTo>
                    <a:pt x="8784" y="44652"/>
                    <a:pt x="5593" y="37813"/>
                    <a:pt x="6474" y="32372"/>
                  </a:cubicBezTo>
                  <a:cubicBezTo>
                    <a:pt x="7538" y="25989"/>
                    <a:pt x="13921" y="21247"/>
                    <a:pt x="20396" y="20943"/>
                  </a:cubicBezTo>
                  <a:cubicBezTo>
                    <a:pt x="26900" y="20639"/>
                    <a:pt x="33162" y="24135"/>
                    <a:pt x="37478" y="29028"/>
                  </a:cubicBezTo>
                  <a:cubicBezTo>
                    <a:pt x="39666" y="31521"/>
                    <a:pt x="41733" y="34621"/>
                    <a:pt x="44986" y="35290"/>
                  </a:cubicBezTo>
                  <a:cubicBezTo>
                    <a:pt x="49515" y="36202"/>
                    <a:pt x="53344" y="32068"/>
                    <a:pt x="55715" y="28117"/>
                  </a:cubicBezTo>
                  <a:cubicBezTo>
                    <a:pt x="58056" y="24165"/>
                    <a:pt x="60639" y="19575"/>
                    <a:pt x="65138" y="18663"/>
                  </a:cubicBezTo>
                  <a:cubicBezTo>
                    <a:pt x="69424" y="17812"/>
                    <a:pt x="73436" y="20730"/>
                    <a:pt x="77752" y="21460"/>
                  </a:cubicBezTo>
                  <a:cubicBezTo>
                    <a:pt x="84986" y="22676"/>
                    <a:pt x="91643" y="17448"/>
                    <a:pt x="96750" y="12128"/>
                  </a:cubicBezTo>
                  <a:cubicBezTo>
                    <a:pt x="99789" y="8937"/>
                    <a:pt x="102829" y="5289"/>
                    <a:pt x="103224" y="882"/>
                  </a:cubicBezTo>
                  <a:cubicBezTo>
                    <a:pt x="103285" y="578"/>
                    <a:pt x="103285" y="305"/>
                    <a:pt x="103285" y="1"/>
                  </a:cubicBezTo>
                  <a:lnTo>
                    <a:pt x="0" y="1"/>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flipH="1" rot="10800000">
              <a:off x="426156" y="3739220"/>
              <a:ext cx="568184" cy="545296"/>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5"/>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5"/>
          <p:cNvSpPr txBox="1"/>
          <p:nvPr>
            <p:ph idx="1" type="subTitle"/>
          </p:nvPr>
        </p:nvSpPr>
        <p:spPr>
          <a:xfrm>
            <a:off x="1553848" y="2310088"/>
            <a:ext cx="23910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 name="Google Shape;47;p5"/>
          <p:cNvSpPr txBox="1"/>
          <p:nvPr>
            <p:ph idx="2" type="subTitle"/>
          </p:nvPr>
        </p:nvSpPr>
        <p:spPr>
          <a:xfrm>
            <a:off x="1553848" y="2759488"/>
            <a:ext cx="2391000" cy="10077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8" name="Google Shape;48;p5"/>
          <p:cNvSpPr txBox="1"/>
          <p:nvPr>
            <p:ph idx="3" type="subTitle"/>
          </p:nvPr>
        </p:nvSpPr>
        <p:spPr>
          <a:xfrm>
            <a:off x="4785227" y="2310088"/>
            <a:ext cx="2391000" cy="4494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400"/>
              <a:buFont typeface="Philosopher"/>
              <a:buNone/>
              <a:defRPr b="1" sz="2200">
                <a:latin typeface="Philosopher"/>
                <a:ea typeface="Philosopher"/>
                <a:cs typeface="Philosopher"/>
                <a:sym typeface="Philosoph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 name="Google Shape;49;p5"/>
          <p:cNvSpPr txBox="1"/>
          <p:nvPr>
            <p:ph idx="4" type="subTitle"/>
          </p:nvPr>
        </p:nvSpPr>
        <p:spPr>
          <a:xfrm>
            <a:off x="4785223" y="2759488"/>
            <a:ext cx="2391000" cy="10077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grpSp>
        <p:nvGrpSpPr>
          <p:cNvPr id="51" name="Google Shape;51;p6"/>
          <p:cNvGrpSpPr/>
          <p:nvPr/>
        </p:nvGrpSpPr>
        <p:grpSpPr>
          <a:xfrm rot="-5400000">
            <a:off x="7232335" y="-943232"/>
            <a:ext cx="2027982" cy="2429039"/>
            <a:chOff x="7301925" y="2497900"/>
            <a:chExt cx="2410821" cy="2887931"/>
          </a:xfrm>
        </p:grpSpPr>
        <p:sp>
          <p:nvSpPr>
            <p:cNvPr id="52" name="Google Shape;52;p6"/>
            <p:cNvSpPr/>
            <p:nvPr/>
          </p:nvSpPr>
          <p:spPr>
            <a:xfrm>
              <a:off x="7517619" y="2658052"/>
              <a:ext cx="2195127" cy="2727779"/>
            </a:xfrm>
            <a:custGeom>
              <a:rect b="b" l="l" r="r" t="t"/>
              <a:pathLst>
                <a:path extrusionOk="0" h="59277" w="47702">
                  <a:moveTo>
                    <a:pt x="47535" y="27720"/>
                  </a:moveTo>
                  <a:cubicBezTo>
                    <a:pt x="47335" y="22683"/>
                    <a:pt x="46267" y="17647"/>
                    <a:pt x="44366" y="13010"/>
                  </a:cubicBezTo>
                  <a:cubicBezTo>
                    <a:pt x="40663" y="4003"/>
                    <a:pt x="32858" y="1"/>
                    <a:pt x="25486" y="8206"/>
                  </a:cubicBezTo>
                  <a:cubicBezTo>
                    <a:pt x="23818" y="10041"/>
                    <a:pt x="21650" y="12643"/>
                    <a:pt x="18981" y="13243"/>
                  </a:cubicBezTo>
                  <a:cubicBezTo>
                    <a:pt x="15412" y="14111"/>
                    <a:pt x="12877" y="10975"/>
                    <a:pt x="9408" y="11375"/>
                  </a:cubicBezTo>
                  <a:cubicBezTo>
                    <a:pt x="1902" y="12243"/>
                    <a:pt x="1" y="20815"/>
                    <a:pt x="2169" y="26953"/>
                  </a:cubicBezTo>
                  <a:cubicBezTo>
                    <a:pt x="4904" y="34759"/>
                    <a:pt x="15912" y="35926"/>
                    <a:pt x="17680" y="44065"/>
                  </a:cubicBezTo>
                  <a:cubicBezTo>
                    <a:pt x="18381" y="47368"/>
                    <a:pt x="17013" y="50937"/>
                    <a:pt x="18214" y="54073"/>
                  </a:cubicBezTo>
                  <a:cubicBezTo>
                    <a:pt x="19181" y="56574"/>
                    <a:pt x="21650" y="58276"/>
                    <a:pt x="24251" y="58776"/>
                  </a:cubicBezTo>
                  <a:cubicBezTo>
                    <a:pt x="26887" y="59276"/>
                    <a:pt x="29589" y="58743"/>
                    <a:pt x="32057" y="57709"/>
                  </a:cubicBezTo>
                  <a:cubicBezTo>
                    <a:pt x="39362" y="54606"/>
                    <a:pt x="44399" y="47401"/>
                    <a:pt x="46334" y="39696"/>
                  </a:cubicBezTo>
                  <a:cubicBezTo>
                    <a:pt x="47268" y="35860"/>
                    <a:pt x="47702" y="31757"/>
                    <a:pt x="47535" y="27720"/>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7999650" y="2497900"/>
              <a:ext cx="533740" cy="379519"/>
            </a:xfrm>
            <a:custGeom>
              <a:rect b="b" l="l" r="r" t="t"/>
              <a:pathLst>
                <a:path extrusionOk="0" h="11576" w="16280">
                  <a:moveTo>
                    <a:pt x="2002" y="7973"/>
                  </a:moveTo>
                  <a:cubicBezTo>
                    <a:pt x="2669" y="9140"/>
                    <a:pt x="3837" y="9974"/>
                    <a:pt x="5138" y="10475"/>
                  </a:cubicBezTo>
                  <a:cubicBezTo>
                    <a:pt x="7906" y="11575"/>
                    <a:pt x="11175" y="11042"/>
                    <a:pt x="13477" y="9140"/>
                  </a:cubicBezTo>
                  <a:cubicBezTo>
                    <a:pt x="15145" y="7773"/>
                    <a:pt x="16279" y="5471"/>
                    <a:pt x="15612" y="3436"/>
                  </a:cubicBezTo>
                  <a:cubicBezTo>
                    <a:pt x="14811" y="1135"/>
                    <a:pt x="12009" y="0"/>
                    <a:pt x="9608" y="401"/>
                  </a:cubicBezTo>
                  <a:cubicBezTo>
                    <a:pt x="6505" y="868"/>
                    <a:pt x="1" y="3536"/>
                    <a:pt x="1769" y="7506"/>
                  </a:cubicBezTo>
                  <a:cubicBezTo>
                    <a:pt x="1835" y="7639"/>
                    <a:pt x="1935" y="7806"/>
                    <a:pt x="2002" y="7973"/>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7301925" y="4222075"/>
              <a:ext cx="562925" cy="761400"/>
            </a:xfrm>
            <a:custGeom>
              <a:rect b="b" l="l" r="r" t="t"/>
              <a:pathLst>
                <a:path extrusionOk="0" h="30456" w="22517">
                  <a:moveTo>
                    <a:pt x="17580" y="30189"/>
                  </a:moveTo>
                  <a:cubicBezTo>
                    <a:pt x="19214" y="30022"/>
                    <a:pt x="20582" y="28855"/>
                    <a:pt x="21249" y="26153"/>
                  </a:cubicBezTo>
                  <a:cubicBezTo>
                    <a:pt x="22517" y="21149"/>
                    <a:pt x="20048" y="17146"/>
                    <a:pt x="16446" y="13877"/>
                  </a:cubicBezTo>
                  <a:cubicBezTo>
                    <a:pt x="13277" y="10975"/>
                    <a:pt x="1" y="1"/>
                    <a:pt x="2603" y="11876"/>
                  </a:cubicBezTo>
                  <a:cubicBezTo>
                    <a:pt x="3837" y="17380"/>
                    <a:pt x="6605" y="22550"/>
                    <a:pt x="10508" y="26653"/>
                  </a:cubicBezTo>
                  <a:cubicBezTo>
                    <a:pt x="12443" y="28688"/>
                    <a:pt x="15245" y="30456"/>
                    <a:pt x="17580" y="3018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6"/>
          <p:cNvGrpSpPr/>
          <p:nvPr/>
        </p:nvGrpSpPr>
        <p:grpSpPr>
          <a:xfrm>
            <a:off x="-1641469" y="3343648"/>
            <a:ext cx="4319153" cy="3197779"/>
            <a:chOff x="-1544994" y="3223048"/>
            <a:chExt cx="4319153" cy="3197779"/>
          </a:xfrm>
        </p:grpSpPr>
        <p:sp>
          <p:nvSpPr>
            <p:cNvPr id="56" name="Google Shape;56;p6"/>
            <p:cNvSpPr/>
            <p:nvPr/>
          </p:nvSpPr>
          <p:spPr>
            <a:xfrm rot="4658524">
              <a:off x="-480066" y="2958749"/>
              <a:ext cx="2189296" cy="3941940"/>
            </a:xfrm>
            <a:custGeom>
              <a:rect b="b" l="l" r="r" t="t"/>
              <a:pathLst>
                <a:path extrusionOk="0" h="39162" w="21750">
                  <a:moveTo>
                    <a:pt x="14178" y="1968"/>
                  </a:moveTo>
                  <a:cubicBezTo>
                    <a:pt x="11209" y="2802"/>
                    <a:pt x="11242" y="7806"/>
                    <a:pt x="10275" y="10041"/>
                  </a:cubicBezTo>
                  <a:cubicBezTo>
                    <a:pt x="8740" y="13643"/>
                    <a:pt x="5238" y="15211"/>
                    <a:pt x="2770" y="18146"/>
                  </a:cubicBezTo>
                  <a:cubicBezTo>
                    <a:pt x="1" y="21415"/>
                    <a:pt x="168" y="27353"/>
                    <a:pt x="1102" y="31323"/>
                  </a:cubicBezTo>
                  <a:cubicBezTo>
                    <a:pt x="2036" y="35159"/>
                    <a:pt x="4838" y="39161"/>
                    <a:pt x="9241" y="37827"/>
                  </a:cubicBezTo>
                  <a:cubicBezTo>
                    <a:pt x="18848" y="34925"/>
                    <a:pt x="21750" y="0"/>
                    <a:pt x="14178" y="1968"/>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rot="2959489">
              <a:off x="276378" y="3323459"/>
              <a:ext cx="452111" cy="407959"/>
            </a:xfrm>
            <a:custGeom>
              <a:rect b="b" l="l" r="r" t="t"/>
              <a:pathLst>
                <a:path extrusionOk="0" h="7406" w="8207">
                  <a:moveTo>
                    <a:pt x="2336" y="7072"/>
                  </a:moveTo>
                  <a:cubicBezTo>
                    <a:pt x="3003" y="7406"/>
                    <a:pt x="3804" y="7406"/>
                    <a:pt x="4504" y="7239"/>
                  </a:cubicBezTo>
                  <a:cubicBezTo>
                    <a:pt x="6105" y="6905"/>
                    <a:pt x="7439" y="5638"/>
                    <a:pt x="7873" y="4103"/>
                  </a:cubicBezTo>
                  <a:cubicBezTo>
                    <a:pt x="8207" y="2969"/>
                    <a:pt x="8040" y="1601"/>
                    <a:pt x="7106" y="834"/>
                  </a:cubicBezTo>
                  <a:cubicBezTo>
                    <a:pt x="6038" y="0"/>
                    <a:pt x="4437" y="401"/>
                    <a:pt x="3437" y="1268"/>
                  </a:cubicBezTo>
                  <a:cubicBezTo>
                    <a:pt x="2136" y="2435"/>
                    <a:pt x="1" y="5604"/>
                    <a:pt x="2036" y="6905"/>
                  </a:cubicBezTo>
                  <a:cubicBezTo>
                    <a:pt x="2169" y="6972"/>
                    <a:pt x="2269" y="7039"/>
                    <a:pt x="2336" y="7072"/>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6"/>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sp>
        <p:nvSpPr>
          <p:cNvPr id="60" name="Google Shape;60;p7"/>
          <p:cNvSpPr txBox="1"/>
          <p:nvPr>
            <p:ph type="title"/>
          </p:nvPr>
        </p:nvSpPr>
        <p:spPr>
          <a:xfrm>
            <a:off x="1565768" y="1577580"/>
            <a:ext cx="2787000" cy="994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 name="Google Shape;61;p7"/>
          <p:cNvSpPr txBox="1"/>
          <p:nvPr>
            <p:ph idx="1" type="subTitle"/>
          </p:nvPr>
        </p:nvSpPr>
        <p:spPr>
          <a:xfrm>
            <a:off x="1565775" y="2571720"/>
            <a:ext cx="2787000" cy="994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 name="Google Shape;62;p7"/>
          <p:cNvSpPr/>
          <p:nvPr/>
        </p:nvSpPr>
        <p:spPr>
          <a:xfrm flipH="1">
            <a:off x="7331487" y="-606689"/>
            <a:ext cx="2916026" cy="3315849"/>
          </a:xfrm>
          <a:custGeom>
            <a:rect b="b" l="l" r="r" t="t"/>
            <a:pathLst>
              <a:path extrusionOk="0" h="58076" w="51071">
                <a:moveTo>
                  <a:pt x="20315" y="67"/>
                </a:moveTo>
                <a:cubicBezTo>
                  <a:pt x="16045" y="0"/>
                  <a:pt x="11809" y="901"/>
                  <a:pt x="8340" y="3303"/>
                </a:cubicBezTo>
                <a:cubicBezTo>
                  <a:pt x="2569" y="7239"/>
                  <a:pt x="0" y="14711"/>
                  <a:pt x="367" y="21716"/>
                </a:cubicBezTo>
                <a:cubicBezTo>
                  <a:pt x="801" y="28687"/>
                  <a:pt x="3736" y="35259"/>
                  <a:pt x="7305" y="41263"/>
                </a:cubicBezTo>
                <a:cubicBezTo>
                  <a:pt x="11809" y="48902"/>
                  <a:pt x="19748" y="58075"/>
                  <a:pt x="29688" y="56107"/>
                </a:cubicBezTo>
                <a:cubicBezTo>
                  <a:pt x="34391" y="55206"/>
                  <a:pt x="38561" y="51170"/>
                  <a:pt x="38761" y="46400"/>
                </a:cubicBezTo>
                <a:cubicBezTo>
                  <a:pt x="39061" y="39428"/>
                  <a:pt x="31589" y="33024"/>
                  <a:pt x="34158" y="26519"/>
                </a:cubicBezTo>
                <a:cubicBezTo>
                  <a:pt x="35192" y="23851"/>
                  <a:pt x="37727" y="22083"/>
                  <a:pt x="39895" y="20181"/>
                </a:cubicBezTo>
                <a:cubicBezTo>
                  <a:pt x="51070" y="10408"/>
                  <a:pt x="32990" y="1935"/>
                  <a:pt x="24384" y="434"/>
                </a:cubicBezTo>
                <a:cubicBezTo>
                  <a:pt x="23050" y="300"/>
                  <a:pt x="21682" y="134"/>
                  <a:pt x="20315" y="67"/>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7"/>
          <p:cNvGrpSpPr/>
          <p:nvPr/>
        </p:nvGrpSpPr>
        <p:grpSpPr>
          <a:xfrm flipH="1">
            <a:off x="-428" y="3070530"/>
            <a:ext cx="2744900" cy="2073216"/>
            <a:chOff x="5930200" y="2716125"/>
            <a:chExt cx="3213793" cy="2427369"/>
          </a:xfrm>
        </p:grpSpPr>
        <p:sp>
          <p:nvSpPr>
            <p:cNvPr id="64" name="Google Shape;64;p7"/>
            <p:cNvSpPr/>
            <p:nvPr/>
          </p:nvSpPr>
          <p:spPr>
            <a:xfrm>
              <a:off x="6207357" y="2716125"/>
              <a:ext cx="2936636" cy="2427369"/>
            </a:xfrm>
            <a:custGeom>
              <a:rect b="b" l="l" r="r" t="t"/>
              <a:pathLst>
                <a:path extrusionOk="0" h="73741" w="89212">
                  <a:moveTo>
                    <a:pt x="89212" y="3040"/>
                  </a:moveTo>
                  <a:cubicBezTo>
                    <a:pt x="84196" y="213"/>
                    <a:pt x="78269" y="1"/>
                    <a:pt x="72433" y="913"/>
                  </a:cubicBezTo>
                  <a:cubicBezTo>
                    <a:pt x="68117" y="1581"/>
                    <a:pt x="63527" y="3223"/>
                    <a:pt x="60214" y="6323"/>
                  </a:cubicBezTo>
                  <a:cubicBezTo>
                    <a:pt x="56141" y="10183"/>
                    <a:pt x="56232" y="15837"/>
                    <a:pt x="52585" y="19758"/>
                  </a:cubicBezTo>
                  <a:cubicBezTo>
                    <a:pt x="48086" y="24530"/>
                    <a:pt x="40852" y="20791"/>
                    <a:pt x="35290" y="23101"/>
                  </a:cubicBezTo>
                  <a:cubicBezTo>
                    <a:pt x="29636" y="25442"/>
                    <a:pt x="26293" y="32433"/>
                    <a:pt x="29150" y="38117"/>
                  </a:cubicBezTo>
                  <a:cubicBezTo>
                    <a:pt x="31825" y="43375"/>
                    <a:pt x="38177" y="46232"/>
                    <a:pt x="42889" y="49363"/>
                  </a:cubicBezTo>
                  <a:cubicBezTo>
                    <a:pt x="47418" y="52342"/>
                    <a:pt x="51430" y="59424"/>
                    <a:pt x="45563" y="63436"/>
                  </a:cubicBezTo>
                  <a:cubicBezTo>
                    <a:pt x="38208" y="68452"/>
                    <a:pt x="33496" y="59181"/>
                    <a:pt x="27660" y="56506"/>
                  </a:cubicBezTo>
                  <a:cubicBezTo>
                    <a:pt x="20669" y="53315"/>
                    <a:pt x="11976" y="57904"/>
                    <a:pt x="6596" y="62372"/>
                  </a:cubicBezTo>
                  <a:cubicBezTo>
                    <a:pt x="3161" y="65260"/>
                    <a:pt x="152" y="69333"/>
                    <a:pt x="0" y="73740"/>
                  </a:cubicBezTo>
                  <a:lnTo>
                    <a:pt x="89212" y="73740"/>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a:off x="7451006" y="4503066"/>
              <a:ext cx="227131" cy="235163"/>
            </a:xfrm>
            <a:custGeom>
              <a:rect b="b" l="l" r="r" t="t"/>
              <a:pathLst>
                <a:path extrusionOk="0" h="7144" w="6900">
                  <a:moveTo>
                    <a:pt x="365" y="3070"/>
                  </a:moveTo>
                  <a:cubicBezTo>
                    <a:pt x="0" y="3982"/>
                    <a:pt x="61" y="4924"/>
                    <a:pt x="365" y="5775"/>
                  </a:cubicBezTo>
                  <a:cubicBezTo>
                    <a:pt x="517" y="6110"/>
                    <a:pt x="669" y="6414"/>
                    <a:pt x="1003" y="6657"/>
                  </a:cubicBezTo>
                  <a:cubicBezTo>
                    <a:pt x="1368" y="6930"/>
                    <a:pt x="1854" y="6991"/>
                    <a:pt x="2341" y="7022"/>
                  </a:cubicBezTo>
                  <a:cubicBezTo>
                    <a:pt x="3344" y="7143"/>
                    <a:pt x="4438" y="7022"/>
                    <a:pt x="5319" y="6474"/>
                  </a:cubicBezTo>
                  <a:cubicBezTo>
                    <a:pt x="5988" y="6049"/>
                    <a:pt x="6474" y="5350"/>
                    <a:pt x="6687" y="4681"/>
                  </a:cubicBezTo>
                  <a:cubicBezTo>
                    <a:pt x="6900" y="3982"/>
                    <a:pt x="6870" y="3313"/>
                    <a:pt x="6748" y="2614"/>
                  </a:cubicBezTo>
                  <a:cubicBezTo>
                    <a:pt x="6444" y="1186"/>
                    <a:pt x="5319" y="0"/>
                    <a:pt x="3405" y="274"/>
                  </a:cubicBezTo>
                  <a:cubicBezTo>
                    <a:pt x="2067" y="487"/>
                    <a:pt x="760" y="2067"/>
                    <a:pt x="365" y="3070"/>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7529051" y="2828173"/>
              <a:ext cx="373219" cy="430298"/>
            </a:xfrm>
            <a:custGeom>
              <a:rect b="b" l="l" r="r" t="t"/>
              <a:pathLst>
                <a:path extrusionOk="0" h="13072" w="11338">
                  <a:moveTo>
                    <a:pt x="11064" y="7721"/>
                  </a:moveTo>
                  <a:cubicBezTo>
                    <a:pt x="9635" y="1"/>
                    <a:pt x="0" y="9059"/>
                    <a:pt x="5410" y="12311"/>
                  </a:cubicBezTo>
                  <a:cubicBezTo>
                    <a:pt x="6657" y="13071"/>
                    <a:pt x="8359" y="12828"/>
                    <a:pt x="9544" y="11916"/>
                  </a:cubicBezTo>
                  <a:cubicBezTo>
                    <a:pt x="10730" y="10943"/>
                    <a:pt x="11338" y="9272"/>
                    <a:pt x="11064" y="772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5930200" y="3773668"/>
              <a:ext cx="937556" cy="969585"/>
            </a:xfrm>
            <a:custGeom>
              <a:rect b="b" l="l" r="r" t="t"/>
              <a:pathLst>
                <a:path extrusionOk="0" h="29455" w="28482">
                  <a:moveTo>
                    <a:pt x="4317" y="24925"/>
                  </a:moveTo>
                  <a:cubicBezTo>
                    <a:pt x="5229" y="27478"/>
                    <a:pt x="7934" y="29454"/>
                    <a:pt x="10639" y="29029"/>
                  </a:cubicBezTo>
                  <a:cubicBezTo>
                    <a:pt x="14439" y="28481"/>
                    <a:pt x="16414" y="23953"/>
                    <a:pt x="19971" y="22494"/>
                  </a:cubicBezTo>
                  <a:cubicBezTo>
                    <a:pt x="22129" y="21582"/>
                    <a:pt x="24834" y="21886"/>
                    <a:pt x="26627" y="20335"/>
                  </a:cubicBezTo>
                  <a:cubicBezTo>
                    <a:pt x="28421" y="18816"/>
                    <a:pt x="28481" y="16080"/>
                    <a:pt x="27995" y="13770"/>
                  </a:cubicBezTo>
                  <a:cubicBezTo>
                    <a:pt x="24804" y="1"/>
                    <a:pt x="1" y="13041"/>
                    <a:pt x="4317" y="24925"/>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7"/>
          <p:cNvSpPr/>
          <p:nvPr/>
        </p:nvSpPr>
        <p:spPr>
          <a:xfrm flipH="1">
            <a:off x="7053637" y="159870"/>
            <a:ext cx="660637" cy="761705"/>
          </a:xfrm>
          <a:custGeom>
            <a:rect b="b" l="l" r="r" t="t"/>
            <a:pathLst>
              <a:path extrusionOk="0" h="13072" w="11338">
                <a:moveTo>
                  <a:pt x="11064" y="7721"/>
                </a:moveTo>
                <a:cubicBezTo>
                  <a:pt x="9635" y="1"/>
                  <a:pt x="0" y="9059"/>
                  <a:pt x="5410" y="12311"/>
                </a:cubicBezTo>
                <a:cubicBezTo>
                  <a:pt x="6657" y="13071"/>
                  <a:pt x="8359" y="12828"/>
                  <a:pt x="9544" y="11916"/>
                </a:cubicBezTo>
                <a:cubicBezTo>
                  <a:pt x="10730" y="10943"/>
                  <a:pt x="11338" y="9272"/>
                  <a:pt x="11064" y="772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flipH="1">
            <a:off x="-2267774" y="-2206984"/>
            <a:ext cx="5007694" cy="5086458"/>
            <a:chOff x="6142026" y="-1475159"/>
            <a:chExt cx="5007694" cy="5086458"/>
          </a:xfrm>
        </p:grpSpPr>
        <p:sp>
          <p:nvSpPr>
            <p:cNvPr id="71" name="Google Shape;71;p8"/>
            <p:cNvSpPr/>
            <p:nvPr/>
          </p:nvSpPr>
          <p:spPr>
            <a:xfrm rot="-1800065">
              <a:off x="6852325" y="-833080"/>
              <a:ext cx="3587096" cy="3802299"/>
            </a:xfrm>
            <a:custGeom>
              <a:rect b="b" l="l" r="r" t="t"/>
              <a:pathLst>
                <a:path extrusionOk="0" h="57175" w="53939">
                  <a:moveTo>
                    <a:pt x="35593" y="44699"/>
                  </a:moveTo>
                  <a:cubicBezTo>
                    <a:pt x="33524" y="40563"/>
                    <a:pt x="32590" y="34659"/>
                    <a:pt x="35159" y="30322"/>
                  </a:cubicBezTo>
                  <a:cubicBezTo>
                    <a:pt x="37527" y="26319"/>
                    <a:pt x="42764" y="25586"/>
                    <a:pt x="45299" y="21883"/>
                  </a:cubicBezTo>
                  <a:cubicBezTo>
                    <a:pt x="53939" y="9341"/>
                    <a:pt x="33658" y="1"/>
                    <a:pt x="24151" y="1"/>
                  </a:cubicBezTo>
                  <a:cubicBezTo>
                    <a:pt x="17179" y="1"/>
                    <a:pt x="9574" y="2836"/>
                    <a:pt x="4570" y="7739"/>
                  </a:cubicBezTo>
                  <a:cubicBezTo>
                    <a:pt x="3103" y="9174"/>
                    <a:pt x="2002" y="11042"/>
                    <a:pt x="2069" y="13077"/>
                  </a:cubicBezTo>
                  <a:cubicBezTo>
                    <a:pt x="2069" y="18080"/>
                    <a:pt x="9841" y="18881"/>
                    <a:pt x="8840" y="24418"/>
                  </a:cubicBezTo>
                  <a:cubicBezTo>
                    <a:pt x="8106" y="28588"/>
                    <a:pt x="1335" y="29088"/>
                    <a:pt x="601" y="33158"/>
                  </a:cubicBezTo>
                  <a:cubicBezTo>
                    <a:pt x="0" y="36193"/>
                    <a:pt x="2602" y="38395"/>
                    <a:pt x="4404" y="40429"/>
                  </a:cubicBezTo>
                  <a:cubicBezTo>
                    <a:pt x="6805" y="43165"/>
                    <a:pt x="7439" y="45099"/>
                    <a:pt x="8740" y="48368"/>
                  </a:cubicBezTo>
                  <a:cubicBezTo>
                    <a:pt x="10475" y="52738"/>
                    <a:pt x="14411" y="55007"/>
                    <a:pt x="18847" y="55907"/>
                  </a:cubicBezTo>
                  <a:cubicBezTo>
                    <a:pt x="25285" y="57175"/>
                    <a:pt x="40463" y="54573"/>
                    <a:pt x="35593" y="4469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1799952">
              <a:off x="7013652" y="1548568"/>
              <a:ext cx="122762" cy="182773"/>
            </a:xfrm>
            <a:custGeom>
              <a:rect b="b" l="l" r="r" t="t"/>
              <a:pathLst>
                <a:path extrusionOk="0" h="2336" w="1569">
                  <a:moveTo>
                    <a:pt x="1335" y="334"/>
                  </a:moveTo>
                  <a:cubicBezTo>
                    <a:pt x="1168" y="100"/>
                    <a:pt x="935" y="0"/>
                    <a:pt x="701" y="34"/>
                  </a:cubicBezTo>
                  <a:cubicBezTo>
                    <a:pt x="201" y="100"/>
                    <a:pt x="1" y="701"/>
                    <a:pt x="168" y="1201"/>
                  </a:cubicBezTo>
                  <a:cubicBezTo>
                    <a:pt x="535" y="2335"/>
                    <a:pt x="1502" y="2235"/>
                    <a:pt x="1569" y="1034"/>
                  </a:cubicBezTo>
                  <a:cubicBezTo>
                    <a:pt x="1569" y="768"/>
                    <a:pt x="1502" y="501"/>
                    <a:pt x="1335" y="3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1799952">
              <a:off x="6636846" y="1374174"/>
              <a:ext cx="224554" cy="326269"/>
            </a:xfrm>
            <a:custGeom>
              <a:rect b="b" l="l" r="r" t="t"/>
              <a:pathLst>
                <a:path extrusionOk="0" h="4170" w="2870">
                  <a:moveTo>
                    <a:pt x="2435" y="567"/>
                  </a:moveTo>
                  <a:cubicBezTo>
                    <a:pt x="2135" y="234"/>
                    <a:pt x="1768" y="0"/>
                    <a:pt x="1301" y="67"/>
                  </a:cubicBezTo>
                  <a:cubicBezTo>
                    <a:pt x="434" y="200"/>
                    <a:pt x="0" y="1334"/>
                    <a:pt x="301" y="2168"/>
                  </a:cubicBezTo>
                  <a:cubicBezTo>
                    <a:pt x="934" y="4170"/>
                    <a:pt x="2669" y="4003"/>
                    <a:pt x="2836" y="1868"/>
                  </a:cubicBezTo>
                  <a:cubicBezTo>
                    <a:pt x="2869" y="1368"/>
                    <a:pt x="2702" y="901"/>
                    <a:pt x="2435" y="567"/>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8"/>
          <p:cNvGrpSpPr/>
          <p:nvPr/>
        </p:nvGrpSpPr>
        <p:grpSpPr>
          <a:xfrm flipH="1" rot="10800000">
            <a:off x="5547108" y="3082824"/>
            <a:ext cx="3596900" cy="2060685"/>
            <a:chOff x="6561875" y="0"/>
            <a:chExt cx="2582125" cy="1479315"/>
          </a:xfrm>
        </p:grpSpPr>
        <p:sp>
          <p:nvSpPr>
            <p:cNvPr id="75" name="Google Shape;75;p8"/>
            <p:cNvSpPr/>
            <p:nvPr/>
          </p:nvSpPr>
          <p:spPr>
            <a:xfrm flipH="1">
              <a:off x="8249599" y="752300"/>
              <a:ext cx="528151" cy="727015"/>
            </a:xfrm>
            <a:custGeom>
              <a:rect b="b" l="l" r="r" t="t"/>
              <a:pathLst>
                <a:path extrusionOk="0" h="50001" w="36324">
                  <a:moveTo>
                    <a:pt x="9545" y="40031"/>
                  </a:moveTo>
                  <a:cubicBezTo>
                    <a:pt x="17387" y="48329"/>
                    <a:pt x="32494" y="50001"/>
                    <a:pt x="35381" y="36323"/>
                  </a:cubicBezTo>
                  <a:cubicBezTo>
                    <a:pt x="36324" y="31764"/>
                    <a:pt x="35746" y="26748"/>
                    <a:pt x="33345" y="22767"/>
                  </a:cubicBezTo>
                  <a:cubicBezTo>
                    <a:pt x="29697" y="16627"/>
                    <a:pt x="21095" y="16687"/>
                    <a:pt x="16688" y="11368"/>
                  </a:cubicBezTo>
                  <a:cubicBezTo>
                    <a:pt x="14439" y="8663"/>
                    <a:pt x="15320" y="3921"/>
                    <a:pt x="11916" y="1946"/>
                  </a:cubicBezTo>
                  <a:cubicBezTo>
                    <a:pt x="8572" y="0"/>
                    <a:pt x="3344" y="2098"/>
                    <a:pt x="1672" y="5350"/>
                  </a:cubicBezTo>
                  <a:cubicBezTo>
                    <a:pt x="578" y="7478"/>
                    <a:pt x="365" y="10000"/>
                    <a:pt x="274" y="12371"/>
                  </a:cubicBezTo>
                  <a:cubicBezTo>
                    <a:pt x="1" y="21946"/>
                    <a:pt x="2706" y="32402"/>
                    <a:pt x="9241" y="39697"/>
                  </a:cubicBezTo>
                  <a:cubicBezTo>
                    <a:pt x="9332" y="39818"/>
                    <a:pt x="9454" y="39940"/>
                    <a:pt x="9545" y="4003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561875" y="0"/>
              <a:ext cx="2582125" cy="1312350"/>
            </a:xfrm>
            <a:custGeom>
              <a:rect b="b" l="l" r="r" t="t"/>
              <a:pathLst>
                <a:path extrusionOk="0" h="52494" w="103285">
                  <a:moveTo>
                    <a:pt x="0" y="31"/>
                  </a:moveTo>
                  <a:lnTo>
                    <a:pt x="0" y="52494"/>
                  </a:lnTo>
                  <a:cubicBezTo>
                    <a:pt x="1945" y="52159"/>
                    <a:pt x="3769" y="51096"/>
                    <a:pt x="5046" y="49424"/>
                  </a:cubicBezTo>
                  <a:cubicBezTo>
                    <a:pt x="8784" y="44652"/>
                    <a:pt x="5593" y="37813"/>
                    <a:pt x="6474" y="32372"/>
                  </a:cubicBezTo>
                  <a:cubicBezTo>
                    <a:pt x="7538" y="25989"/>
                    <a:pt x="13921" y="21247"/>
                    <a:pt x="20396" y="20943"/>
                  </a:cubicBezTo>
                  <a:cubicBezTo>
                    <a:pt x="26900" y="20639"/>
                    <a:pt x="33162" y="24135"/>
                    <a:pt x="37478" y="29028"/>
                  </a:cubicBezTo>
                  <a:cubicBezTo>
                    <a:pt x="39666" y="31521"/>
                    <a:pt x="41733" y="34621"/>
                    <a:pt x="44986" y="35290"/>
                  </a:cubicBezTo>
                  <a:cubicBezTo>
                    <a:pt x="49515" y="36202"/>
                    <a:pt x="53344" y="32068"/>
                    <a:pt x="55715" y="28117"/>
                  </a:cubicBezTo>
                  <a:cubicBezTo>
                    <a:pt x="58056" y="24165"/>
                    <a:pt x="60639" y="19575"/>
                    <a:pt x="65138" y="18663"/>
                  </a:cubicBezTo>
                  <a:cubicBezTo>
                    <a:pt x="69424" y="17812"/>
                    <a:pt x="73436" y="20730"/>
                    <a:pt x="77752" y="21460"/>
                  </a:cubicBezTo>
                  <a:cubicBezTo>
                    <a:pt x="84986" y="22676"/>
                    <a:pt x="91643" y="17448"/>
                    <a:pt x="96750" y="12128"/>
                  </a:cubicBezTo>
                  <a:cubicBezTo>
                    <a:pt x="99789" y="8937"/>
                    <a:pt x="102829" y="5289"/>
                    <a:pt x="103224" y="882"/>
                  </a:cubicBezTo>
                  <a:cubicBezTo>
                    <a:pt x="103285" y="578"/>
                    <a:pt x="103285" y="305"/>
                    <a:pt x="103285" y="1"/>
                  </a:cubicBezTo>
                  <a:lnTo>
                    <a:pt x="0" y="1"/>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a:off x="7294756" y="599564"/>
              <a:ext cx="274744" cy="263626"/>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8"/>
          <p:cNvGrpSpPr/>
          <p:nvPr/>
        </p:nvGrpSpPr>
        <p:grpSpPr>
          <a:xfrm rot="-5400000">
            <a:off x="6795825" y="-686337"/>
            <a:ext cx="2410821" cy="2887931"/>
            <a:chOff x="7301925" y="2497900"/>
            <a:chExt cx="2410821" cy="2887931"/>
          </a:xfrm>
        </p:grpSpPr>
        <p:sp>
          <p:nvSpPr>
            <p:cNvPr id="79" name="Google Shape;79;p8"/>
            <p:cNvSpPr/>
            <p:nvPr/>
          </p:nvSpPr>
          <p:spPr>
            <a:xfrm>
              <a:off x="7517619" y="2658052"/>
              <a:ext cx="2195127" cy="2727779"/>
            </a:xfrm>
            <a:custGeom>
              <a:rect b="b" l="l" r="r" t="t"/>
              <a:pathLst>
                <a:path extrusionOk="0" h="59277" w="47702">
                  <a:moveTo>
                    <a:pt x="47535" y="27720"/>
                  </a:moveTo>
                  <a:cubicBezTo>
                    <a:pt x="47335" y="22683"/>
                    <a:pt x="46267" y="17647"/>
                    <a:pt x="44366" y="13010"/>
                  </a:cubicBezTo>
                  <a:cubicBezTo>
                    <a:pt x="40663" y="4003"/>
                    <a:pt x="32858" y="1"/>
                    <a:pt x="25486" y="8206"/>
                  </a:cubicBezTo>
                  <a:cubicBezTo>
                    <a:pt x="23818" y="10041"/>
                    <a:pt x="21650" y="12643"/>
                    <a:pt x="18981" y="13243"/>
                  </a:cubicBezTo>
                  <a:cubicBezTo>
                    <a:pt x="15412" y="14111"/>
                    <a:pt x="12877" y="10975"/>
                    <a:pt x="9408" y="11375"/>
                  </a:cubicBezTo>
                  <a:cubicBezTo>
                    <a:pt x="1902" y="12243"/>
                    <a:pt x="1" y="20815"/>
                    <a:pt x="2169" y="26953"/>
                  </a:cubicBezTo>
                  <a:cubicBezTo>
                    <a:pt x="4904" y="34759"/>
                    <a:pt x="15912" y="35926"/>
                    <a:pt x="17680" y="44065"/>
                  </a:cubicBezTo>
                  <a:cubicBezTo>
                    <a:pt x="18381" y="47368"/>
                    <a:pt x="17013" y="50937"/>
                    <a:pt x="18214" y="54073"/>
                  </a:cubicBezTo>
                  <a:cubicBezTo>
                    <a:pt x="19181" y="56574"/>
                    <a:pt x="21650" y="58276"/>
                    <a:pt x="24251" y="58776"/>
                  </a:cubicBezTo>
                  <a:cubicBezTo>
                    <a:pt x="26887" y="59276"/>
                    <a:pt x="29589" y="58743"/>
                    <a:pt x="32057" y="57709"/>
                  </a:cubicBezTo>
                  <a:cubicBezTo>
                    <a:pt x="39362" y="54606"/>
                    <a:pt x="44399" y="47401"/>
                    <a:pt x="46334" y="39696"/>
                  </a:cubicBezTo>
                  <a:cubicBezTo>
                    <a:pt x="47268" y="35860"/>
                    <a:pt x="47702" y="31757"/>
                    <a:pt x="47535" y="27720"/>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7999650" y="2497900"/>
              <a:ext cx="533740" cy="379519"/>
            </a:xfrm>
            <a:custGeom>
              <a:rect b="b" l="l" r="r" t="t"/>
              <a:pathLst>
                <a:path extrusionOk="0" h="11576" w="16280">
                  <a:moveTo>
                    <a:pt x="2002" y="7973"/>
                  </a:moveTo>
                  <a:cubicBezTo>
                    <a:pt x="2669" y="9140"/>
                    <a:pt x="3837" y="9974"/>
                    <a:pt x="5138" y="10475"/>
                  </a:cubicBezTo>
                  <a:cubicBezTo>
                    <a:pt x="7906" y="11575"/>
                    <a:pt x="11175" y="11042"/>
                    <a:pt x="13477" y="9140"/>
                  </a:cubicBezTo>
                  <a:cubicBezTo>
                    <a:pt x="15145" y="7773"/>
                    <a:pt x="16279" y="5471"/>
                    <a:pt x="15612" y="3436"/>
                  </a:cubicBezTo>
                  <a:cubicBezTo>
                    <a:pt x="14811" y="1135"/>
                    <a:pt x="12009" y="0"/>
                    <a:pt x="9608" y="401"/>
                  </a:cubicBezTo>
                  <a:cubicBezTo>
                    <a:pt x="6505" y="868"/>
                    <a:pt x="1" y="3536"/>
                    <a:pt x="1769" y="7506"/>
                  </a:cubicBezTo>
                  <a:cubicBezTo>
                    <a:pt x="1835" y="7639"/>
                    <a:pt x="1935" y="7806"/>
                    <a:pt x="2002" y="7973"/>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7301925" y="4222075"/>
              <a:ext cx="562925" cy="761400"/>
            </a:xfrm>
            <a:custGeom>
              <a:rect b="b" l="l" r="r" t="t"/>
              <a:pathLst>
                <a:path extrusionOk="0" h="30456" w="22517">
                  <a:moveTo>
                    <a:pt x="17580" y="30189"/>
                  </a:moveTo>
                  <a:cubicBezTo>
                    <a:pt x="19214" y="30022"/>
                    <a:pt x="20582" y="28855"/>
                    <a:pt x="21249" y="26153"/>
                  </a:cubicBezTo>
                  <a:cubicBezTo>
                    <a:pt x="22517" y="21149"/>
                    <a:pt x="20048" y="17146"/>
                    <a:pt x="16446" y="13877"/>
                  </a:cubicBezTo>
                  <a:cubicBezTo>
                    <a:pt x="13277" y="10975"/>
                    <a:pt x="1" y="1"/>
                    <a:pt x="2603" y="11876"/>
                  </a:cubicBezTo>
                  <a:cubicBezTo>
                    <a:pt x="3837" y="17380"/>
                    <a:pt x="6605" y="22550"/>
                    <a:pt x="10508" y="26653"/>
                  </a:cubicBezTo>
                  <a:cubicBezTo>
                    <a:pt x="12443" y="28688"/>
                    <a:pt x="15245" y="30456"/>
                    <a:pt x="17580" y="3018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8"/>
          <p:cNvGrpSpPr/>
          <p:nvPr/>
        </p:nvGrpSpPr>
        <p:grpSpPr>
          <a:xfrm>
            <a:off x="-958483" y="3107496"/>
            <a:ext cx="3551643" cy="3551643"/>
            <a:chOff x="-958483" y="3107496"/>
            <a:chExt cx="3551643" cy="3551643"/>
          </a:xfrm>
        </p:grpSpPr>
        <p:sp>
          <p:nvSpPr>
            <p:cNvPr id="83" name="Google Shape;83;p8"/>
            <p:cNvSpPr/>
            <p:nvPr/>
          </p:nvSpPr>
          <p:spPr>
            <a:xfrm rot="-2700000">
              <a:off x="-357767" y="3547032"/>
              <a:ext cx="2350211" cy="2672571"/>
            </a:xfrm>
            <a:custGeom>
              <a:rect b="b" l="l" r="r" t="t"/>
              <a:pathLst>
                <a:path extrusionOk="0" h="58076" w="51071">
                  <a:moveTo>
                    <a:pt x="20315" y="67"/>
                  </a:moveTo>
                  <a:cubicBezTo>
                    <a:pt x="16045" y="0"/>
                    <a:pt x="11809" y="901"/>
                    <a:pt x="8340" y="3303"/>
                  </a:cubicBezTo>
                  <a:cubicBezTo>
                    <a:pt x="2569" y="7239"/>
                    <a:pt x="0" y="14711"/>
                    <a:pt x="367" y="21716"/>
                  </a:cubicBezTo>
                  <a:cubicBezTo>
                    <a:pt x="801" y="28687"/>
                    <a:pt x="3736" y="35259"/>
                    <a:pt x="7305" y="41263"/>
                  </a:cubicBezTo>
                  <a:cubicBezTo>
                    <a:pt x="11809" y="48902"/>
                    <a:pt x="19748" y="58075"/>
                    <a:pt x="29688" y="56107"/>
                  </a:cubicBezTo>
                  <a:cubicBezTo>
                    <a:pt x="34391" y="55206"/>
                    <a:pt x="38561" y="51170"/>
                    <a:pt x="38761" y="46400"/>
                  </a:cubicBezTo>
                  <a:cubicBezTo>
                    <a:pt x="39061" y="39428"/>
                    <a:pt x="31589" y="33024"/>
                    <a:pt x="34158" y="26519"/>
                  </a:cubicBezTo>
                  <a:cubicBezTo>
                    <a:pt x="35192" y="23851"/>
                    <a:pt x="37727" y="22083"/>
                    <a:pt x="39895" y="20181"/>
                  </a:cubicBezTo>
                  <a:cubicBezTo>
                    <a:pt x="51070" y="10408"/>
                    <a:pt x="32990" y="1935"/>
                    <a:pt x="24384" y="434"/>
                  </a:cubicBezTo>
                  <a:cubicBezTo>
                    <a:pt x="23050" y="300"/>
                    <a:pt x="21682" y="134"/>
                    <a:pt x="20315" y="67"/>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2700000">
              <a:off x="1482237" y="3888315"/>
              <a:ext cx="559962" cy="982312"/>
            </a:xfrm>
            <a:custGeom>
              <a:rect b="b" l="l" r="r" t="t"/>
              <a:pathLst>
                <a:path extrusionOk="0" h="27154" w="15479">
                  <a:moveTo>
                    <a:pt x="7606" y="234"/>
                  </a:moveTo>
                  <a:cubicBezTo>
                    <a:pt x="6939" y="501"/>
                    <a:pt x="6305" y="902"/>
                    <a:pt x="5738" y="1369"/>
                  </a:cubicBezTo>
                  <a:cubicBezTo>
                    <a:pt x="2136" y="4304"/>
                    <a:pt x="1" y="8907"/>
                    <a:pt x="101" y="13511"/>
                  </a:cubicBezTo>
                  <a:cubicBezTo>
                    <a:pt x="134" y="16513"/>
                    <a:pt x="1102" y="19515"/>
                    <a:pt x="2803" y="21983"/>
                  </a:cubicBezTo>
                  <a:cubicBezTo>
                    <a:pt x="6405" y="27154"/>
                    <a:pt x="9975" y="17380"/>
                    <a:pt x="10842" y="14878"/>
                  </a:cubicBezTo>
                  <a:cubicBezTo>
                    <a:pt x="12143" y="11076"/>
                    <a:pt x="15479" y="668"/>
                    <a:pt x="9074" y="1"/>
                  </a:cubicBezTo>
                  <a:cubicBezTo>
                    <a:pt x="8574" y="1"/>
                    <a:pt x="8073" y="68"/>
                    <a:pt x="7606" y="234"/>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8"/>
          <p:cNvSpPr txBox="1"/>
          <p:nvPr>
            <p:ph type="title"/>
          </p:nvPr>
        </p:nvSpPr>
        <p:spPr>
          <a:xfrm>
            <a:off x="2294850" y="1484550"/>
            <a:ext cx="4554300" cy="217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200"/>
              <a:buNone/>
              <a:defRPr sz="6000"/>
            </a:lvl1pPr>
            <a:lvl2pPr lvl="1">
              <a:spcBef>
                <a:spcPts val="0"/>
              </a:spcBef>
              <a:spcAft>
                <a:spcPts val="0"/>
              </a:spcAft>
              <a:buSzPts val="8200"/>
              <a:buNone/>
              <a:defRPr sz="8200"/>
            </a:lvl2pPr>
            <a:lvl3pPr lvl="2">
              <a:spcBef>
                <a:spcPts val="0"/>
              </a:spcBef>
              <a:spcAft>
                <a:spcPts val="0"/>
              </a:spcAft>
              <a:buSzPts val="8200"/>
              <a:buNone/>
              <a:defRPr sz="8200"/>
            </a:lvl3pPr>
            <a:lvl4pPr lvl="3">
              <a:spcBef>
                <a:spcPts val="0"/>
              </a:spcBef>
              <a:spcAft>
                <a:spcPts val="0"/>
              </a:spcAft>
              <a:buSzPts val="8200"/>
              <a:buNone/>
              <a:defRPr sz="8200"/>
            </a:lvl4pPr>
            <a:lvl5pPr lvl="4">
              <a:spcBef>
                <a:spcPts val="0"/>
              </a:spcBef>
              <a:spcAft>
                <a:spcPts val="0"/>
              </a:spcAft>
              <a:buSzPts val="8200"/>
              <a:buNone/>
              <a:defRPr sz="8200"/>
            </a:lvl5pPr>
            <a:lvl6pPr lvl="5">
              <a:spcBef>
                <a:spcPts val="0"/>
              </a:spcBef>
              <a:spcAft>
                <a:spcPts val="0"/>
              </a:spcAft>
              <a:buSzPts val="8200"/>
              <a:buNone/>
              <a:defRPr sz="8200"/>
            </a:lvl6pPr>
            <a:lvl7pPr lvl="6">
              <a:spcBef>
                <a:spcPts val="0"/>
              </a:spcBef>
              <a:spcAft>
                <a:spcPts val="0"/>
              </a:spcAft>
              <a:buSzPts val="8200"/>
              <a:buNone/>
              <a:defRPr sz="8200"/>
            </a:lvl7pPr>
            <a:lvl8pPr lvl="7">
              <a:spcBef>
                <a:spcPts val="0"/>
              </a:spcBef>
              <a:spcAft>
                <a:spcPts val="0"/>
              </a:spcAft>
              <a:buSzPts val="8200"/>
              <a:buNone/>
              <a:defRPr sz="8200"/>
            </a:lvl8pPr>
            <a:lvl9pPr lvl="8">
              <a:spcBef>
                <a:spcPts val="0"/>
              </a:spcBef>
              <a:spcAft>
                <a:spcPts val="0"/>
              </a:spcAft>
              <a:buSzPts val="8200"/>
              <a:buNone/>
              <a:defRPr sz="8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grpSp>
        <p:nvGrpSpPr>
          <p:cNvPr id="87" name="Google Shape;87;p9"/>
          <p:cNvGrpSpPr/>
          <p:nvPr/>
        </p:nvGrpSpPr>
        <p:grpSpPr>
          <a:xfrm rot="10800000">
            <a:off x="5528750" y="-5"/>
            <a:ext cx="3647837" cy="1791074"/>
            <a:chOff x="0" y="3747825"/>
            <a:chExt cx="2870956" cy="1409628"/>
          </a:xfrm>
        </p:grpSpPr>
        <p:sp>
          <p:nvSpPr>
            <p:cNvPr id="88" name="Google Shape;88;p9"/>
            <p:cNvSpPr/>
            <p:nvPr/>
          </p:nvSpPr>
          <p:spPr>
            <a:xfrm>
              <a:off x="0" y="3747825"/>
              <a:ext cx="2870956" cy="1409628"/>
            </a:xfrm>
            <a:custGeom>
              <a:rect b="b" l="l" r="r" t="t"/>
              <a:pathLst>
                <a:path extrusionOk="0" h="44743" w="91127">
                  <a:moveTo>
                    <a:pt x="90883" y="44742"/>
                  </a:moveTo>
                  <a:cubicBezTo>
                    <a:pt x="91126" y="38390"/>
                    <a:pt x="86445" y="32250"/>
                    <a:pt x="80518" y="29575"/>
                  </a:cubicBezTo>
                  <a:cubicBezTo>
                    <a:pt x="73862" y="26596"/>
                    <a:pt x="66141" y="27113"/>
                    <a:pt x="59028" y="28663"/>
                  </a:cubicBezTo>
                  <a:cubicBezTo>
                    <a:pt x="51946" y="30244"/>
                    <a:pt x="44986" y="32736"/>
                    <a:pt x="37721" y="33526"/>
                  </a:cubicBezTo>
                  <a:cubicBezTo>
                    <a:pt x="35107" y="33830"/>
                    <a:pt x="32341" y="33891"/>
                    <a:pt x="29849" y="32918"/>
                  </a:cubicBezTo>
                  <a:cubicBezTo>
                    <a:pt x="26292" y="31520"/>
                    <a:pt x="23830" y="28207"/>
                    <a:pt x="22037" y="24803"/>
                  </a:cubicBezTo>
                  <a:cubicBezTo>
                    <a:pt x="19636" y="20213"/>
                    <a:pt x="18146" y="15198"/>
                    <a:pt x="15715" y="10578"/>
                  </a:cubicBezTo>
                  <a:cubicBezTo>
                    <a:pt x="12827" y="5228"/>
                    <a:pt x="6049" y="304"/>
                    <a:pt x="0" y="0"/>
                  </a:cubicBezTo>
                  <a:lnTo>
                    <a:pt x="0" y="44742"/>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937575" y="4334368"/>
              <a:ext cx="363561" cy="339554"/>
            </a:xfrm>
            <a:custGeom>
              <a:rect b="b" l="l" r="r" t="t"/>
              <a:pathLst>
                <a:path extrusionOk="0" h="35260" w="37753">
                  <a:moveTo>
                    <a:pt x="6019" y="10821"/>
                  </a:moveTo>
                  <a:cubicBezTo>
                    <a:pt x="3861" y="13344"/>
                    <a:pt x="1885" y="16110"/>
                    <a:pt x="943" y="19271"/>
                  </a:cubicBezTo>
                  <a:cubicBezTo>
                    <a:pt x="1" y="22432"/>
                    <a:pt x="153" y="26080"/>
                    <a:pt x="2007" y="28846"/>
                  </a:cubicBezTo>
                  <a:cubicBezTo>
                    <a:pt x="3892" y="31642"/>
                    <a:pt x="7235" y="33223"/>
                    <a:pt x="10579" y="33770"/>
                  </a:cubicBezTo>
                  <a:cubicBezTo>
                    <a:pt x="18785" y="35259"/>
                    <a:pt x="27691" y="31460"/>
                    <a:pt x="32372" y="24560"/>
                  </a:cubicBezTo>
                  <a:cubicBezTo>
                    <a:pt x="37752" y="16566"/>
                    <a:pt x="35169" y="7387"/>
                    <a:pt x="26384" y="3314"/>
                  </a:cubicBezTo>
                  <a:cubicBezTo>
                    <a:pt x="19181" y="1"/>
                    <a:pt x="10639" y="5563"/>
                    <a:pt x="6019" y="1082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9"/>
          <p:cNvSpPr txBox="1"/>
          <p:nvPr>
            <p:ph type="title"/>
          </p:nvPr>
        </p:nvSpPr>
        <p:spPr>
          <a:xfrm>
            <a:off x="4227625" y="1159500"/>
            <a:ext cx="4206300" cy="6387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1" name="Google Shape;91;p9"/>
          <p:cNvSpPr txBox="1"/>
          <p:nvPr>
            <p:ph idx="1" type="subTitle"/>
          </p:nvPr>
        </p:nvSpPr>
        <p:spPr>
          <a:xfrm>
            <a:off x="4227625" y="1950600"/>
            <a:ext cx="4206300" cy="2033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600"/>
              <a:buChar char="●"/>
              <a:defRPr sz="1400"/>
            </a:lvl1pPr>
            <a:lvl2pPr lvl="1" algn="ctr">
              <a:lnSpc>
                <a:spcPct val="100000"/>
              </a:lnSpc>
              <a:spcBef>
                <a:spcPts val="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p:txBody>
      </p:sp>
      <p:sp>
        <p:nvSpPr>
          <p:cNvPr id="92" name="Google Shape;92;p9"/>
          <p:cNvSpPr/>
          <p:nvPr/>
        </p:nvSpPr>
        <p:spPr>
          <a:xfrm flipH="1" rot="10800000">
            <a:off x="964151" y="357044"/>
            <a:ext cx="361730" cy="347159"/>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10"/>
          <p:cNvSpPr txBox="1"/>
          <p:nvPr>
            <p:ph idx="1" type="body"/>
          </p:nvPr>
        </p:nvSpPr>
        <p:spPr>
          <a:xfrm>
            <a:off x="4485225" y="3281450"/>
            <a:ext cx="3948000" cy="12624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sz="3000">
                <a:latin typeface="Philosopher"/>
                <a:ea typeface="Philosopher"/>
                <a:cs typeface="Philosopher"/>
                <a:sym typeface="Philosopher"/>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2.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250" y="445025"/>
            <a:ext cx="77235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3000"/>
              <a:buFont typeface="Philosopher"/>
              <a:buNone/>
              <a:defRPr b="1" sz="3000">
                <a:solidFill>
                  <a:schemeClr val="dk1"/>
                </a:solidFill>
                <a:latin typeface="Philosopher"/>
                <a:ea typeface="Philosopher"/>
                <a:cs typeface="Philosopher"/>
                <a:sym typeface="Philosopher"/>
              </a:defRPr>
            </a:lvl1pPr>
            <a:lvl2pPr lvl="1">
              <a:spcBef>
                <a:spcPts val="0"/>
              </a:spcBef>
              <a:spcAft>
                <a:spcPts val="0"/>
              </a:spcAft>
              <a:buClr>
                <a:schemeClr val="dk1"/>
              </a:buClr>
              <a:buSzPts val="3000"/>
              <a:buFont typeface="Philosopher"/>
              <a:buNone/>
              <a:defRPr b="1" sz="3000">
                <a:solidFill>
                  <a:schemeClr val="dk1"/>
                </a:solidFill>
                <a:latin typeface="Philosopher"/>
                <a:ea typeface="Philosopher"/>
                <a:cs typeface="Philosopher"/>
                <a:sym typeface="Philosopher"/>
              </a:defRPr>
            </a:lvl2pPr>
            <a:lvl3pPr lvl="2">
              <a:spcBef>
                <a:spcPts val="0"/>
              </a:spcBef>
              <a:spcAft>
                <a:spcPts val="0"/>
              </a:spcAft>
              <a:buClr>
                <a:schemeClr val="dk1"/>
              </a:buClr>
              <a:buSzPts val="3000"/>
              <a:buFont typeface="Philosopher"/>
              <a:buNone/>
              <a:defRPr b="1" sz="3000">
                <a:solidFill>
                  <a:schemeClr val="dk1"/>
                </a:solidFill>
                <a:latin typeface="Philosopher"/>
                <a:ea typeface="Philosopher"/>
                <a:cs typeface="Philosopher"/>
                <a:sym typeface="Philosopher"/>
              </a:defRPr>
            </a:lvl3pPr>
            <a:lvl4pPr lvl="3">
              <a:spcBef>
                <a:spcPts val="0"/>
              </a:spcBef>
              <a:spcAft>
                <a:spcPts val="0"/>
              </a:spcAft>
              <a:buClr>
                <a:schemeClr val="dk1"/>
              </a:buClr>
              <a:buSzPts val="3000"/>
              <a:buFont typeface="Philosopher"/>
              <a:buNone/>
              <a:defRPr b="1" sz="3000">
                <a:solidFill>
                  <a:schemeClr val="dk1"/>
                </a:solidFill>
                <a:latin typeface="Philosopher"/>
                <a:ea typeface="Philosopher"/>
                <a:cs typeface="Philosopher"/>
                <a:sym typeface="Philosopher"/>
              </a:defRPr>
            </a:lvl4pPr>
            <a:lvl5pPr lvl="4">
              <a:spcBef>
                <a:spcPts val="0"/>
              </a:spcBef>
              <a:spcAft>
                <a:spcPts val="0"/>
              </a:spcAft>
              <a:buClr>
                <a:schemeClr val="dk1"/>
              </a:buClr>
              <a:buSzPts val="3000"/>
              <a:buFont typeface="Philosopher"/>
              <a:buNone/>
              <a:defRPr b="1" sz="3000">
                <a:solidFill>
                  <a:schemeClr val="dk1"/>
                </a:solidFill>
                <a:latin typeface="Philosopher"/>
                <a:ea typeface="Philosopher"/>
                <a:cs typeface="Philosopher"/>
                <a:sym typeface="Philosopher"/>
              </a:defRPr>
            </a:lvl5pPr>
            <a:lvl6pPr lvl="5">
              <a:spcBef>
                <a:spcPts val="0"/>
              </a:spcBef>
              <a:spcAft>
                <a:spcPts val="0"/>
              </a:spcAft>
              <a:buClr>
                <a:schemeClr val="dk1"/>
              </a:buClr>
              <a:buSzPts val="3000"/>
              <a:buFont typeface="Philosopher"/>
              <a:buNone/>
              <a:defRPr b="1" sz="3000">
                <a:solidFill>
                  <a:schemeClr val="dk1"/>
                </a:solidFill>
                <a:latin typeface="Philosopher"/>
                <a:ea typeface="Philosopher"/>
                <a:cs typeface="Philosopher"/>
                <a:sym typeface="Philosopher"/>
              </a:defRPr>
            </a:lvl6pPr>
            <a:lvl7pPr lvl="6">
              <a:spcBef>
                <a:spcPts val="0"/>
              </a:spcBef>
              <a:spcAft>
                <a:spcPts val="0"/>
              </a:spcAft>
              <a:buClr>
                <a:schemeClr val="dk1"/>
              </a:buClr>
              <a:buSzPts val="3000"/>
              <a:buFont typeface="Philosopher"/>
              <a:buNone/>
              <a:defRPr b="1" sz="3000">
                <a:solidFill>
                  <a:schemeClr val="dk1"/>
                </a:solidFill>
                <a:latin typeface="Philosopher"/>
                <a:ea typeface="Philosopher"/>
                <a:cs typeface="Philosopher"/>
                <a:sym typeface="Philosopher"/>
              </a:defRPr>
            </a:lvl7pPr>
            <a:lvl8pPr lvl="7">
              <a:spcBef>
                <a:spcPts val="0"/>
              </a:spcBef>
              <a:spcAft>
                <a:spcPts val="0"/>
              </a:spcAft>
              <a:buClr>
                <a:schemeClr val="dk1"/>
              </a:buClr>
              <a:buSzPts val="3000"/>
              <a:buFont typeface="Philosopher"/>
              <a:buNone/>
              <a:defRPr b="1" sz="3000">
                <a:solidFill>
                  <a:schemeClr val="dk1"/>
                </a:solidFill>
                <a:latin typeface="Philosopher"/>
                <a:ea typeface="Philosopher"/>
                <a:cs typeface="Philosopher"/>
                <a:sym typeface="Philosopher"/>
              </a:defRPr>
            </a:lvl8pPr>
            <a:lvl9pPr lvl="8">
              <a:spcBef>
                <a:spcPts val="0"/>
              </a:spcBef>
              <a:spcAft>
                <a:spcPts val="0"/>
              </a:spcAft>
              <a:buClr>
                <a:schemeClr val="dk1"/>
              </a:buClr>
              <a:buSzPts val="3000"/>
              <a:buFont typeface="Philosopher"/>
              <a:buNone/>
              <a:defRPr b="1" sz="3000">
                <a:solidFill>
                  <a:schemeClr val="dk1"/>
                </a:solidFill>
                <a:latin typeface="Philosopher"/>
                <a:ea typeface="Philosopher"/>
                <a:cs typeface="Philosopher"/>
                <a:sym typeface="Philosopher"/>
              </a:defRPr>
            </a:lvl9pPr>
          </a:lstStyle>
          <a:p/>
        </p:txBody>
      </p:sp>
      <p:sp>
        <p:nvSpPr>
          <p:cNvPr id="7" name="Google Shape;7;p1"/>
          <p:cNvSpPr txBox="1"/>
          <p:nvPr>
            <p:ph idx="1" type="body"/>
          </p:nvPr>
        </p:nvSpPr>
        <p:spPr>
          <a:xfrm>
            <a:off x="710250" y="1152475"/>
            <a:ext cx="7723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Montserrat Medium"/>
              <a:buChar char="●"/>
              <a:defRPr sz="1800">
                <a:solidFill>
                  <a:schemeClr val="dk1"/>
                </a:solidFill>
                <a:latin typeface="Montserrat Medium"/>
                <a:ea typeface="Montserrat Medium"/>
                <a:cs typeface="Montserrat Medium"/>
                <a:sym typeface="Montserrat Medium"/>
              </a:defRPr>
            </a:lvl1pPr>
            <a:lvl2pPr indent="-317500" lvl="1" marL="9144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indent="-317500" lvl="2" marL="13716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indent="-317500" lvl="3" marL="18288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indent="-317500" lvl="4" marL="22860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indent="-317500" lvl="5" marL="27432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indent="-317500" lvl="6" marL="32004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indent="-317500" lvl="7" marL="36576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indent="-317500" lvl="8" marL="41148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mc:AlternateContent>
    <mc:Choice Requires="p14">
      <p:transition spd="slow" p14:dur="19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8.png"/><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6.jpg"/><Relationship Id="rId5" Type="http://schemas.openxmlformats.org/officeDocument/2006/relationships/image" Target="../media/image28.png"/><Relationship Id="rId6" Type="http://schemas.openxmlformats.org/officeDocument/2006/relationships/image" Target="../media/image4.png"/><Relationship Id="rId7"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14.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8.png"/><Relationship Id="rId6" Type="http://schemas.openxmlformats.org/officeDocument/2006/relationships/image" Target="../media/image4.png"/><Relationship Id="rId7"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4.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10.png"/><Relationship Id="rId5" Type="http://schemas.openxmlformats.org/officeDocument/2006/relationships/image" Target="../media/image28.png"/><Relationship Id="rId6" Type="http://schemas.openxmlformats.org/officeDocument/2006/relationships/image" Target="../media/image4.png"/><Relationship Id="rId7"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4.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28.png"/><Relationship Id="rId4" Type="http://schemas.openxmlformats.org/officeDocument/2006/relationships/image" Target="../media/image4.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4.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4.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hyperlink" Target="https://www.yelp.com/dataset" TargetMode="External"/><Relationship Id="rId7"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5.gif"/><Relationship Id="rId4" Type="http://schemas.openxmlformats.org/officeDocument/2006/relationships/image" Target="../media/image28.png"/><Relationship Id="rId9"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13.png"/><Relationship Id="rId10"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10.png"/><Relationship Id="rId11" Type="http://schemas.openxmlformats.org/officeDocument/2006/relationships/image" Target="../media/image9.png"/><Relationship Id="rId10" Type="http://schemas.openxmlformats.org/officeDocument/2006/relationships/image" Target="../media/image12.png"/><Relationship Id="rId12"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53" name="Shape 453"/>
        <p:cNvGrpSpPr/>
        <p:nvPr/>
      </p:nvGrpSpPr>
      <p:grpSpPr>
        <a:xfrm>
          <a:off x="0" y="0"/>
          <a:ext cx="0" cy="0"/>
          <a:chOff x="0" y="0"/>
          <a:chExt cx="0" cy="0"/>
        </a:xfrm>
      </p:grpSpPr>
      <p:sp>
        <p:nvSpPr>
          <p:cNvPr id="454" name="Google Shape;454;p38"/>
          <p:cNvSpPr txBox="1"/>
          <p:nvPr>
            <p:ph type="ctrTitle"/>
          </p:nvPr>
        </p:nvSpPr>
        <p:spPr>
          <a:xfrm>
            <a:off x="630150" y="1175975"/>
            <a:ext cx="5288100" cy="21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700"/>
              <a:t>Yelp</a:t>
            </a:r>
            <a:r>
              <a:rPr i="1" lang="en" sz="5700">
                <a:solidFill>
                  <a:schemeClr val="lt2"/>
                </a:solidFill>
              </a:rPr>
              <a:t> Feat. </a:t>
            </a:r>
            <a:r>
              <a:rPr lang="en" sz="5700"/>
              <a:t>AWS</a:t>
            </a:r>
            <a:endParaRPr sz="5700"/>
          </a:p>
        </p:txBody>
      </p:sp>
      <p:cxnSp>
        <p:nvCxnSpPr>
          <p:cNvPr id="455" name="Google Shape;455;p38"/>
          <p:cNvCxnSpPr>
            <a:endCxn id="456" idx="1"/>
          </p:cNvCxnSpPr>
          <p:nvPr/>
        </p:nvCxnSpPr>
        <p:spPr>
          <a:xfrm>
            <a:off x="3798675" y="1027781"/>
            <a:ext cx="948900" cy="0"/>
          </a:xfrm>
          <a:prstGeom prst="straightConnector1">
            <a:avLst/>
          </a:prstGeom>
          <a:noFill/>
          <a:ln cap="flat" cmpd="sng" w="19050">
            <a:solidFill>
              <a:schemeClr val="lt2"/>
            </a:solidFill>
            <a:prstDash val="solid"/>
            <a:round/>
            <a:headEnd len="med" w="med" type="none"/>
            <a:tailEnd len="med" w="med" type="none"/>
          </a:ln>
        </p:spPr>
      </p:cxnSp>
      <p:sp>
        <p:nvSpPr>
          <p:cNvPr id="456" name="Google Shape;456;p38"/>
          <p:cNvSpPr txBox="1"/>
          <p:nvPr/>
        </p:nvSpPr>
        <p:spPr>
          <a:xfrm>
            <a:off x="4747575" y="879581"/>
            <a:ext cx="443100" cy="2964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a:solidFill>
                  <a:schemeClr val="dk1"/>
                </a:solidFill>
                <a:latin typeface="Montserrat"/>
                <a:ea typeface="Montserrat"/>
                <a:cs typeface="Montserrat"/>
                <a:sym typeface="Montserrat"/>
              </a:rPr>
              <a:t>2022</a:t>
            </a:r>
            <a:endParaRPr b="1">
              <a:solidFill>
                <a:schemeClr val="dk1"/>
              </a:solidFill>
              <a:latin typeface="Montserrat"/>
              <a:ea typeface="Montserrat"/>
              <a:cs typeface="Montserrat"/>
              <a:sym typeface="Montserrat"/>
            </a:endParaRPr>
          </a:p>
        </p:txBody>
      </p:sp>
      <p:sp>
        <p:nvSpPr>
          <p:cNvPr id="457" name="Google Shape;457;p38"/>
          <p:cNvSpPr txBox="1"/>
          <p:nvPr>
            <p:ph idx="1" type="subTitle"/>
          </p:nvPr>
        </p:nvSpPr>
        <p:spPr>
          <a:xfrm>
            <a:off x="2541600" y="2920500"/>
            <a:ext cx="4060800" cy="2093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800"/>
              <a:t>Search Engine for Customers</a:t>
            </a:r>
            <a:endParaRPr sz="1800"/>
          </a:p>
          <a:p>
            <a:pPr indent="0" lvl="0" marL="0" rtl="0" algn="ctr">
              <a:spcBef>
                <a:spcPts val="0"/>
              </a:spcBef>
              <a:spcAft>
                <a:spcPts val="0"/>
              </a:spcAft>
              <a:buNone/>
            </a:pPr>
            <a:r>
              <a:rPr lang="en" sz="1800"/>
              <a:t>Powered by AWS</a:t>
            </a:r>
            <a:endParaRPr sz="1800"/>
          </a:p>
          <a:p>
            <a:pPr indent="0" lvl="0" marL="0" rtl="0" algn="ctr">
              <a:spcBef>
                <a:spcPts val="0"/>
              </a:spcBef>
              <a:spcAft>
                <a:spcPts val="0"/>
              </a:spcAft>
              <a:buNone/>
            </a:pPr>
            <a:r>
              <a:rPr lang="en" sz="1800"/>
              <a:t>Group 9</a:t>
            </a:r>
            <a:endParaRPr sz="1800"/>
          </a:p>
          <a:p>
            <a:pPr indent="0" lvl="0" marL="0" rtl="0" algn="ctr">
              <a:spcBef>
                <a:spcPts val="0"/>
              </a:spcBef>
              <a:spcAft>
                <a:spcPts val="0"/>
              </a:spcAft>
              <a:buNone/>
            </a:pPr>
            <a:r>
              <a:rPr lang="en" sz="1300"/>
              <a:t>Zhenyu Cheng</a:t>
            </a:r>
            <a:endParaRPr sz="1300"/>
          </a:p>
          <a:p>
            <a:pPr indent="0" lvl="0" marL="0" rtl="0" algn="ctr">
              <a:spcBef>
                <a:spcPts val="0"/>
              </a:spcBef>
              <a:spcAft>
                <a:spcPts val="0"/>
              </a:spcAft>
              <a:buNone/>
            </a:pPr>
            <a:r>
              <a:rPr lang="en" sz="1300"/>
              <a:t>Hangyu Li</a:t>
            </a:r>
            <a:endParaRPr sz="1300"/>
          </a:p>
          <a:p>
            <a:pPr indent="0" lvl="0" marL="0" rtl="0" algn="ctr">
              <a:spcBef>
                <a:spcPts val="0"/>
              </a:spcBef>
              <a:spcAft>
                <a:spcPts val="0"/>
              </a:spcAft>
              <a:buNone/>
            </a:pPr>
            <a:r>
              <a:rPr lang="en" sz="1300"/>
              <a:t>Juye Xiao</a:t>
            </a:r>
            <a:endParaRPr sz="1300"/>
          </a:p>
          <a:p>
            <a:pPr indent="0" lvl="0" marL="0" rtl="0" algn="ctr">
              <a:spcBef>
                <a:spcPts val="0"/>
              </a:spcBef>
              <a:spcAft>
                <a:spcPts val="0"/>
              </a:spcAft>
              <a:buNone/>
            </a:pPr>
            <a:r>
              <a:rPr lang="en" sz="1300"/>
              <a:t>ShuChen Yao</a:t>
            </a:r>
            <a:endParaRPr sz="1300"/>
          </a:p>
          <a:p>
            <a:pPr indent="0" lvl="0" marL="0" rtl="0" algn="ctr">
              <a:spcBef>
                <a:spcPts val="0"/>
              </a:spcBef>
              <a:spcAft>
                <a:spcPts val="0"/>
              </a:spcAft>
              <a:buNone/>
            </a:pPr>
            <a:r>
              <a:t/>
            </a:r>
            <a:endParaRPr sz="1800"/>
          </a:p>
        </p:txBody>
      </p:sp>
      <p:pic>
        <p:nvPicPr>
          <p:cNvPr id="458" name="Google Shape;458;p38"/>
          <p:cNvPicPr preferRelativeResize="0"/>
          <p:nvPr/>
        </p:nvPicPr>
        <p:blipFill>
          <a:blip r:embed="rId3">
            <a:alphaModFix/>
          </a:blip>
          <a:stretch>
            <a:fillRect/>
          </a:stretch>
        </p:blipFill>
        <p:spPr>
          <a:xfrm>
            <a:off x="3173250" y="282175"/>
            <a:ext cx="1633088" cy="660216"/>
          </a:xfrm>
          <a:prstGeom prst="rect">
            <a:avLst/>
          </a:prstGeom>
          <a:noFill/>
          <a:ln>
            <a:noFill/>
          </a:ln>
        </p:spPr>
      </p:pic>
      <p:pic>
        <p:nvPicPr>
          <p:cNvPr id="459" name="Google Shape;459;p38"/>
          <p:cNvPicPr preferRelativeResize="0"/>
          <p:nvPr/>
        </p:nvPicPr>
        <p:blipFill>
          <a:blip r:embed="rId4">
            <a:alphaModFix/>
          </a:blip>
          <a:stretch>
            <a:fillRect/>
          </a:stretch>
        </p:blipFill>
        <p:spPr>
          <a:xfrm>
            <a:off x="4796958" y="447052"/>
            <a:ext cx="330435" cy="330424"/>
          </a:xfrm>
          <a:prstGeom prst="rect">
            <a:avLst/>
          </a:prstGeom>
          <a:noFill/>
          <a:ln>
            <a:noFill/>
          </a:ln>
        </p:spPr>
      </p:pic>
      <p:pic>
        <p:nvPicPr>
          <p:cNvPr id="460" name="Google Shape;460;p38"/>
          <p:cNvPicPr preferRelativeResize="0"/>
          <p:nvPr/>
        </p:nvPicPr>
        <p:blipFill>
          <a:blip r:embed="rId5">
            <a:alphaModFix/>
          </a:blip>
          <a:stretch>
            <a:fillRect/>
          </a:stretch>
        </p:blipFill>
        <p:spPr>
          <a:xfrm>
            <a:off x="5207410" y="419402"/>
            <a:ext cx="1103251" cy="6602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47"/>
          <p:cNvSpPr txBox="1"/>
          <p:nvPr>
            <p:ph type="title"/>
          </p:nvPr>
        </p:nvSpPr>
        <p:spPr>
          <a:xfrm>
            <a:off x="53500" y="99800"/>
            <a:ext cx="77235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Implementation</a:t>
            </a:r>
            <a:endParaRPr i="1">
              <a:solidFill>
                <a:schemeClr val="lt2"/>
              </a:solidFill>
            </a:endParaRPr>
          </a:p>
        </p:txBody>
      </p:sp>
      <p:pic>
        <p:nvPicPr>
          <p:cNvPr id="707" name="Google Shape;707;p47"/>
          <p:cNvPicPr preferRelativeResize="0"/>
          <p:nvPr/>
        </p:nvPicPr>
        <p:blipFill>
          <a:blip r:embed="rId3">
            <a:alphaModFix/>
          </a:blip>
          <a:stretch>
            <a:fillRect/>
          </a:stretch>
        </p:blipFill>
        <p:spPr>
          <a:xfrm>
            <a:off x="106675" y="1337100"/>
            <a:ext cx="7617134" cy="3747175"/>
          </a:xfrm>
          <a:prstGeom prst="rect">
            <a:avLst/>
          </a:prstGeom>
          <a:noFill/>
          <a:ln>
            <a:noFill/>
          </a:ln>
        </p:spPr>
      </p:pic>
      <p:pic>
        <p:nvPicPr>
          <p:cNvPr id="708" name="Google Shape;708;p47"/>
          <p:cNvPicPr preferRelativeResize="0"/>
          <p:nvPr/>
        </p:nvPicPr>
        <p:blipFill>
          <a:blip r:embed="rId4">
            <a:alphaModFix/>
          </a:blip>
          <a:stretch>
            <a:fillRect/>
          </a:stretch>
        </p:blipFill>
        <p:spPr>
          <a:xfrm>
            <a:off x="152400" y="898700"/>
            <a:ext cx="7411123" cy="286000"/>
          </a:xfrm>
          <a:prstGeom prst="rect">
            <a:avLst/>
          </a:prstGeom>
          <a:noFill/>
          <a:ln>
            <a:noFill/>
          </a:ln>
        </p:spPr>
      </p:pic>
      <p:sp>
        <p:nvSpPr>
          <p:cNvPr id="709" name="Google Shape;709;p47"/>
          <p:cNvSpPr txBox="1"/>
          <p:nvPr/>
        </p:nvSpPr>
        <p:spPr>
          <a:xfrm>
            <a:off x="7881775" y="2531050"/>
            <a:ext cx="1203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Medium"/>
                <a:ea typeface="Montserrat Medium"/>
                <a:cs typeface="Montserrat Medium"/>
                <a:sym typeface="Montserrat Medium"/>
              </a:rPr>
              <a:t>Setting up the VPC Setting up key pairs and Launch EC2 Instance </a:t>
            </a:r>
            <a:endParaRPr>
              <a:latin typeface="Montserrat Medium"/>
              <a:ea typeface="Montserrat Medium"/>
              <a:cs typeface="Montserrat Medium"/>
              <a:sym typeface="Montserrat Medium"/>
            </a:endParaRPr>
          </a:p>
        </p:txBody>
      </p:sp>
      <p:sp>
        <p:nvSpPr>
          <p:cNvPr id="710" name="Google Shape;710;p47"/>
          <p:cNvSpPr txBox="1"/>
          <p:nvPr/>
        </p:nvSpPr>
        <p:spPr>
          <a:xfrm>
            <a:off x="8398884" y="5038226"/>
            <a:ext cx="189600" cy="126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700">
                <a:solidFill>
                  <a:schemeClr val="dk1"/>
                </a:solidFill>
                <a:latin typeface="Montserrat"/>
                <a:ea typeface="Montserrat"/>
                <a:cs typeface="Montserrat"/>
                <a:sym typeface="Montserrat"/>
              </a:rPr>
              <a:t>2022</a:t>
            </a:r>
            <a:endParaRPr b="1" sz="700">
              <a:solidFill>
                <a:schemeClr val="dk1"/>
              </a:solidFill>
              <a:latin typeface="Montserrat"/>
              <a:ea typeface="Montserrat"/>
              <a:cs typeface="Montserrat"/>
              <a:sym typeface="Montserrat"/>
            </a:endParaRPr>
          </a:p>
        </p:txBody>
      </p:sp>
      <p:pic>
        <p:nvPicPr>
          <p:cNvPr id="711" name="Google Shape;711;p47"/>
          <p:cNvPicPr preferRelativeResize="0"/>
          <p:nvPr/>
        </p:nvPicPr>
        <p:blipFill>
          <a:blip r:embed="rId5">
            <a:alphaModFix/>
          </a:blip>
          <a:stretch>
            <a:fillRect/>
          </a:stretch>
        </p:blipFill>
        <p:spPr>
          <a:xfrm>
            <a:off x="7723800" y="4782053"/>
            <a:ext cx="700282" cy="283106"/>
          </a:xfrm>
          <a:prstGeom prst="rect">
            <a:avLst/>
          </a:prstGeom>
          <a:noFill/>
          <a:ln>
            <a:noFill/>
          </a:ln>
        </p:spPr>
      </p:pic>
      <p:pic>
        <p:nvPicPr>
          <p:cNvPr id="712" name="Google Shape;712;p47"/>
          <p:cNvPicPr preferRelativeResize="0"/>
          <p:nvPr/>
        </p:nvPicPr>
        <p:blipFill>
          <a:blip r:embed="rId6">
            <a:alphaModFix/>
          </a:blip>
          <a:stretch>
            <a:fillRect/>
          </a:stretch>
        </p:blipFill>
        <p:spPr>
          <a:xfrm>
            <a:off x="8420060" y="4852754"/>
            <a:ext cx="141691" cy="141686"/>
          </a:xfrm>
          <a:prstGeom prst="rect">
            <a:avLst/>
          </a:prstGeom>
          <a:noFill/>
          <a:ln>
            <a:noFill/>
          </a:ln>
        </p:spPr>
      </p:pic>
      <p:pic>
        <p:nvPicPr>
          <p:cNvPr id="713" name="Google Shape;713;p47"/>
          <p:cNvPicPr preferRelativeResize="0"/>
          <p:nvPr/>
        </p:nvPicPr>
        <p:blipFill>
          <a:blip r:embed="rId7">
            <a:alphaModFix/>
          </a:blip>
          <a:stretch>
            <a:fillRect/>
          </a:stretch>
        </p:blipFill>
        <p:spPr>
          <a:xfrm>
            <a:off x="8596065" y="4855637"/>
            <a:ext cx="473085" cy="2831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48"/>
          <p:cNvSpPr txBox="1"/>
          <p:nvPr>
            <p:ph type="title"/>
          </p:nvPr>
        </p:nvSpPr>
        <p:spPr>
          <a:xfrm>
            <a:off x="311700" y="121550"/>
            <a:ext cx="85206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220">
                <a:latin typeface="Montserrat"/>
                <a:ea typeface="Montserrat"/>
                <a:cs typeface="Montserrat"/>
                <a:sym typeface="Montserrat"/>
              </a:rPr>
              <a:t>ETL Process</a:t>
            </a:r>
            <a:endParaRPr b="1" sz="2220">
              <a:latin typeface="Montserrat"/>
              <a:ea typeface="Montserrat"/>
              <a:cs typeface="Montserrat"/>
              <a:sym typeface="Montserrat"/>
            </a:endParaRPr>
          </a:p>
        </p:txBody>
      </p:sp>
      <p:cxnSp>
        <p:nvCxnSpPr>
          <p:cNvPr id="719" name="Google Shape;719;p48"/>
          <p:cNvCxnSpPr/>
          <p:nvPr/>
        </p:nvCxnSpPr>
        <p:spPr>
          <a:xfrm>
            <a:off x="1544550" y="2685750"/>
            <a:ext cx="920400" cy="0"/>
          </a:xfrm>
          <a:prstGeom prst="straightConnector1">
            <a:avLst/>
          </a:prstGeom>
          <a:noFill/>
          <a:ln cap="flat" cmpd="sng" w="28575">
            <a:solidFill>
              <a:schemeClr val="dk2"/>
            </a:solidFill>
            <a:prstDash val="solid"/>
            <a:round/>
            <a:headEnd len="med" w="med" type="none"/>
            <a:tailEnd len="med" w="med" type="triangle"/>
          </a:ln>
        </p:spPr>
      </p:cxnSp>
      <p:sp>
        <p:nvSpPr>
          <p:cNvPr id="720" name="Google Shape;720;p48"/>
          <p:cNvSpPr txBox="1"/>
          <p:nvPr/>
        </p:nvSpPr>
        <p:spPr>
          <a:xfrm>
            <a:off x="1530863" y="2185825"/>
            <a:ext cx="111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ontserrat"/>
                <a:ea typeface="Montserrat"/>
                <a:cs typeface="Montserrat"/>
                <a:sym typeface="Montserrat"/>
              </a:rPr>
              <a:t>Extract</a:t>
            </a:r>
            <a:endParaRPr b="1" sz="1600">
              <a:latin typeface="Montserrat"/>
              <a:ea typeface="Montserrat"/>
              <a:cs typeface="Montserrat"/>
              <a:sym typeface="Montserrat"/>
            </a:endParaRPr>
          </a:p>
        </p:txBody>
      </p:sp>
      <p:cxnSp>
        <p:nvCxnSpPr>
          <p:cNvPr id="721" name="Google Shape;721;p48"/>
          <p:cNvCxnSpPr/>
          <p:nvPr/>
        </p:nvCxnSpPr>
        <p:spPr>
          <a:xfrm flipH="1" rot="10800000">
            <a:off x="3938425" y="2685750"/>
            <a:ext cx="821700" cy="5400"/>
          </a:xfrm>
          <a:prstGeom prst="straightConnector1">
            <a:avLst/>
          </a:prstGeom>
          <a:noFill/>
          <a:ln cap="flat" cmpd="sng" w="28575">
            <a:solidFill>
              <a:schemeClr val="dk2"/>
            </a:solidFill>
            <a:prstDash val="solid"/>
            <a:round/>
            <a:headEnd len="med" w="med" type="none"/>
            <a:tailEnd len="med" w="med" type="triangle"/>
          </a:ln>
        </p:spPr>
      </p:cxnSp>
      <p:sp>
        <p:nvSpPr>
          <p:cNvPr id="722" name="Google Shape;722;p48"/>
          <p:cNvSpPr txBox="1"/>
          <p:nvPr/>
        </p:nvSpPr>
        <p:spPr>
          <a:xfrm>
            <a:off x="3920575" y="2288900"/>
            <a:ext cx="1007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ontserrat"/>
                <a:ea typeface="Montserrat"/>
                <a:cs typeface="Montserrat"/>
                <a:sym typeface="Montserrat"/>
              </a:rPr>
              <a:t>Load</a:t>
            </a:r>
            <a:endParaRPr b="1" sz="1500">
              <a:latin typeface="Montserrat"/>
              <a:ea typeface="Montserrat"/>
              <a:cs typeface="Montserrat"/>
              <a:sym typeface="Montserrat"/>
            </a:endParaRPr>
          </a:p>
        </p:txBody>
      </p:sp>
      <p:cxnSp>
        <p:nvCxnSpPr>
          <p:cNvPr id="723" name="Google Shape;723;p48"/>
          <p:cNvCxnSpPr/>
          <p:nvPr/>
        </p:nvCxnSpPr>
        <p:spPr>
          <a:xfrm>
            <a:off x="6503950" y="2685750"/>
            <a:ext cx="877200" cy="0"/>
          </a:xfrm>
          <a:prstGeom prst="straightConnector1">
            <a:avLst/>
          </a:prstGeom>
          <a:noFill/>
          <a:ln cap="flat" cmpd="sng" w="28575">
            <a:solidFill>
              <a:schemeClr val="dk2"/>
            </a:solidFill>
            <a:prstDash val="solid"/>
            <a:round/>
            <a:headEnd len="med" w="med" type="none"/>
            <a:tailEnd len="med" w="med" type="triangle"/>
          </a:ln>
        </p:spPr>
      </p:cxnSp>
      <p:sp>
        <p:nvSpPr>
          <p:cNvPr id="724" name="Google Shape;724;p48"/>
          <p:cNvSpPr txBox="1"/>
          <p:nvPr/>
        </p:nvSpPr>
        <p:spPr>
          <a:xfrm>
            <a:off x="6438988" y="2272225"/>
            <a:ext cx="1007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ontserrat"/>
                <a:ea typeface="Montserrat"/>
                <a:cs typeface="Montserrat"/>
                <a:sym typeface="Montserrat"/>
              </a:rPr>
              <a:t>Deploy</a:t>
            </a:r>
            <a:endParaRPr b="1" sz="1500">
              <a:latin typeface="Montserrat"/>
              <a:ea typeface="Montserrat"/>
              <a:cs typeface="Montserrat"/>
              <a:sym typeface="Montserrat"/>
            </a:endParaRPr>
          </a:p>
        </p:txBody>
      </p:sp>
      <p:sp>
        <p:nvSpPr>
          <p:cNvPr id="725" name="Google Shape;725;p48"/>
          <p:cNvSpPr txBox="1"/>
          <p:nvPr/>
        </p:nvSpPr>
        <p:spPr>
          <a:xfrm>
            <a:off x="361400" y="2471788"/>
            <a:ext cx="11205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Montserrat"/>
                <a:ea typeface="Montserrat"/>
                <a:cs typeface="Montserrat"/>
                <a:sym typeface="Montserrat"/>
              </a:rPr>
              <a:t>Yelp data from yelp(JSON files), stored in S3</a:t>
            </a:r>
            <a:endParaRPr sz="1300">
              <a:latin typeface="Montserrat"/>
              <a:ea typeface="Montserrat"/>
              <a:cs typeface="Montserrat"/>
              <a:sym typeface="Montserrat"/>
            </a:endParaRPr>
          </a:p>
        </p:txBody>
      </p:sp>
      <p:sp>
        <p:nvSpPr>
          <p:cNvPr id="726" name="Google Shape;726;p48"/>
          <p:cNvSpPr txBox="1"/>
          <p:nvPr/>
        </p:nvSpPr>
        <p:spPr>
          <a:xfrm>
            <a:off x="2427100" y="2928900"/>
            <a:ext cx="14268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Data cleaning using python </a:t>
            </a:r>
            <a:r>
              <a:rPr lang="en" sz="1200">
                <a:solidFill>
                  <a:schemeClr val="dk1"/>
                </a:solidFill>
                <a:latin typeface="Montserrat"/>
                <a:ea typeface="Montserrat"/>
                <a:cs typeface="Montserrat"/>
                <a:sym typeface="Montserrat"/>
              </a:rPr>
              <a:t>scripts</a:t>
            </a:r>
            <a:r>
              <a:rPr lang="en" sz="1200">
                <a:solidFill>
                  <a:schemeClr val="dk1"/>
                </a:solidFill>
                <a:latin typeface="Montserrat"/>
                <a:ea typeface="Montserrat"/>
                <a:cs typeface="Montserrat"/>
                <a:sym typeface="Montserrat"/>
              </a:rPr>
              <a:t> in EC2</a:t>
            </a:r>
            <a:endParaRPr sz="12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p:txBody>
      </p:sp>
      <p:pic>
        <p:nvPicPr>
          <p:cNvPr id="727" name="Google Shape;727;p48"/>
          <p:cNvPicPr preferRelativeResize="0"/>
          <p:nvPr/>
        </p:nvPicPr>
        <p:blipFill>
          <a:blip r:embed="rId3">
            <a:alphaModFix/>
          </a:blip>
          <a:stretch>
            <a:fillRect/>
          </a:stretch>
        </p:blipFill>
        <p:spPr>
          <a:xfrm>
            <a:off x="2691013" y="2062219"/>
            <a:ext cx="920400" cy="868856"/>
          </a:xfrm>
          <a:prstGeom prst="rect">
            <a:avLst/>
          </a:prstGeom>
          <a:noFill/>
          <a:ln>
            <a:noFill/>
          </a:ln>
        </p:spPr>
      </p:pic>
      <p:pic>
        <p:nvPicPr>
          <p:cNvPr id="728" name="Google Shape;728;p48"/>
          <p:cNvPicPr preferRelativeResize="0"/>
          <p:nvPr/>
        </p:nvPicPr>
        <p:blipFill>
          <a:blip r:embed="rId4">
            <a:alphaModFix/>
          </a:blip>
          <a:stretch>
            <a:fillRect/>
          </a:stretch>
        </p:blipFill>
        <p:spPr>
          <a:xfrm>
            <a:off x="5215750" y="2601474"/>
            <a:ext cx="738900" cy="599489"/>
          </a:xfrm>
          <a:prstGeom prst="rect">
            <a:avLst/>
          </a:prstGeom>
          <a:noFill/>
          <a:ln>
            <a:noFill/>
          </a:ln>
        </p:spPr>
      </p:pic>
      <p:sp>
        <p:nvSpPr>
          <p:cNvPr id="729" name="Google Shape;729;p48"/>
          <p:cNvSpPr txBox="1"/>
          <p:nvPr/>
        </p:nvSpPr>
        <p:spPr>
          <a:xfrm>
            <a:off x="4717750" y="3194263"/>
            <a:ext cx="1734900" cy="93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Montserrat"/>
                <a:ea typeface="Montserrat"/>
                <a:cs typeface="Montserrat"/>
                <a:sym typeface="Montserrat"/>
              </a:rPr>
              <a:t>Cloud Data Warehouse</a:t>
            </a:r>
            <a:endParaRPr sz="12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(AWS RDS)</a:t>
            </a:r>
            <a:endParaRPr sz="12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sz="1300"/>
          </a:p>
        </p:txBody>
      </p:sp>
      <p:sp>
        <p:nvSpPr>
          <p:cNvPr id="730" name="Google Shape;730;p48"/>
          <p:cNvSpPr txBox="1"/>
          <p:nvPr/>
        </p:nvSpPr>
        <p:spPr>
          <a:xfrm>
            <a:off x="7446100" y="2611400"/>
            <a:ext cx="1652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Front-End Development</a:t>
            </a:r>
            <a:endParaRPr sz="12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(Flask)</a:t>
            </a:r>
            <a:endParaRPr sz="1200">
              <a:solidFill>
                <a:schemeClr val="dk1"/>
              </a:solidFill>
              <a:latin typeface="Montserrat"/>
              <a:ea typeface="Montserrat"/>
              <a:cs typeface="Montserrat"/>
              <a:sym typeface="Montserrat"/>
            </a:endParaRPr>
          </a:p>
        </p:txBody>
      </p:sp>
      <p:sp>
        <p:nvSpPr>
          <p:cNvPr id="731" name="Google Shape;731;p48"/>
          <p:cNvSpPr txBox="1"/>
          <p:nvPr/>
        </p:nvSpPr>
        <p:spPr>
          <a:xfrm>
            <a:off x="4470700" y="1884988"/>
            <a:ext cx="2298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Montserrat"/>
                <a:ea typeface="Montserrat"/>
                <a:cs typeface="Montserrat"/>
                <a:sym typeface="Montserrat"/>
              </a:rPr>
              <a:t>Load clean data into RDS</a:t>
            </a:r>
            <a:endParaRPr b="1">
              <a:solidFill>
                <a:schemeClr val="dk2"/>
              </a:solidFill>
              <a:highlight>
                <a:srgbClr val="E7F8FF"/>
              </a:highlight>
            </a:endParaRPr>
          </a:p>
        </p:txBody>
      </p:sp>
      <p:pic>
        <p:nvPicPr>
          <p:cNvPr id="732" name="Google Shape;732;p48"/>
          <p:cNvPicPr preferRelativeResize="0"/>
          <p:nvPr/>
        </p:nvPicPr>
        <p:blipFill>
          <a:blip r:embed="rId5">
            <a:alphaModFix/>
          </a:blip>
          <a:stretch>
            <a:fillRect/>
          </a:stretch>
        </p:blipFill>
        <p:spPr>
          <a:xfrm>
            <a:off x="5664296" y="1010238"/>
            <a:ext cx="515454" cy="572699"/>
          </a:xfrm>
          <a:prstGeom prst="rect">
            <a:avLst/>
          </a:prstGeom>
          <a:noFill/>
          <a:ln>
            <a:noFill/>
          </a:ln>
        </p:spPr>
      </p:pic>
      <p:pic>
        <p:nvPicPr>
          <p:cNvPr id="733" name="Google Shape;733;p48"/>
          <p:cNvPicPr preferRelativeResize="0"/>
          <p:nvPr/>
        </p:nvPicPr>
        <p:blipFill>
          <a:blip r:embed="rId6">
            <a:alphaModFix/>
          </a:blip>
          <a:stretch>
            <a:fillRect/>
          </a:stretch>
        </p:blipFill>
        <p:spPr>
          <a:xfrm>
            <a:off x="7748875" y="2021200"/>
            <a:ext cx="1041838" cy="583425"/>
          </a:xfrm>
          <a:prstGeom prst="rect">
            <a:avLst/>
          </a:prstGeom>
          <a:noFill/>
          <a:ln>
            <a:noFill/>
          </a:ln>
        </p:spPr>
      </p:pic>
      <p:sp>
        <p:nvSpPr>
          <p:cNvPr id="734" name="Google Shape;734;p48"/>
          <p:cNvSpPr txBox="1"/>
          <p:nvPr/>
        </p:nvSpPr>
        <p:spPr>
          <a:xfrm>
            <a:off x="361400" y="798425"/>
            <a:ext cx="48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735" name="Google Shape;735;p48"/>
          <p:cNvPicPr preferRelativeResize="0"/>
          <p:nvPr/>
        </p:nvPicPr>
        <p:blipFill>
          <a:blip r:embed="rId7">
            <a:alphaModFix/>
          </a:blip>
          <a:stretch>
            <a:fillRect/>
          </a:stretch>
        </p:blipFill>
        <p:spPr>
          <a:xfrm>
            <a:off x="552188" y="1712986"/>
            <a:ext cx="738922" cy="738900"/>
          </a:xfrm>
          <a:prstGeom prst="rect">
            <a:avLst/>
          </a:prstGeom>
          <a:noFill/>
          <a:ln>
            <a:noFill/>
          </a:ln>
        </p:spPr>
      </p:pic>
      <p:pic>
        <p:nvPicPr>
          <p:cNvPr id="736" name="Google Shape;736;p48"/>
          <p:cNvPicPr preferRelativeResize="0"/>
          <p:nvPr/>
        </p:nvPicPr>
        <p:blipFill>
          <a:blip r:embed="rId8">
            <a:alphaModFix/>
          </a:blip>
          <a:stretch>
            <a:fillRect/>
          </a:stretch>
        </p:blipFill>
        <p:spPr>
          <a:xfrm>
            <a:off x="5033552" y="1047901"/>
            <a:ext cx="547071" cy="599499"/>
          </a:xfrm>
          <a:prstGeom prst="rect">
            <a:avLst/>
          </a:prstGeom>
          <a:noFill/>
          <a:ln>
            <a:noFill/>
          </a:ln>
        </p:spPr>
      </p:pic>
      <p:sp>
        <p:nvSpPr>
          <p:cNvPr id="737" name="Google Shape;737;p48"/>
          <p:cNvSpPr txBox="1"/>
          <p:nvPr/>
        </p:nvSpPr>
        <p:spPr>
          <a:xfrm>
            <a:off x="1449151" y="2797100"/>
            <a:ext cx="1111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Transformation</a:t>
            </a:r>
            <a:endParaRPr b="1" sz="11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9"/>
          <p:cNvSpPr txBox="1"/>
          <p:nvPr>
            <p:ph type="title"/>
          </p:nvPr>
        </p:nvSpPr>
        <p:spPr>
          <a:xfrm>
            <a:off x="53500" y="99800"/>
            <a:ext cx="77235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Implementation</a:t>
            </a:r>
            <a:endParaRPr i="1">
              <a:solidFill>
                <a:schemeClr val="lt2"/>
              </a:solidFill>
            </a:endParaRPr>
          </a:p>
        </p:txBody>
      </p:sp>
      <p:pic>
        <p:nvPicPr>
          <p:cNvPr id="743" name="Google Shape;743;p49"/>
          <p:cNvPicPr preferRelativeResize="0"/>
          <p:nvPr/>
        </p:nvPicPr>
        <p:blipFill>
          <a:blip r:embed="rId3">
            <a:alphaModFix/>
          </a:blip>
          <a:stretch>
            <a:fillRect/>
          </a:stretch>
        </p:blipFill>
        <p:spPr>
          <a:xfrm>
            <a:off x="53501" y="746300"/>
            <a:ext cx="3521676" cy="4140700"/>
          </a:xfrm>
          <a:prstGeom prst="rect">
            <a:avLst/>
          </a:prstGeom>
          <a:noFill/>
          <a:ln>
            <a:noFill/>
          </a:ln>
        </p:spPr>
      </p:pic>
      <p:sp>
        <p:nvSpPr>
          <p:cNvPr id="744" name="Google Shape;744;p49"/>
          <p:cNvSpPr txBox="1"/>
          <p:nvPr/>
        </p:nvSpPr>
        <p:spPr>
          <a:xfrm>
            <a:off x="6816075" y="2375650"/>
            <a:ext cx="2242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Medium"/>
                <a:ea typeface="Montserrat Medium"/>
                <a:cs typeface="Montserrat Medium"/>
                <a:sym typeface="Montserrat Medium"/>
              </a:rPr>
              <a:t>Sample Code of ETL process: </a:t>
            </a:r>
            <a:r>
              <a:rPr lang="en">
                <a:latin typeface="Montserrat Medium"/>
                <a:ea typeface="Montserrat Medium"/>
                <a:cs typeface="Montserrat Medium"/>
                <a:sym typeface="Montserrat Medium"/>
              </a:rPr>
              <a:t>transferring</a:t>
            </a:r>
            <a:r>
              <a:rPr lang="en">
                <a:latin typeface="Montserrat Medium"/>
                <a:ea typeface="Montserrat Medium"/>
                <a:cs typeface="Montserrat Medium"/>
                <a:sym typeface="Montserrat Medium"/>
              </a:rPr>
              <a:t> and processing data from S3 to RDS</a:t>
            </a:r>
            <a:endParaRPr>
              <a:latin typeface="Montserrat Medium"/>
              <a:ea typeface="Montserrat Medium"/>
              <a:cs typeface="Montserrat Medium"/>
              <a:sym typeface="Montserrat Medium"/>
            </a:endParaRPr>
          </a:p>
        </p:txBody>
      </p:sp>
      <p:pic>
        <p:nvPicPr>
          <p:cNvPr id="745" name="Google Shape;745;p49"/>
          <p:cNvPicPr preferRelativeResize="0"/>
          <p:nvPr/>
        </p:nvPicPr>
        <p:blipFill>
          <a:blip r:embed="rId4">
            <a:alphaModFix/>
          </a:blip>
          <a:stretch>
            <a:fillRect/>
          </a:stretch>
        </p:blipFill>
        <p:spPr>
          <a:xfrm>
            <a:off x="3575175" y="746300"/>
            <a:ext cx="3155950" cy="4140701"/>
          </a:xfrm>
          <a:prstGeom prst="rect">
            <a:avLst/>
          </a:prstGeom>
          <a:noFill/>
          <a:ln>
            <a:noFill/>
          </a:ln>
        </p:spPr>
      </p:pic>
      <p:sp>
        <p:nvSpPr>
          <p:cNvPr id="746" name="Google Shape;746;p49"/>
          <p:cNvSpPr txBox="1"/>
          <p:nvPr/>
        </p:nvSpPr>
        <p:spPr>
          <a:xfrm>
            <a:off x="8219255" y="5004179"/>
            <a:ext cx="240600" cy="161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700">
                <a:solidFill>
                  <a:schemeClr val="dk1"/>
                </a:solidFill>
                <a:latin typeface="Montserrat"/>
                <a:ea typeface="Montserrat"/>
                <a:cs typeface="Montserrat"/>
                <a:sym typeface="Montserrat"/>
              </a:rPr>
              <a:t>2022</a:t>
            </a:r>
            <a:endParaRPr b="1" sz="700">
              <a:solidFill>
                <a:schemeClr val="dk1"/>
              </a:solidFill>
              <a:latin typeface="Montserrat"/>
              <a:ea typeface="Montserrat"/>
              <a:cs typeface="Montserrat"/>
              <a:sym typeface="Montserrat"/>
            </a:endParaRPr>
          </a:p>
        </p:txBody>
      </p:sp>
      <p:pic>
        <p:nvPicPr>
          <p:cNvPr id="747" name="Google Shape;747;p49"/>
          <p:cNvPicPr preferRelativeResize="0"/>
          <p:nvPr/>
        </p:nvPicPr>
        <p:blipFill>
          <a:blip r:embed="rId5">
            <a:alphaModFix/>
          </a:blip>
          <a:stretch>
            <a:fillRect/>
          </a:stretch>
        </p:blipFill>
        <p:spPr>
          <a:xfrm>
            <a:off x="7363250" y="4679349"/>
            <a:ext cx="887955" cy="358982"/>
          </a:xfrm>
          <a:prstGeom prst="rect">
            <a:avLst/>
          </a:prstGeom>
          <a:noFill/>
          <a:ln>
            <a:noFill/>
          </a:ln>
        </p:spPr>
      </p:pic>
      <p:pic>
        <p:nvPicPr>
          <p:cNvPr id="748" name="Google Shape;748;p49"/>
          <p:cNvPicPr preferRelativeResize="0"/>
          <p:nvPr/>
        </p:nvPicPr>
        <p:blipFill>
          <a:blip r:embed="rId6">
            <a:alphaModFix/>
          </a:blip>
          <a:stretch>
            <a:fillRect/>
          </a:stretch>
        </p:blipFill>
        <p:spPr>
          <a:xfrm>
            <a:off x="8246106" y="4768998"/>
            <a:ext cx="179666" cy="179661"/>
          </a:xfrm>
          <a:prstGeom prst="rect">
            <a:avLst/>
          </a:prstGeom>
          <a:noFill/>
          <a:ln>
            <a:noFill/>
          </a:ln>
        </p:spPr>
      </p:pic>
      <p:pic>
        <p:nvPicPr>
          <p:cNvPr id="749" name="Google Shape;749;p49"/>
          <p:cNvPicPr preferRelativeResize="0"/>
          <p:nvPr/>
        </p:nvPicPr>
        <p:blipFill>
          <a:blip r:embed="rId7">
            <a:alphaModFix/>
          </a:blip>
          <a:stretch>
            <a:fillRect/>
          </a:stretch>
        </p:blipFill>
        <p:spPr>
          <a:xfrm>
            <a:off x="8469280" y="4772654"/>
            <a:ext cx="599872" cy="3589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50"/>
          <p:cNvSpPr txBox="1"/>
          <p:nvPr>
            <p:ph type="title"/>
          </p:nvPr>
        </p:nvSpPr>
        <p:spPr>
          <a:xfrm>
            <a:off x="171350" y="91400"/>
            <a:ext cx="77235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Implementation</a:t>
            </a:r>
            <a:endParaRPr i="1">
              <a:solidFill>
                <a:schemeClr val="lt2"/>
              </a:solidFill>
            </a:endParaRPr>
          </a:p>
        </p:txBody>
      </p:sp>
      <p:sp>
        <p:nvSpPr>
          <p:cNvPr id="755" name="Google Shape;755;p50"/>
          <p:cNvSpPr txBox="1"/>
          <p:nvPr/>
        </p:nvSpPr>
        <p:spPr>
          <a:xfrm>
            <a:off x="8219255" y="5004179"/>
            <a:ext cx="240600" cy="161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700">
                <a:solidFill>
                  <a:schemeClr val="dk1"/>
                </a:solidFill>
                <a:latin typeface="Montserrat"/>
                <a:ea typeface="Montserrat"/>
                <a:cs typeface="Montserrat"/>
                <a:sym typeface="Montserrat"/>
              </a:rPr>
              <a:t>2022</a:t>
            </a:r>
            <a:endParaRPr b="1" sz="700">
              <a:solidFill>
                <a:schemeClr val="dk1"/>
              </a:solidFill>
              <a:latin typeface="Montserrat"/>
              <a:ea typeface="Montserrat"/>
              <a:cs typeface="Montserrat"/>
              <a:sym typeface="Montserrat"/>
            </a:endParaRPr>
          </a:p>
        </p:txBody>
      </p:sp>
      <p:pic>
        <p:nvPicPr>
          <p:cNvPr id="756" name="Google Shape;756;p50"/>
          <p:cNvPicPr preferRelativeResize="0"/>
          <p:nvPr/>
        </p:nvPicPr>
        <p:blipFill>
          <a:blip r:embed="rId3">
            <a:alphaModFix/>
          </a:blip>
          <a:stretch>
            <a:fillRect/>
          </a:stretch>
        </p:blipFill>
        <p:spPr>
          <a:xfrm>
            <a:off x="7363250" y="4679349"/>
            <a:ext cx="887955" cy="358982"/>
          </a:xfrm>
          <a:prstGeom prst="rect">
            <a:avLst/>
          </a:prstGeom>
          <a:noFill/>
          <a:ln>
            <a:noFill/>
          </a:ln>
        </p:spPr>
      </p:pic>
      <p:pic>
        <p:nvPicPr>
          <p:cNvPr id="757" name="Google Shape;757;p50"/>
          <p:cNvPicPr preferRelativeResize="0"/>
          <p:nvPr/>
        </p:nvPicPr>
        <p:blipFill>
          <a:blip r:embed="rId4">
            <a:alphaModFix/>
          </a:blip>
          <a:stretch>
            <a:fillRect/>
          </a:stretch>
        </p:blipFill>
        <p:spPr>
          <a:xfrm>
            <a:off x="8246106" y="4768998"/>
            <a:ext cx="179666" cy="179661"/>
          </a:xfrm>
          <a:prstGeom prst="rect">
            <a:avLst/>
          </a:prstGeom>
          <a:noFill/>
          <a:ln>
            <a:noFill/>
          </a:ln>
        </p:spPr>
      </p:pic>
      <p:pic>
        <p:nvPicPr>
          <p:cNvPr id="758" name="Google Shape;758;p50"/>
          <p:cNvPicPr preferRelativeResize="0"/>
          <p:nvPr/>
        </p:nvPicPr>
        <p:blipFill>
          <a:blip r:embed="rId5">
            <a:alphaModFix/>
          </a:blip>
          <a:stretch>
            <a:fillRect/>
          </a:stretch>
        </p:blipFill>
        <p:spPr>
          <a:xfrm>
            <a:off x="8469280" y="4772654"/>
            <a:ext cx="599872" cy="358978"/>
          </a:xfrm>
          <a:prstGeom prst="rect">
            <a:avLst/>
          </a:prstGeom>
          <a:noFill/>
          <a:ln>
            <a:noFill/>
          </a:ln>
        </p:spPr>
      </p:pic>
      <p:sp>
        <p:nvSpPr>
          <p:cNvPr id="759" name="Google Shape;759;p50"/>
          <p:cNvSpPr txBox="1"/>
          <p:nvPr>
            <p:ph type="title"/>
          </p:nvPr>
        </p:nvSpPr>
        <p:spPr>
          <a:xfrm>
            <a:off x="625725" y="2231950"/>
            <a:ext cx="7723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System Demonstration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51"/>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800"/>
              </a:spcAft>
              <a:buNone/>
            </a:pPr>
            <a:r>
              <a:rPr lang="en"/>
              <a:t>Cost Analysis</a:t>
            </a:r>
            <a:endParaRPr/>
          </a:p>
        </p:txBody>
      </p:sp>
      <p:pic>
        <p:nvPicPr>
          <p:cNvPr id="765" name="Google Shape;765;p51"/>
          <p:cNvPicPr preferRelativeResize="0"/>
          <p:nvPr/>
        </p:nvPicPr>
        <p:blipFill>
          <a:blip r:embed="rId3">
            <a:alphaModFix/>
          </a:blip>
          <a:stretch>
            <a:fillRect/>
          </a:stretch>
        </p:blipFill>
        <p:spPr>
          <a:xfrm>
            <a:off x="7451600" y="3977075"/>
            <a:ext cx="1018900" cy="1018900"/>
          </a:xfrm>
          <a:prstGeom prst="rect">
            <a:avLst/>
          </a:prstGeom>
          <a:noFill/>
          <a:ln>
            <a:noFill/>
          </a:ln>
        </p:spPr>
      </p:pic>
      <p:grpSp>
        <p:nvGrpSpPr>
          <p:cNvPr id="766" name="Google Shape;766;p51"/>
          <p:cNvGrpSpPr/>
          <p:nvPr/>
        </p:nvGrpSpPr>
        <p:grpSpPr>
          <a:xfrm>
            <a:off x="3548996" y="2046456"/>
            <a:ext cx="1734978" cy="1742708"/>
            <a:chOff x="4049800" y="640400"/>
            <a:chExt cx="858900" cy="858900"/>
          </a:xfrm>
        </p:grpSpPr>
        <p:sp>
          <p:nvSpPr>
            <p:cNvPr id="767" name="Google Shape;767;p51"/>
            <p:cNvSpPr/>
            <p:nvPr/>
          </p:nvSpPr>
          <p:spPr>
            <a:xfrm>
              <a:off x="4049800" y="640400"/>
              <a:ext cx="858900" cy="858900"/>
            </a:xfrm>
            <a:prstGeom prst="donut">
              <a:avLst>
                <a:gd fmla="val 25000" name="adj"/>
              </a:avLst>
            </a:prstGeom>
            <a:solidFill>
              <a:srgbClr val="F4DE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1"/>
            <p:cNvSpPr/>
            <p:nvPr/>
          </p:nvSpPr>
          <p:spPr>
            <a:xfrm>
              <a:off x="4049800" y="640400"/>
              <a:ext cx="858900" cy="858900"/>
            </a:xfrm>
            <a:prstGeom prst="blockArc">
              <a:avLst>
                <a:gd fmla="val 791415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51"/>
          <p:cNvSpPr txBox="1"/>
          <p:nvPr/>
        </p:nvSpPr>
        <p:spPr>
          <a:xfrm>
            <a:off x="3323438" y="1302525"/>
            <a:ext cx="2186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Total Cost:</a:t>
            </a:r>
            <a:endParaRPr b="1">
              <a:latin typeface="Montserrat"/>
              <a:ea typeface="Montserrat"/>
              <a:cs typeface="Montserrat"/>
              <a:sym typeface="Montserrat"/>
            </a:endParaRPr>
          </a:p>
          <a:p>
            <a:pPr indent="0" lvl="0" marL="0" rtl="0" algn="ctr">
              <a:spcBef>
                <a:spcPts val="0"/>
              </a:spcBef>
              <a:spcAft>
                <a:spcPts val="0"/>
              </a:spcAft>
              <a:buNone/>
            </a:pPr>
            <a:r>
              <a:rPr b="1" lang="en">
                <a:solidFill>
                  <a:schemeClr val="lt1"/>
                </a:solidFill>
                <a:latin typeface="Montserrat"/>
                <a:ea typeface="Montserrat"/>
                <a:cs typeface="Montserrat"/>
                <a:sym typeface="Montserrat"/>
              </a:rPr>
              <a:t>109.6 USD/month</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770" name="Google Shape;770;p51"/>
          <p:cNvSpPr txBox="1"/>
          <p:nvPr/>
        </p:nvSpPr>
        <p:spPr>
          <a:xfrm>
            <a:off x="6070525" y="1228525"/>
            <a:ext cx="2617800" cy="192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Montserrat"/>
                <a:ea typeface="Montserrat"/>
                <a:cs typeface="Montserrat"/>
                <a:sym typeface="Montserrat"/>
              </a:rPr>
              <a:t>EC2:</a:t>
            </a:r>
            <a:endParaRPr b="1">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Medium"/>
                <a:ea typeface="Montserrat Medium"/>
                <a:cs typeface="Montserrat Medium"/>
                <a:sym typeface="Montserrat Medium"/>
              </a:rPr>
              <a:t>EC2 Instance saving plan </a:t>
            </a:r>
            <a:r>
              <a:rPr b="1" lang="en" sz="1200">
                <a:solidFill>
                  <a:schemeClr val="lt1"/>
                </a:solidFill>
                <a:latin typeface="Montserrat"/>
                <a:ea typeface="Montserrat"/>
                <a:cs typeface="Montserrat"/>
                <a:sym typeface="Montserrat"/>
              </a:rPr>
              <a:t>72 USD/month</a:t>
            </a:r>
            <a:endParaRPr b="1" sz="1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Medium"/>
                <a:ea typeface="Montserrat Medium"/>
                <a:cs typeface="Montserrat Medium"/>
                <a:sym typeface="Montserrat Medium"/>
              </a:rPr>
              <a:t>Key Management Service </a:t>
            </a:r>
            <a:r>
              <a:rPr b="1" lang="en" sz="1200">
                <a:solidFill>
                  <a:schemeClr val="lt1"/>
                </a:solidFill>
                <a:latin typeface="Montserrat"/>
                <a:ea typeface="Montserrat"/>
                <a:cs typeface="Montserrat"/>
                <a:sym typeface="Montserrat"/>
              </a:rPr>
              <a:t>1.00 USD/month</a:t>
            </a:r>
            <a:endParaRPr b="1" sz="1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a:latin typeface="Montserrat"/>
                <a:ea typeface="Montserrat"/>
                <a:cs typeface="Montserrat"/>
                <a:sym typeface="Montserrat"/>
              </a:rPr>
              <a:t>S3:</a:t>
            </a:r>
            <a:endParaRPr b="1">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Medium"/>
                <a:ea typeface="Montserrat Medium"/>
                <a:cs typeface="Montserrat Medium"/>
                <a:sym typeface="Montserrat Medium"/>
              </a:rPr>
              <a:t>Standard monthly cost of </a:t>
            </a:r>
            <a:r>
              <a:rPr b="1" lang="en" sz="1200">
                <a:solidFill>
                  <a:schemeClr val="lt1"/>
                </a:solidFill>
                <a:latin typeface="Montserrat"/>
                <a:ea typeface="Montserrat"/>
                <a:cs typeface="Montserrat"/>
                <a:sym typeface="Montserrat"/>
              </a:rPr>
              <a:t>0.30 USD/month</a:t>
            </a:r>
            <a:endParaRPr b="1" sz="1200">
              <a:solidFill>
                <a:schemeClr val="lt1"/>
              </a:solidFill>
              <a:latin typeface="Montserrat"/>
              <a:ea typeface="Montserrat"/>
              <a:cs typeface="Montserrat"/>
              <a:sym typeface="Montserrat"/>
            </a:endParaRPr>
          </a:p>
        </p:txBody>
      </p:sp>
      <p:sp>
        <p:nvSpPr>
          <p:cNvPr id="771" name="Google Shape;771;p51"/>
          <p:cNvSpPr txBox="1"/>
          <p:nvPr/>
        </p:nvSpPr>
        <p:spPr>
          <a:xfrm>
            <a:off x="944250" y="1302525"/>
            <a:ext cx="21861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VPC:</a:t>
            </a:r>
            <a:endParaRPr b="1">
              <a:solidFill>
                <a:schemeClr val="dk1"/>
              </a:solidFill>
            </a:endParaRPr>
          </a:p>
          <a:p>
            <a:pPr indent="0" lvl="0" marL="0" rtl="0" algn="l">
              <a:spcBef>
                <a:spcPts val="0"/>
              </a:spcBef>
              <a:spcAft>
                <a:spcPts val="0"/>
              </a:spcAft>
              <a:buNone/>
            </a:pPr>
            <a:r>
              <a:rPr lang="en" sz="1200">
                <a:solidFill>
                  <a:schemeClr val="dk1"/>
                </a:solidFill>
              </a:rPr>
              <a:t>NAT Gateway </a:t>
            </a:r>
            <a:r>
              <a:rPr b="1" lang="en" sz="1200">
                <a:solidFill>
                  <a:schemeClr val="lt1"/>
                </a:solidFill>
              </a:rPr>
              <a:t>33.30 USD/month</a:t>
            </a:r>
            <a:r>
              <a:rPr lang="en" sz="1200">
                <a:solidFill>
                  <a:schemeClr val="dk1"/>
                </a:solidFill>
              </a:rPr>
              <a:t>, DataTransfer </a:t>
            </a:r>
            <a:r>
              <a:rPr b="1" lang="en" sz="1200">
                <a:solidFill>
                  <a:schemeClr val="lt1"/>
                </a:solidFill>
              </a:rPr>
              <a:t>0.90 USD/month</a:t>
            </a:r>
            <a:endParaRPr b="1" sz="1200">
              <a:solidFill>
                <a:schemeClr val="lt1"/>
              </a:solidFill>
            </a:endParaRPr>
          </a:p>
          <a:p>
            <a:pPr indent="0" lvl="0" marL="0" rtl="0" algn="l">
              <a:spcBef>
                <a:spcPts val="0"/>
              </a:spcBef>
              <a:spcAft>
                <a:spcPts val="0"/>
              </a:spcAft>
              <a:buNone/>
            </a:pPr>
            <a:r>
              <a:rPr lang="en" sz="1200">
                <a:solidFill>
                  <a:schemeClr val="dk1"/>
                </a:solidFill>
              </a:rPr>
              <a:t>(inbound: 0.00 USD/month</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outbound: 0.90 USD/month)</a:t>
            </a:r>
            <a:endParaRPr sz="1200">
              <a:latin typeface="Montserrat Medium"/>
              <a:ea typeface="Montserrat Medium"/>
              <a:cs typeface="Montserrat Medium"/>
              <a:sym typeface="Montserrat Medium"/>
            </a:endParaRPr>
          </a:p>
        </p:txBody>
      </p:sp>
      <p:sp>
        <p:nvSpPr>
          <p:cNvPr id="772" name="Google Shape;772;p51"/>
          <p:cNvSpPr txBox="1"/>
          <p:nvPr/>
        </p:nvSpPr>
        <p:spPr>
          <a:xfrm>
            <a:off x="6070525" y="3019675"/>
            <a:ext cx="2363400" cy="82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rPr>
              <a:t>RDS:</a:t>
            </a:r>
            <a:endParaRPr b="1">
              <a:solidFill>
                <a:schemeClr val="dk1"/>
              </a:solidFill>
            </a:endParaRPr>
          </a:p>
          <a:p>
            <a:pPr indent="0" lvl="0" marL="0" rtl="0" algn="l">
              <a:lnSpc>
                <a:spcPct val="115000"/>
              </a:lnSpc>
              <a:spcBef>
                <a:spcPts val="0"/>
              </a:spcBef>
              <a:spcAft>
                <a:spcPts val="0"/>
              </a:spcAft>
              <a:buNone/>
            </a:pPr>
            <a:r>
              <a:rPr lang="en" sz="1200">
                <a:solidFill>
                  <a:schemeClr val="dk1"/>
                </a:solidFill>
              </a:rPr>
              <a:t>Standard monthly cost of </a:t>
            </a:r>
            <a:r>
              <a:rPr b="1" lang="en" sz="1200">
                <a:solidFill>
                  <a:schemeClr val="lt1"/>
                </a:solidFill>
              </a:rPr>
              <a:t>2.10 USD/month</a:t>
            </a:r>
            <a:endParaRPr b="1" sz="1200">
              <a:solidFill>
                <a:schemeClr val="lt1"/>
              </a:solidFill>
            </a:endParaRPr>
          </a:p>
        </p:txBody>
      </p:sp>
      <p:pic>
        <p:nvPicPr>
          <p:cNvPr id="773" name="Google Shape;773;p51"/>
          <p:cNvPicPr preferRelativeResize="0"/>
          <p:nvPr/>
        </p:nvPicPr>
        <p:blipFill>
          <a:blip r:embed="rId4">
            <a:alphaModFix/>
          </a:blip>
          <a:stretch>
            <a:fillRect/>
          </a:stretch>
        </p:blipFill>
        <p:spPr>
          <a:xfrm>
            <a:off x="944238" y="408125"/>
            <a:ext cx="1883826" cy="646500"/>
          </a:xfrm>
          <a:prstGeom prst="rect">
            <a:avLst/>
          </a:prstGeom>
          <a:noFill/>
          <a:ln>
            <a:noFill/>
          </a:ln>
        </p:spPr>
      </p:pic>
      <p:sp>
        <p:nvSpPr>
          <p:cNvPr id="774" name="Google Shape;774;p51"/>
          <p:cNvSpPr txBox="1"/>
          <p:nvPr/>
        </p:nvSpPr>
        <p:spPr>
          <a:xfrm>
            <a:off x="4637855" y="4927979"/>
            <a:ext cx="240600" cy="161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700">
                <a:solidFill>
                  <a:schemeClr val="dk1"/>
                </a:solidFill>
                <a:latin typeface="Montserrat"/>
                <a:ea typeface="Montserrat"/>
                <a:cs typeface="Montserrat"/>
                <a:sym typeface="Montserrat"/>
              </a:rPr>
              <a:t>2022</a:t>
            </a:r>
            <a:endParaRPr b="1" sz="700">
              <a:solidFill>
                <a:schemeClr val="dk1"/>
              </a:solidFill>
              <a:latin typeface="Montserrat"/>
              <a:ea typeface="Montserrat"/>
              <a:cs typeface="Montserrat"/>
              <a:sym typeface="Montserrat"/>
            </a:endParaRPr>
          </a:p>
        </p:txBody>
      </p:sp>
      <p:pic>
        <p:nvPicPr>
          <p:cNvPr id="775" name="Google Shape;775;p51"/>
          <p:cNvPicPr preferRelativeResize="0"/>
          <p:nvPr/>
        </p:nvPicPr>
        <p:blipFill>
          <a:blip r:embed="rId5">
            <a:alphaModFix/>
          </a:blip>
          <a:stretch>
            <a:fillRect/>
          </a:stretch>
        </p:blipFill>
        <p:spPr>
          <a:xfrm>
            <a:off x="3781850" y="4603149"/>
            <a:ext cx="887955" cy="358982"/>
          </a:xfrm>
          <a:prstGeom prst="rect">
            <a:avLst/>
          </a:prstGeom>
          <a:noFill/>
          <a:ln>
            <a:noFill/>
          </a:ln>
        </p:spPr>
      </p:pic>
      <p:pic>
        <p:nvPicPr>
          <p:cNvPr id="776" name="Google Shape;776;p51"/>
          <p:cNvPicPr preferRelativeResize="0"/>
          <p:nvPr/>
        </p:nvPicPr>
        <p:blipFill>
          <a:blip r:embed="rId6">
            <a:alphaModFix/>
          </a:blip>
          <a:stretch>
            <a:fillRect/>
          </a:stretch>
        </p:blipFill>
        <p:spPr>
          <a:xfrm>
            <a:off x="4664706" y="4692798"/>
            <a:ext cx="179666" cy="179661"/>
          </a:xfrm>
          <a:prstGeom prst="rect">
            <a:avLst/>
          </a:prstGeom>
          <a:noFill/>
          <a:ln>
            <a:noFill/>
          </a:ln>
        </p:spPr>
      </p:pic>
      <p:pic>
        <p:nvPicPr>
          <p:cNvPr id="777" name="Google Shape;777;p51"/>
          <p:cNvPicPr preferRelativeResize="0"/>
          <p:nvPr/>
        </p:nvPicPr>
        <p:blipFill>
          <a:blip r:embed="rId7">
            <a:alphaModFix/>
          </a:blip>
          <a:stretch>
            <a:fillRect/>
          </a:stretch>
        </p:blipFill>
        <p:spPr>
          <a:xfrm>
            <a:off x="4887880" y="4696454"/>
            <a:ext cx="599872" cy="358978"/>
          </a:xfrm>
          <a:prstGeom prst="rect">
            <a:avLst/>
          </a:prstGeom>
          <a:noFill/>
          <a:ln>
            <a:noFill/>
          </a:ln>
        </p:spPr>
      </p:pic>
      <p:grpSp>
        <p:nvGrpSpPr>
          <p:cNvPr id="778" name="Google Shape;778;p51"/>
          <p:cNvGrpSpPr/>
          <p:nvPr/>
        </p:nvGrpSpPr>
        <p:grpSpPr>
          <a:xfrm>
            <a:off x="1158216" y="3155713"/>
            <a:ext cx="1131181" cy="1131181"/>
            <a:chOff x="1492675" y="2620775"/>
            <a:chExt cx="481825" cy="481825"/>
          </a:xfrm>
        </p:grpSpPr>
        <p:sp>
          <p:nvSpPr>
            <p:cNvPr id="779" name="Google Shape;779;p51"/>
            <p:cNvSpPr/>
            <p:nvPr/>
          </p:nvSpPr>
          <p:spPr>
            <a:xfrm>
              <a:off x="1677125" y="2620775"/>
              <a:ext cx="112950" cy="113850"/>
            </a:xfrm>
            <a:custGeom>
              <a:rect b="b" l="l" r="r" t="t"/>
              <a:pathLst>
                <a:path extrusionOk="0" h="4554" w="4518">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gradFill>
              <a:gsLst>
                <a:gs pos="0">
                  <a:srgbClr val="FDECDB"/>
                </a:gs>
                <a:gs pos="100000">
                  <a:srgbClr val="F0A96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80" name="Google Shape;780;p51"/>
            <p:cNvSpPr/>
            <p:nvPr/>
          </p:nvSpPr>
          <p:spPr>
            <a:xfrm>
              <a:off x="1492675" y="2734675"/>
              <a:ext cx="481825" cy="367925"/>
            </a:xfrm>
            <a:custGeom>
              <a:rect b="b" l="l" r="r" t="t"/>
              <a:pathLst>
                <a:path extrusionOk="0" h="14717" w="19273">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52"/>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800"/>
              </a:spcAft>
              <a:buNone/>
            </a:pPr>
            <a:r>
              <a:rPr lang="en"/>
              <a:t>Comparison</a:t>
            </a:r>
            <a:r>
              <a:rPr lang="en"/>
              <a:t> with Google Cloud</a:t>
            </a:r>
            <a:endParaRPr/>
          </a:p>
        </p:txBody>
      </p:sp>
      <p:pic>
        <p:nvPicPr>
          <p:cNvPr id="786" name="Google Shape;786;p52"/>
          <p:cNvPicPr preferRelativeResize="0"/>
          <p:nvPr/>
        </p:nvPicPr>
        <p:blipFill>
          <a:blip r:embed="rId3">
            <a:alphaModFix/>
          </a:blip>
          <a:stretch>
            <a:fillRect/>
          </a:stretch>
        </p:blipFill>
        <p:spPr>
          <a:xfrm>
            <a:off x="7451600" y="3977075"/>
            <a:ext cx="1018900" cy="1018900"/>
          </a:xfrm>
          <a:prstGeom prst="rect">
            <a:avLst/>
          </a:prstGeom>
          <a:noFill/>
          <a:ln>
            <a:noFill/>
          </a:ln>
        </p:spPr>
      </p:pic>
      <p:grpSp>
        <p:nvGrpSpPr>
          <p:cNvPr id="787" name="Google Shape;787;p52"/>
          <p:cNvGrpSpPr/>
          <p:nvPr/>
        </p:nvGrpSpPr>
        <p:grpSpPr>
          <a:xfrm>
            <a:off x="3548996" y="2046456"/>
            <a:ext cx="1734978" cy="1742708"/>
            <a:chOff x="4049800" y="640400"/>
            <a:chExt cx="858900" cy="858900"/>
          </a:xfrm>
        </p:grpSpPr>
        <p:sp>
          <p:nvSpPr>
            <p:cNvPr id="788" name="Google Shape;788;p52"/>
            <p:cNvSpPr/>
            <p:nvPr/>
          </p:nvSpPr>
          <p:spPr>
            <a:xfrm>
              <a:off x="4049800" y="640400"/>
              <a:ext cx="858900" cy="858900"/>
            </a:xfrm>
            <a:prstGeom prst="donut">
              <a:avLst>
                <a:gd fmla="val 25000" name="adj"/>
              </a:avLst>
            </a:prstGeom>
            <a:solidFill>
              <a:srgbClr val="F4DE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2"/>
            <p:cNvSpPr/>
            <p:nvPr/>
          </p:nvSpPr>
          <p:spPr>
            <a:xfrm>
              <a:off x="4049800" y="640400"/>
              <a:ext cx="858900" cy="858900"/>
            </a:xfrm>
            <a:prstGeom prst="blockArc">
              <a:avLst>
                <a:gd fmla="val 7914150" name="adj1"/>
                <a:gd fmla="val 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0" name="Google Shape;790;p52"/>
          <p:cNvSpPr txBox="1"/>
          <p:nvPr/>
        </p:nvSpPr>
        <p:spPr>
          <a:xfrm>
            <a:off x="3323438" y="1302525"/>
            <a:ext cx="2186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Total Cost:</a:t>
            </a:r>
            <a:endParaRPr b="1">
              <a:latin typeface="Montserrat"/>
              <a:ea typeface="Montserrat"/>
              <a:cs typeface="Montserrat"/>
              <a:sym typeface="Montserrat"/>
            </a:endParaRPr>
          </a:p>
          <a:p>
            <a:pPr indent="0" lvl="0" marL="0" rtl="0" algn="ctr">
              <a:spcBef>
                <a:spcPts val="0"/>
              </a:spcBef>
              <a:spcAft>
                <a:spcPts val="0"/>
              </a:spcAft>
              <a:buNone/>
            </a:pPr>
            <a:r>
              <a:rPr b="1" lang="en">
                <a:solidFill>
                  <a:schemeClr val="lt1"/>
                </a:solidFill>
                <a:latin typeface="Montserrat"/>
                <a:ea typeface="Montserrat"/>
                <a:cs typeface="Montserrat"/>
                <a:sym typeface="Montserrat"/>
              </a:rPr>
              <a:t>178.68 </a:t>
            </a:r>
            <a:r>
              <a:rPr b="1" lang="en">
                <a:solidFill>
                  <a:schemeClr val="lt1"/>
                </a:solidFill>
                <a:latin typeface="Montserrat"/>
                <a:ea typeface="Montserrat"/>
                <a:cs typeface="Montserrat"/>
                <a:sym typeface="Montserrat"/>
              </a:rPr>
              <a:t>USD/month</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791" name="Google Shape;791;p52"/>
          <p:cNvSpPr txBox="1"/>
          <p:nvPr/>
        </p:nvSpPr>
        <p:spPr>
          <a:xfrm>
            <a:off x="6070525" y="1228525"/>
            <a:ext cx="2617800" cy="192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Montserrat"/>
                <a:ea typeface="Montserrat"/>
                <a:cs typeface="Montserrat"/>
                <a:sym typeface="Montserrat"/>
              </a:rPr>
              <a:t>EC2:</a:t>
            </a:r>
            <a:endParaRPr b="1">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Medium"/>
                <a:ea typeface="Montserrat Medium"/>
                <a:cs typeface="Montserrat Medium"/>
                <a:sym typeface="Montserrat Medium"/>
              </a:rPr>
              <a:t>EC2 Instance saving plan </a:t>
            </a:r>
            <a:r>
              <a:rPr b="1" lang="en" sz="1200">
                <a:solidFill>
                  <a:schemeClr val="lt1"/>
                </a:solidFill>
                <a:latin typeface="Montserrat"/>
                <a:ea typeface="Montserrat"/>
                <a:cs typeface="Montserrat"/>
                <a:sym typeface="Montserrat"/>
              </a:rPr>
              <a:t>92.72</a:t>
            </a:r>
            <a:r>
              <a:rPr b="1" lang="en" sz="1200">
                <a:solidFill>
                  <a:schemeClr val="lt1"/>
                </a:solidFill>
                <a:latin typeface="Montserrat"/>
                <a:ea typeface="Montserrat"/>
                <a:cs typeface="Montserrat"/>
                <a:sym typeface="Montserrat"/>
              </a:rPr>
              <a:t>USD/month</a:t>
            </a:r>
            <a:endParaRPr b="1" sz="1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Medium"/>
                <a:ea typeface="Montserrat Medium"/>
                <a:cs typeface="Montserrat Medium"/>
                <a:sym typeface="Montserrat Medium"/>
              </a:rPr>
              <a:t>Key Management Service </a:t>
            </a:r>
            <a:r>
              <a:rPr b="1" lang="en" sz="1200">
                <a:solidFill>
                  <a:schemeClr val="lt1"/>
                </a:solidFill>
                <a:latin typeface="Montserrat"/>
                <a:ea typeface="Montserrat"/>
                <a:cs typeface="Montserrat"/>
                <a:sym typeface="Montserrat"/>
              </a:rPr>
              <a:t>0</a:t>
            </a:r>
            <a:r>
              <a:rPr b="1" lang="en" sz="1200">
                <a:solidFill>
                  <a:schemeClr val="lt1"/>
                </a:solidFill>
                <a:latin typeface="Montserrat"/>
                <a:ea typeface="Montserrat"/>
                <a:cs typeface="Montserrat"/>
                <a:sym typeface="Montserrat"/>
              </a:rPr>
              <a:t>.00 USD/month</a:t>
            </a:r>
            <a:endParaRPr b="1" sz="1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a:latin typeface="Montserrat"/>
                <a:ea typeface="Montserrat"/>
                <a:cs typeface="Montserrat"/>
                <a:sym typeface="Montserrat"/>
              </a:rPr>
              <a:t>Cloud Storage</a:t>
            </a:r>
            <a:r>
              <a:rPr b="1" lang="en">
                <a:latin typeface="Montserrat"/>
                <a:ea typeface="Montserrat"/>
                <a:cs typeface="Montserrat"/>
                <a:sym typeface="Montserrat"/>
              </a:rPr>
              <a:t>:</a:t>
            </a:r>
            <a:endParaRPr b="1">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Medium"/>
                <a:ea typeface="Montserrat Medium"/>
                <a:cs typeface="Montserrat Medium"/>
                <a:sym typeface="Montserrat Medium"/>
              </a:rPr>
              <a:t>Standard monthly cost of </a:t>
            </a:r>
            <a:r>
              <a:rPr b="1" lang="en" sz="1200">
                <a:solidFill>
                  <a:schemeClr val="lt1"/>
                </a:solidFill>
                <a:latin typeface="Montserrat"/>
                <a:ea typeface="Montserrat"/>
                <a:cs typeface="Montserrat"/>
                <a:sym typeface="Montserrat"/>
              </a:rPr>
              <a:t>3.10</a:t>
            </a:r>
            <a:r>
              <a:rPr b="1" lang="en" sz="1200">
                <a:solidFill>
                  <a:schemeClr val="lt1"/>
                </a:solidFill>
                <a:latin typeface="Montserrat"/>
                <a:ea typeface="Montserrat"/>
                <a:cs typeface="Montserrat"/>
                <a:sym typeface="Montserrat"/>
              </a:rPr>
              <a:t> USD/month</a:t>
            </a:r>
            <a:endParaRPr b="1" sz="1200">
              <a:solidFill>
                <a:schemeClr val="lt1"/>
              </a:solidFill>
              <a:latin typeface="Montserrat"/>
              <a:ea typeface="Montserrat"/>
              <a:cs typeface="Montserrat"/>
              <a:sym typeface="Montserrat"/>
            </a:endParaRPr>
          </a:p>
        </p:txBody>
      </p:sp>
      <p:sp>
        <p:nvSpPr>
          <p:cNvPr id="792" name="Google Shape;792;p52"/>
          <p:cNvSpPr txBox="1"/>
          <p:nvPr/>
        </p:nvSpPr>
        <p:spPr>
          <a:xfrm>
            <a:off x="710250" y="1865850"/>
            <a:ext cx="2363400" cy="82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rPr>
              <a:t>RDS:</a:t>
            </a:r>
            <a:endParaRPr b="1">
              <a:solidFill>
                <a:schemeClr val="dk1"/>
              </a:solidFill>
            </a:endParaRPr>
          </a:p>
          <a:p>
            <a:pPr indent="0" lvl="0" marL="0" rtl="0" algn="l">
              <a:lnSpc>
                <a:spcPct val="115000"/>
              </a:lnSpc>
              <a:spcBef>
                <a:spcPts val="0"/>
              </a:spcBef>
              <a:spcAft>
                <a:spcPts val="0"/>
              </a:spcAft>
              <a:buNone/>
            </a:pPr>
            <a:r>
              <a:rPr lang="en" sz="1200">
                <a:solidFill>
                  <a:schemeClr val="dk1"/>
                </a:solidFill>
              </a:rPr>
              <a:t>Standard monthly cost of </a:t>
            </a:r>
            <a:r>
              <a:rPr b="1" lang="en" sz="1200">
                <a:solidFill>
                  <a:schemeClr val="lt1"/>
                </a:solidFill>
              </a:rPr>
              <a:t>82.86</a:t>
            </a:r>
            <a:r>
              <a:rPr b="1" lang="en" sz="1200">
                <a:solidFill>
                  <a:schemeClr val="lt1"/>
                </a:solidFill>
              </a:rPr>
              <a:t> USD/month</a:t>
            </a:r>
            <a:endParaRPr b="1" sz="1200">
              <a:solidFill>
                <a:schemeClr val="lt1"/>
              </a:solidFill>
            </a:endParaRPr>
          </a:p>
        </p:txBody>
      </p:sp>
      <p:sp>
        <p:nvSpPr>
          <p:cNvPr id="793" name="Google Shape;793;p52"/>
          <p:cNvSpPr txBox="1"/>
          <p:nvPr/>
        </p:nvSpPr>
        <p:spPr>
          <a:xfrm>
            <a:off x="4637855" y="4927979"/>
            <a:ext cx="240600" cy="161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700">
                <a:solidFill>
                  <a:schemeClr val="dk1"/>
                </a:solidFill>
                <a:latin typeface="Montserrat"/>
                <a:ea typeface="Montserrat"/>
                <a:cs typeface="Montserrat"/>
                <a:sym typeface="Montserrat"/>
              </a:rPr>
              <a:t>2022</a:t>
            </a:r>
            <a:endParaRPr b="1" sz="700">
              <a:solidFill>
                <a:schemeClr val="dk1"/>
              </a:solidFill>
              <a:latin typeface="Montserrat"/>
              <a:ea typeface="Montserrat"/>
              <a:cs typeface="Montserrat"/>
              <a:sym typeface="Montserrat"/>
            </a:endParaRPr>
          </a:p>
        </p:txBody>
      </p:sp>
      <p:pic>
        <p:nvPicPr>
          <p:cNvPr id="794" name="Google Shape;794;p52"/>
          <p:cNvPicPr preferRelativeResize="0"/>
          <p:nvPr/>
        </p:nvPicPr>
        <p:blipFill>
          <a:blip r:embed="rId4">
            <a:alphaModFix/>
          </a:blip>
          <a:stretch>
            <a:fillRect/>
          </a:stretch>
        </p:blipFill>
        <p:spPr>
          <a:xfrm>
            <a:off x="3781850" y="4603149"/>
            <a:ext cx="887955" cy="358982"/>
          </a:xfrm>
          <a:prstGeom prst="rect">
            <a:avLst/>
          </a:prstGeom>
          <a:noFill/>
          <a:ln>
            <a:noFill/>
          </a:ln>
        </p:spPr>
      </p:pic>
      <p:pic>
        <p:nvPicPr>
          <p:cNvPr id="795" name="Google Shape;795;p52"/>
          <p:cNvPicPr preferRelativeResize="0"/>
          <p:nvPr/>
        </p:nvPicPr>
        <p:blipFill>
          <a:blip r:embed="rId5">
            <a:alphaModFix/>
          </a:blip>
          <a:stretch>
            <a:fillRect/>
          </a:stretch>
        </p:blipFill>
        <p:spPr>
          <a:xfrm>
            <a:off x="4664706" y="4692798"/>
            <a:ext cx="179666" cy="179661"/>
          </a:xfrm>
          <a:prstGeom prst="rect">
            <a:avLst/>
          </a:prstGeom>
          <a:noFill/>
          <a:ln>
            <a:noFill/>
          </a:ln>
        </p:spPr>
      </p:pic>
      <p:pic>
        <p:nvPicPr>
          <p:cNvPr id="796" name="Google Shape;796;p52"/>
          <p:cNvPicPr preferRelativeResize="0"/>
          <p:nvPr/>
        </p:nvPicPr>
        <p:blipFill>
          <a:blip r:embed="rId6">
            <a:alphaModFix/>
          </a:blip>
          <a:stretch>
            <a:fillRect/>
          </a:stretch>
        </p:blipFill>
        <p:spPr>
          <a:xfrm>
            <a:off x="4887880" y="4696454"/>
            <a:ext cx="599872" cy="358978"/>
          </a:xfrm>
          <a:prstGeom prst="rect">
            <a:avLst/>
          </a:prstGeom>
          <a:noFill/>
          <a:ln>
            <a:noFill/>
          </a:ln>
        </p:spPr>
      </p:pic>
      <p:grpSp>
        <p:nvGrpSpPr>
          <p:cNvPr id="797" name="Google Shape;797;p52"/>
          <p:cNvGrpSpPr/>
          <p:nvPr/>
        </p:nvGrpSpPr>
        <p:grpSpPr>
          <a:xfrm>
            <a:off x="1158216" y="3155713"/>
            <a:ext cx="1131181" cy="1131181"/>
            <a:chOff x="1492675" y="2620775"/>
            <a:chExt cx="481825" cy="481825"/>
          </a:xfrm>
        </p:grpSpPr>
        <p:sp>
          <p:nvSpPr>
            <p:cNvPr id="798" name="Google Shape;798;p52"/>
            <p:cNvSpPr/>
            <p:nvPr/>
          </p:nvSpPr>
          <p:spPr>
            <a:xfrm>
              <a:off x="1677125" y="2620775"/>
              <a:ext cx="112950" cy="113850"/>
            </a:xfrm>
            <a:custGeom>
              <a:rect b="b" l="l" r="r" t="t"/>
              <a:pathLst>
                <a:path extrusionOk="0" h="4554" w="4518">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gradFill>
              <a:gsLst>
                <a:gs pos="0">
                  <a:srgbClr val="FDECDB"/>
                </a:gs>
                <a:gs pos="100000">
                  <a:srgbClr val="F0A96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99" name="Google Shape;799;p52"/>
            <p:cNvSpPr/>
            <p:nvPr/>
          </p:nvSpPr>
          <p:spPr>
            <a:xfrm>
              <a:off x="1492675" y="2734675"/>
              <a:ext cx="481825" cy="367925"/>
            </a:xfrm>
            <a:custGeom>
              <a:rect b="b" l="l" r="r" t="t"/>
              <a:pathLst>
                <a:path extrusionOk="0" h="14717" w="19273">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800" name="Google Shape;800;p52"/>
          <p:cNvPicPr preferRelativeResize="0"/>
          <p:nvPr/>
        </p:nvPicPr>
        <p:blipFill>
          <a:blip r:embed="rId7">
            <a:alphaModFix/>
          </a:blip>
          <a:stretch>
            <a:fillRect/>
          </a:stretch>
        </p:blipFill>
        <p:spPr>
          <a:xfrm>
            <a:off x="155450" y="254650"/>
            <a:ext cx="1816101" cy="953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53"/>
          <p:cNvSpPr txBox="1"/>
          <p:nvPr>
            <p:ph type="title"/>
          </p:nvPr>
        </p:nvSpPr>
        <p:spPr>
          <a:xfrm>
            <a:off x="298025" y="96675"/>
            <a:ext cx="77235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800"/>
              </a:spcAft>
              <a:buNone/>
            </a:pPr>
            <a:r>
              <a:rPr lang="en"/>
              <a:t>Success Criteria</a:t>
            </a:r>
            <a:endParaRPr i="1">
              <a:solidFill>
                <a:schemeClr val="lt2"/>
              </a:solidFill>
            </a:endParaRPr>
          </a:p>
        </p:txBody>
      </p:sp>
      <p:sp>
        <p:nvSpPr>
          <p:cNvPr id="806" name="Google Shape;806;p53"/>
          <p:cNvSpPr txBox="1"/>
          <p:nvPr/>
        </p:nvSpPr>
        <p:spPr>
          <a:xfrm>
            <a:off x="4797505" y="4982404"/>
            <a:ext cx="240600" cy="161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700">
                <a:solidFill>
                  <a:schemeClr val="dk1"/>
                </a:solidFill>
                <a:latin typeface="Montserrat"/>
                <a:ea typeface="Montserrat"/>
                <a:cs typeface="Montserrat"/>
                <a:sym typeface="Montserrat"/>
              </a:rPr>
              <a:t>2022</a:t>
            </a:r>
            <a:endParaRPr b="1" sz="700">
              <a:solidFill>
                <a:schemeClr val="dk1"/>
              </a:solidFill>
              <a:latin typeface="Montserrat"/>
              <a:ea typeface="Montserrat"/>
              <a:cs typeface="Montserrat"/>
              <a:sym typeface="Montserrat"/>
            </a:endParaRPr>
          </a:p>
        </p:txBody>
      </p:sp>
      <p:pic>
        <p:nvPicPr>
          <p:cNvPr id="807" name="Google Shape;807;p53"/>
          <p:cNvPicPr preferRelativeResize="0"/>
          <p:nvPr/>
        </p:nvPicPr>
        <p:blipFill>
          <a:blip r:embed="rId3">
            <a:alphaModFix/>
          </a:blip>
          <a:stretch>
            <a:fillRect/>
          </a:stretch>
        </p:blipFill>
        <p:spPr>
          <a:xfrm>
            <a:off x="3941500" y="4657574"/>
            <a:ext cx="887955" cy="358982"/>
          </a:xfrm>
          <a:prstGeom prst="rect">
            <a:avLst/>
          </a:prstGeom>
          <a:noFill/>
          <a:ln>
            <a:noFill/>
          </a:ln>
        </p:spPr>
      </p:pic>
      <p:pic>
        <p:nvPicPr>
          <p:cNvPr id="808" name="Google Shape;808;p53"/>
          <p:cNvPicPr preferRelativeResize="0"/>
          <p:nvPr/>
        </p:nvPicPr>
        <p:blipFill>
          <a:blip r:embed="rId4">
            <a:alphaModFix/>
          </a:blip>
          <a:stretch>
            <a:fillRect/>
          </a:stretch>
        </p:blipFill>
        <p:spPr>
          <a:xfrm>
            <a:off x="4824356" y="4747223"/>
            <a:ext cx="179666" cy="179661"/>
          </a:xfrm>
          <a:prstGeom prst="rect">
            <a:avLst/>
          </a:prstGeom>
          <a:noFill/>
          <a:ln>
            <a:noFill/>
          </a:ln>
        </p:spPr>
      </p:pic>
      <p:pic>
        <p:nvPicPr>
          <p:cNvPr id="809" name="Google Shape;809;p53"/>
          <p:cNvPicPr preferRelativeResize="0"/>
          <p:nvPr/>
        </p:nvPicPr>
        <p:blipFill>
          <a:blip r:embed="rId5">
            <a:alphaModFix/>
          </a:blip>
          <a:stretch>
            <a:fillRect/>
          </a:stretch>
        </p:blipFill>
        <p:spPr>
          <a:xfrm>
            <a:off x="5047530" y="4750879"/>
            <a:ext cx="599872" cy="358978"/>
          </a:xfrm>
          <a:prstGeom prst="rect">
            <a:avLst/>
          </a:prstGeom>
          <a:noFill/>
          <a:ln>
            <a:noFill/>
          </a:ln>
        </p:spPr>
      </p:pic>
      <p:pic>
        <p:nvPicPr>
          <p:cNvPr id="810" name="Google Shape;810;p53"/>
          <p:cNvPicPr preferRelativeResize="0"/>
          <p:nvPr/>
        </p:nvPicPr>
        <p:blipFill>
          <a:blip r:embed="rId6">
            <a:alphaModFix/>
          </a:blip>
          <a:stretch>
            <a:fillRect/>
          </a:stretch>
        </p:blipFill>
        <p:spPr>
          <a:xfrm>
            <a:off x="3373000" y="30100"/>
            <a:ext cx="779650" cy="779651"/>
          </a:xfrm>
          <a:prstGeom prst="rect">
            <a:avLst/>
          </a:prstGeom>
          <a:noFill/>
          <a:ln>
            <a:noFill/>
          </a:ln>
        </p:spPr>
      </p:pic>
      <p:sp>
        <p:nvSpPr>
          <p:cNvPr id="811" name="Google Shape;811;p53"/>
          <p:cNvSpPr txBox="1"/>
          <p:nvPr/>
        </p:nvSpPr>
        <p:spPr>
          <a:xfrm>
            <a:off x="298025" y="862750"/>
            <a:ext cx="2724000" cy="461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820">
                <a:solidFill>
                  <a:schemeClr val="lt1"/>
                </a:solidFill>
                <a:latin typeface="Montserrat"/>
                <a:ea typeface="Montserrat"/>
                <a:cs typeface="Montserrat"/>
                <a:sym typeface="Montserrat"/>
              </a:rPr>
              <a:t>Proposed Metrics</a:t>
            </a:r>
            <a:endParaRPr b="1" sz="1820">
              <a:solidFill>
                <a:schemeClr val="lt1"/>
              </a:solidFill>
              <a:latin typeface="Montserrat"/>
              <a:ea typeface="Montserrat"/>
              <a:cs typeface="Montserrat"/>
              <a:sym typeface="Montserrat"/>
            </a:endParaRPr>
          </a:p>
        </p:txBody>
      </p:sp>
      <p:sp>
        <p:nvSpPr>
          <p:cNvPr id="812" name="Google Shape;812;p53"/>
          <p:cNvSpPr txBox="1"/>
          <p:nvPr/>
        </p:nvSpPr>
        <p:spPr>
          <a:xfrm>
            <a:off x="298025" y="1324450"/>
            <a:ext cx="4004100" cy="36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00"/>
                </a:solidFill>
              </a:rPr>
              <a:t>Quantitative Measures</a:t>
            </a:r>
            <a:endParaRPr sz="1200">
              <a:solidFill>
                <a:srgbClr val="000000"/>
              </a:solidFill>
            </a:endParaRPr>
          </a:p>
          <a:p>
            <a:pPr indent="-304800" lvl="0" marL="457200" rtl="0" algn="l">
              <a:lnSpc>
                <a:spcPct val="115000"/>
              </a:lnSpc>
              <a:spcBef>
                <a:spcPts val="1200"/>
              </a:spcBef>
              <a:spcAft>
                <a:spcPts val="0"/>
              </a:spcAft>
              <a:buClr>
                <a:srgbClr val="000000"/>
              </a:buClr>
              <a:buSzPts val="1200"/>
              <a:buChar char="●"/>
            </a:pPr>
            <a:r>
              <a:rPr lang="en" sz="1200">
                <a:solidFill>
                  <a:srgbClr val="000000"/>
                </a:solidFill>
              </a:rPr>
              <a:t>Retrieval time</a:t>
            </a:r>
            <a:endParaRPr sz="1200">
              <a:solidFill>
                <a:srgbClr val="000000"/>
              </a:solidFill>
            </a:endParaRPr>
          </a:p>
          <a:p>
            <a:pPr indent="0" lvl="0" marL="0" rtl="0" algn="l">
              <a:lnSpc>
                <a:spcPct val="115000"/>
              </a:lnSpc>
              <a:spcBef>
                <a:spcPts val="1200"/>
              </a:spcBef>
              <a:spcAft>
                <a:spcPts val="0"/>
              </a:spcAft>
              <a:buNone/>
            </a:pPr>
            <a:r>
              <a:rPr b="1" lang="en" sz="1300">
                <a:solidFill>
                  <a:srgbClr val="000000"/>
                </a:solidFill>
              </a:rPr>
              <a:t>Qualitative Measures</a:t>
            </a:r>
            <a:endParaRPr sz="1200">
              <a:solidFill>
                <a:srgbClr val="000000"/>
              </a:solidFill>
            </a:endParaRPr>
          </a:p>
          <a:p>
            <a:pPr indent="-304800" lvl="0" marL="457200" rtl="0" algn="l">
              <a:lnSpc>
                <a:spcPct val="115000"/>
              </a:lnSpc>
              <a:spcBef>
                <a:spcPts val="1200"/>
              </a:spcBef>
              <a:spcAft>
                <a:spcPts val="0"/>
              </a:spcAft>
              <a:buClr>
                <a:srgbClr val="000000"/>
              </a:buClr>
              <a:buSzPts val="1200"/>
              <a:buChar char="●"/>
            </a:pPr>
            <a:r>
              <a:rPr lang="en" sz="1200">
                <a:solidFill>
                  <a:srgbClr val="000000"/>
                </a:solidFill>
              </a:rPr>
              <a:t>Data Quality</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Accuracy and Precision</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Reliability and Consistency</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Validity</a:t>
            </a:r>
            <a:endParaRPr sz="1200">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Uniqueness</a:t>
            </a:r>
            <a:endParaRPr sz="1200">
              <a:solidFill>
                <a:srgbClr val="000000"/>
              </a:solidFill>
            </a:endParaRPr>
          </a:p>
          <a:p>
            <a:pPr indent="-304800" lvl="1" marL="914400" rtl="0" algn="l">
              <a:lnSpc>
                <a:spcPct val="100000"/>
              </a:lnSpc>
              <a:spcBef>
                <a:spcPts val="0"/>
              </a:spcBef>
              <a:spcAft>
                <a:spcPts val="0"/>
              </a:spcAft>
              <a:buClr>
                <a:srgbClr val="595959"/>
              </a:buClr>
              <a:buSzPts val="1200"/>
              <a:buChar char="○"/>
            </a:pPr>
            <a:r>
              <a:rPr lang="en" sz="1200"/>
              <a:t>Satisfactory</a:t>
            </a:r>
            <a:endParaRPr sz="1200"/>
          </a:p>
        </p:txBody>
      </p:sp>
      <p:sp>
        <p:nvSpPr>
          <p:cNvPr id="813" name="Google Shape;813;p53"/>
          <p:cNvSpPr txBox="1"/>
          <p:nvPr/>
        </p:nvSpPr>
        <p:spPr>
          <a:xfrm>
            <a:off x="4302125" y="1273298"/>
            <a:ext cx="4413900" cy="3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00"/>
                </a:solidFill>
              </a:rPr>
              <a:t>Quantitative Measures</a:t>
            </a:r>
            <a:endParaRPr sz="1200">
              <a:solidFill>
                <a:srgbClr val="000000"/>
              </a:solidFill>
            </a:endParaRPr>
          </a:p>
          <a:p>
            <a:pPr indent="-304800" lvl="0" marL="457200" rtl="0" algn="l">
              <a:lnSpc>
                <a:spcPct val="115000"/>
              </a:lnSpc>
              <a:spcBef>
                <a:spcPts val="1200"/>
              </a:spcBef>
              <a:spcAft>
                <a:spcPts val="0"/>
              </a:spcAft>
              <a:buClr>
                <a:srgbClr val="595959"/>
              </a:buClr>
              <a:buSzPts val="1200"/>
              <a:buChar char="●"/>
            </a:pPr>
            <a:r>
              <a:rPr lang="en" sz="1200">
                <a:solidFill>
                  <a:srgbClr val="000000"/>
                </a:solidFill>
              </a:rPr>
              <a:t>Retrieval Time:</a:t>
            </a:r>
            <a:r>
              <a:rPr lang="en" sz="1200">
                <a:solidFill>
                  <a:srgbClr val="434343"/>
                </a:solidFill>
              </a:rPr>
              <a:t> </a:t>
            </a:r>
            <a:r>
              <a:rPr lang="en" sz="1200"/>
              <a:t>within a minute </a:t>
            </a:r>
            <a:r>
              <a:rPr lang="en" sz="1200">
                <a:solidFill>
                  <a:schemeClr val="dk1"/>
                </a:solidFill>
              </a:rPr>
              <a:t>✅</a:t>
            </a:r>
            <a:endParaRPr sz="1200">
              <a:solidFill>
                <a:srgbClr val="000000"/>
              </a:solidFill>
            </a:endParaRPr>
          </a:p>
          <a:p>
            <a:pPr indent="0" lvl="0" marL="0" rtl="0" algn="l">
              <a:spcBef>
                <a:spcPts val="1200"/>
              </a:spcBef>
              <a:spcAft>
                <a:spcPts val="0"/>
              </a:spcAft>
              <a:buNone/>
            </a:pPr>
            <a:r>
              <a:rPr b="1" lang="en" sz="1300">
                <a:solidFill>
                  <a:srgbClr val="000000"/>
                </a:solidFill>
              </a:rPr>
              <a:t>Qualitative Measures</a:t>
            </a:r>
            <a:endParaRPr sz="1200">
              <a:solidFill>
                <a:srgbClr val="000000"/>
              </a:solidFill>
            </a:endParaRPr>
          </a:p>
          <a:p>
            <a:pPr indent="-304800" lvl="0" marL="457200" rtl="0" algn="l">
              <a:lnSpc>
                <a:spcPct val="115000"/>
              </a:lnSpc>
              <a:spcBef>
                <a:spcPts val="1200"/>
              </a:spcBef>
              <a:spcAft>
                <a:spcPts val="0"/>
              </a:spcAft>
              <a:buClr>
                <a:srgbClr val="000000"/>
              </a:buClr>
              <a:buSzPts val="1200"/>
              <a:buChar char="●"/>
            </a:pPr>
            <a:r>
              <a:rPr lang="en" sz="1200">
                <a:solidFill>
                  <a:srgbClr val="000000"/>
                </a:solidFill>
              </a:rPr>
              <a:t>Data Quality</a:t>
            </a:r>
            <a:r>
              <a:rPr lang="en" sz="1200"/>
              <a:t>:</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Accuracy: Relevance of </a:t>
            </a:r>
            <a:r>
              <a:rPr lang="en" sz="1200"/>
              <a:t>restaurant and review</a:t>
            </a:r>
            <a:r>
              <a:rPr lang="en" sz="1200">
                <a:solidFill>
                  <a:srgbClr val="000000"/>
                </a:solidFill>
              </a:rPr>
              <a:t> search</a:t>
            </a:r>
            <a:r>
              <a:rPr lang="en" sz="1200">
                <a:solidFill>
                  <a:schemeClr val="dk1"/>
                </a:solidFill>
              </a:rPr>
              <a:t>✅</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Consistency: </a:t>
            </a:r>
            <a:r>
              <a:rPr lang="en" sz="1200">
                <a:solidFill>
                  <a:schemeClr val="dk1"/>
                </a:solidFill>
              </a:rPr>
              <a:t>✅</a:t>
            </a:r>
            <a:br>
              <a:rPr lang="en" sz="1200">
                <a:solidFill>
                  <a:srgbClr val="000000"/>
                </a:solidFill>
              </a:rPr>
            </a:br>
            <a:r>
              <a:rPr lang="en" sz="1200">
                <a:solidFill>
                  <a:srgbClr val="000000"/>
                </a:solidFill>
              </a:rPr>
              <a:t>Consistent performance of queries</a:t>
            </a:r>
            <a:endParaRPr sz="1200"/>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Validity:  </a:t>
            </a:r>
            <a:r>
              <a:rPr lang="en" sz="1200">
                <a:solidFill>
                  <a:schemeClr val="dk1"/>
                </a:solidFill>
              </a:rPr>
              <a:t>✅</a:t>
            </a:r>
            <a:br>
              <a:rPr lang="en" sz="1200">
                <a:solidFill>
                  <a:srgbClr val="000000"/>
                </a:solidFill>
              </a:rPr>
            </a:br>
            <a:r>
              <a:rPr lang="en" sz="1200">
                <a:solidFill>
                  <a:srgbClr val="000000"/>
                </a:solidFill>
              </a:rPr>
              <a:t>Data range and type, and code validation</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Uniqueness:  No data duplication or overlaps</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Satisfactory</a:t>
            </a:r>
            <a:endParaRPr sz="1200">
              <a:solidFill>
                <a:schemeClr val="dk1"/>
              </a:solidFill>
            </a:endParaRPr>
          </a:p>
        </p:txBody>
      </p:sp>
      <p:sp>
        <p:nvSpPr>
          <p:cNvPr id="814" name="Google Shape;814;p53"/>
          <p:cNvSpPr txBox="1"/>
          <p:nvPr/>
        </p:nvSpPr>
        <p:spPr>
          <a:xfrm>
            <a:off x="4302137" y="862749"/>
            <a:ext cx="41556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Montserrat"/>
                <a:ea typeface="Montserrat"/>
                <a:cs typeface="Montserrat"/>
                <a:sym typeface="Montserrat"/>
              </a:rPr>
              <a:t>Assessment </a:t>
            </a:r>
            <a:endParaRPr b="1">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54"/>
          <p:cNvSpPr txBox="1"/>
          <p:nvPr>
            <p:ph type="title"/>
          </p:nvPr>
        </p:nvSpPr>
        <p:spPr>
          <a:xfrm>
            <a:off x="2387850" y="1150325"/>
            <a:ext cx="4368300" cy="113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solidFill>
                  <a:schemeClr val="dk1"/>
                </a:solidFill>
              </a:rPr>
              <a:t>THANKS!</a:t>
            </a:r>
            <a:endParaRPr sz="4500">
              <a:solidFill>
                <a:schemeClr val="dk1"/>
              </a:solidFill>
            </a:endParaRPr>
          </a:p>
        </p:txBody>
      </p:sp>
      <p:sp>
        <p:nvSpPr>
          <p:cNvPr id="820" name="Google Shape;820;p54"/>
          <p:cNvSpPr txBox="1"/>
          <p:nvPr>
            <p:ph idx="1" type="subTitle"/>
          </p:nvPr>
        </p:nvSpPr>
        <p:spPr>
          <a:xfrm>
            <a:off x="2542250" y="1829825"/>
            <a:ext cx="1115400" cy="1192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1" lang="en" sz="2600">
                <a:latin typeface="Philosopher"/>
                <a:ea typeface="Philosopher"/>
                <a:cs typeface="Philosopher"/>
                <a:sym typeface="Philosopher"/>
              </a:rPr>
              <a:t>Q&amp;A</a:t>
            </a:r>
            <a:endParaRPr sz="2800"/>
          </a:p>
        </p:txBody>
      </p:sp>
      <p:sp>
        <p:nvSpPr>
          <p:cNvPr id="821" name="Google Shape;821;p54"/>
          <p:cNvSpPr txBox="1"/>
          <p:nvPr/>
        </p:nvSpPr>
        <p:spPr>
          <a:xfrm>
            <a:off x="4172432" y="3486576"/>
            <a:ext cx="458700" cy="30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a:solidFill>
                  <a:schemeClr val="dk1"/>
                </a:solidFill>
                <a:latin typeface="Montserrat"/>
                <a:ea typeface="Montserrat"/>
                <a:cs typeface="Montserrat"/>
                <a:sym typeface="Montserrat"/>
              </a:rPr>
              <a:t>2022</a:t>
            </a:r>
            <a:endParaRPr b="1">
              <a:solidFill>
                <a:schemeClr val="dk1"/>
              </a:solidFill>
              <a:latin typeface="Montserrat"/>
              <a:ea typeface="Montserrat"/>
              <a:cs typeface="Montserrat"/>
              <a:sym typeface="Montserrat"/>
            </a:endParaRPr>
          </a:p>
        </p:txBody>
      </p:sp>
      <p:pic>
        <p:nvPicPr>
          <p:cNvPr id="822" name="Google Shape;822;p54"/>
          <p:cNvPicPr preferRelativeResize="0"/>
          <p:nvPr/>
        </p:nvPicPr>
        <p:blipFill>
          <a:blip r:embed="rId3">
            <a:alphaModFix/>
          </a:blip>
          <a:stretch>
            <a:fillRect/>
          </a:stretch>
        </p:blipFill>
        <p:spPr>
          <a:xfrm>
            <a:off x="2540673" y="2867372"/>
            <a:ext cx="1692666" cy="684306"/>
          </a:xfrm>
          <a:prstGeom prst="rect">
            <a:avLst/>
          </a:prstGeom>
          <a:noFill/>
          <a:ln>
            <a:noFill/>
          </a:ln>
        </p:spPr>
      </p:pic>
      <p:pic>
        <p:nvPicPr>
          <p:cNvPr id="823" name="Google Shape;823;p54"/>
          <p:cNvPicPr preferRelativeResize="0"/>
          <p:nvPr/>
        </p:nvPicPr>
        <p:blipFill>
          <a:blip r:embed="rId4">
            <a:alphaModFix/>
          </a:blip>
          <a:stretch>
            <a:fillRect/>
          </a:stretch>
        </p:blipFill>
        <p:spPr>
          <a:xfrm>
            <a:off x="4223617" y="3038265"/>
            <a:ext cx="342487" cy="342477"/>
          </a:xfrm>
          <a:prstGeom prst="rect">
            <a:avLst/>
          </a:prstGeom>
          <a:noFill/>
          <a:ln>
            <a:noFill/>
          </a:ln>
        </p:spPr>
      </p:pic>
      <p:pic>
        <p:nvPicPr>
          <p:cNvPr id="824" name="Google Shape;824;p54"/>
          <p:cNvPicPr preferRelativeResize="0"/>
          <p:nvPr/>
        </p:nvPicPr>
        <p:blipFill>
          <a:blip r:embed="rId5">
            <a:alphaModFix/>
          </a:blip>
          <a:stretch>
            <a:fillRect/>
          </a:stretch>
        </p:blipFill>
        <p:spPr>
          <a:xfrm>
            <a:off x="4649042" y="3045234"/>
            <a:ext cx="1143507" cy="6842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cxnSp>
        <p:nvCxnSpPr>
          <p:cNvPr id="465" name="Google Shape;465;p39"/>
          <p:cNvCxnSpPr>
            <a:stCxn id="466" idx="3"/>
            <a:endCxn id="467" idx="1"/>
          </p:cNvCxnSpPr>
          <p:nvPr/>
        </p:nvCxnSpPr>
        <p:spPr>
          <a:xfrm>
            <a:off x="6445650" y="2908775"/>
            <a:ext cx="1134300" cy="0"/>
          </a:xfrm>
          <a:prstGeom prst="straightConnector1">
            <a:avLst/>
          </a:prstGeom>
          <a:noFill/>
          <a:ln cap="flat" cmpd="sng" w="19050">
            <a:solidFill>
              <a:schemeClr val="lt2"/>
            </a:solidFill>
            <a:prstDash val="solid"/>
            <a:round/>
            <a:headEnd len="med" w="med" type="none"/>
            <a:tailEnd len="med" w="med" type="none"/>
          </a:ln>
        </p:spPr>
      </p:cxnSp>
      <p:sp>
        <p:nvSpPr>
          <p:cNvPr id="468" name="Google Shape;468;p39"/>
          <p:cNvSpPr/>
          <p:nvPr/>
        </p:nvSpPr>
        <p:spPr>
          <a:xfrm flipH="1" rot="10800000">
            <a:off x="7254843" y="2553556"/>
            <a:ext cx="1303685" cy="783021"/>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9" name="Google Shape;469;p39"/>
          <p:cNvCxnSpPr>
            <a:stCxn id="470" idx="2"/>
            <a:endCxn id="471" idx="0"/>
          </p:cNvCxnSpPr>
          <p:nvPr/>
        </p:nvCxnSpPr>
        <p:spPr>
          <a:xfrm>
            <a:off x="2639117" y="3221975"/>
            <a:ext cx="0" cy="767700"/>
          </a:xfrm>
          <a:prstGeom prst="straightConnector1">
            <a:avLst/>
          </a:prstGeom>
          <a:noFill/>
          <a:ln cap="flat" cmpd="sng" w="19050">
            <a:solidFill>
              <a:schemeClr val="lt2"/>
            </a:solidFill>
            <a:prstDash val="solid"/>
            <a:round/>
            <a:headEnd len="med" w="med" type="none"/>
            <a:tailEnd len="med" w="med" type="none"/>
          </a:ln>
        </p:spPr>
      </p:cxnSp>
      <p:cxnSp>
        <p:nvCxnSpPr>
          <p:cNvPr id="472" name="Google Shape;472;p39"/>
          <p:cNvCxnSpPr>
            <a:stCxn id="466" idx="2"/>
            <a:endCxn id="473" idx="0"/>
          </p:cNvCxnSpPr>
          <p:nvPr/>
        </p:nvCxnSpPr>
        <p:spPr>
          <a:xfrm>
            <a:off x="6107550" y="3221975"/>
            <a:ext cx="0" cy="842700"/>
          </a:xfrm>
          <a:prstGeom prst="straightConnector1">
            <a:avLst/>
          </a:prstGeom>
          <a:noFill/>
          <a:ln cap="flat" cmpd="sng" w="19050">
            <a:solidFill>
              <a:schemeClr val="lt2"/>
            </a:solidFill>
            <a:prstDash val="solid"/>
            <a:round/>
            <a:headEnd len="med" w="med" type="none"/>
            <a:tailEnd len="med" w="med" type="none"/>
          </a:ln>
        </p:spPr>
      </p:cxnSp>
      <p:cxnSp>
        <p:nvCxnSpPr>
          <p:cNvPr id="474" name="Google Shape;474;p39"/>
          <p:cNvCxnSpPr>
            <a:stCxn id="475" idx="0"/>
            <a:endCxn id="476" idx="2"/>
          </p:cNvCxnSpPr>
          <p:nvPr/>
        </p:nvCxnSpPr>
        <p:spPr>
          <a:xfrm rot="10800000">
            <a:off x="4373333" y="1973375"/>
            <a:ext cx="0" cy="622200"/>
          </a:xfrm>
          <a:prstGeom prst="straightConnector1">
            <a:avLst/>
          </a:prstGeom>
          <a:noFill/>
          <a:ln cap="flat" cmpd="sng" w="19050">
            <a:solidFill>
              <a:schemeClr val="lt2"/>
            </a:solidFill>
            <a:prstDash val="solid"/>
            <a:round/>
            <a:headEnd len="med" w="med" type="none"/>
            <a:tailEnd len="med" w="med" type="none"/>
          </a:ln>
        </p:spPr>
      </p:cxnSp>
      <p:cxnSp>
        <p:nvCxnSpPr>
          <p:cNvPr id="477" name="Google Shape;477;p39"/>
          <p:cNvCxnSpPr>
            <a:stCxn id="478" idx="0"/>
            <a:endCxn id="479" idx="2"/>
          </p:cNvCxnSpPr>
          <p:nvPr/>
        </p:nvCxnSpPr>
        <p:spPr>
          <a:xfrm>
            <a:off x="1133500" y="2595575"/>
            <a:ext cx="0" cy="504600"/>
          </a:xfrm>
          <a:prstGeom prst="straightConnector1">
            <a:avLst/>
          </a:prstGeom>
          <a:noFill/>
          <a:ln cap="flat" cmpd="sng" w="19050">
            <a:solidFill>
              <a:schemeClr val="lt2"/>
            </a:solidFill>
            <a:prstDash val="solid"/>
            <a:round/>
            <a:headEnd len="med" w="med" type="none"/>
            <a:tailEnd len="med" w="med" type="none"/>
          </a:ln>
        </p:spPr>
      </p:cxnSp>
      <p:cxnSp>
        <p:nvCxnSpPr>
          <p:cNvPr id="480" name="Google Shape;480;p39"/>
          <p:cNvCxnSpPr>
            <a:stCxn id="475" idx="3"/>
            <a:endCxn id="466" idx="1"/>
          </p:cNvCxnSpPr>
          <p:nvPr/>
        </p:nvCxnSpPr>
        <p:spPr>
          <a:xfrm>
            <a:off x="4711433" y="2908775"/>
            <a:ext cx="1058100" cy="0"/>
          </a:xfrm>
          <a:prstGeom prst="straightConnector1">
            <a:avLst/>
          </a:prstGeom>
          <a:noFill/>
          <a:ln cap="flat" cmpd="sng" w="19050">
            <a:solidFill>
              <a:schemeClr val="lt2"/>
            </a:solidFill>
            <a:prstDash val="solid"/>
            <a:round/>
            <a:headEnd len="med" w="med" type="none"/>
            <a:tailEnd len="med" w="med" type="none"/>
          </a:ln>
        </p:spPr>
      </p:cxnSp>
      <p:cxnSp>
        <p:nvCxnSpPr>
          <p:cNvPr id="481" name="Google Shape;481;p39"/>
          <p:cNvCxnSpPr>
            <a:stCxn id="470" idx="3"/>
            <a:endCxn id="475" idx="1"/>
          </p:cNvCxnSpPr>
          <p:nvPr/>
        </p:nvCxnSpPr>
        <p:spPr>
          <a:xfrm>
            <a:off x="2977217" y="2908775"/>
            <a:ext cx="1058100" cy="0"/>
          </a:xfrm>
          <a:prstGeom prst="straightConnector1">
            <a:avLst/>
          </a:prstGeom>
          <a:noFill/>
          <a:ln cap="flat" cmpd="sng" w="19050">
            <a:solidFill>
              <a:schemeClr val="lt2"/>
            </a:solidFill>
            <a:prstDash val="solid"/>
            <a:round/>
            <a:headEnd len="med" w="med" type="none"/>
            <a:tailEnd len="med" w="med" type="none"/>
          </a:ln>
        </p:spPr>
      </p:cxnSp>
      <p:cxnSp>
        <p:nvCxnSpPr>
          <p:cNvPr id="482" name="Google Shape;482;p39"/>
          <p:cNvCxnSpPr>
            <a:stCxn id="478" idx="3"/>
            <a:endCxn id="470" idx="1"/>
          </p:cNvCxnSpPr>
          <p:nvPr/>
        </p:nvCxnSpPr>
        <p:spPr>
          <a:xfrm>
            <a:off x="1471600" y="2908775"/>
            <a:ext cx="829500" cy="0"/>
          </a:xfrm>
          <a:prstGeom prst="straightConnector1">
            <a:avLst/>
          </a:prstGeom>
          <a:noFill/>
          <a:ln cap="flat" cmpd="sng" w="19050">
            <a:solidFill>
              <a:schemeClr val="lt2"/>
            </a:solidFill>
            <a:prstDash val="solid"/>
            <a:round/>
            <a:headEnd len="med" w="med" type="none"/>
            <a:tailEnd len="med" w="med" type="none"/>
          </a:ln>
        </p:spPr>
      </p:cxnSp>
      <p:sp>
        <p:nvSpPr>
          <p:cNvPr id="483" name="Google Shape;483;p39"/>
          <p:cNvSpPr txBox="1"/>
          <p:nvPr>
            <p:ph type="title"/>
          </p:nvPr>
        </p:nvSpPr>
        <p:spPr>
          <a:xfrm>
            <a:off x="710250" y="445025"/>
            <a:ext cx="7723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800"/>
              </a:spcAft>
              <a:buNone/>
            </a:pPr>
            <a:r>
              <a:rPr i="1" lang="en">
                <a:solidFill>
                  <a:schemeClr val="lt2"/>
                </a:solidFill>
              </a:rPr>
              <a:t>Presentation </a:t>
            </a:r>
            <a:r>
              <a:rPr lang="en"/>
              <a:t>Agenda </a:t>
            </a:r>
            <a:endParaRPr i="1">
              <a:solidFill>
                <a:schemeClr val="lt2"/>
              </a:solidFill>
            </a:endParaRPr>
          </a:p>
        </p:txBody>
      </p:sp>
      <p:sp>
        <p:nvSpPr>
          <p:cNvPr id="484" name="Google Shape;484;p39"/>
          <p:cNvSpPr/>
          <p:nvPr/>
        </p:nvSpPr>
        <p:spPr>
          <a:xfrm flipH="1" rot="10800000">
            <a:off x="481650" y="2553556"/>
            <a:ext cx="1303685" cy="783021"/>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9"/>
          <p:cNvSpPr txBox="1"/>
          <p:nvPr/>
        </p:nvSpPr>
        <p:spPr>
          <a:xfrm>
            <a:off x="795400" y="2595575"/>
            <a:ext cx="676200" cy="62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rgbClr val="FFFFFF"/>
                </a:solidFill>
                <a:latin typeface="Philosopher"/>
                <a:ea typeface="Philosopher"/>
                <a:cs typeface="Philosopher"/>
                <a:sym typeface="Philosopher"/>
              </a:rPr>
              <a:t>1</a:t>
            </a:r>
            <a:endParaRPr b="1" sz="3500">
              <a:solidFill>
                <a:srgbClr val="000000"/>
              </a:solidFill>
              <a:latin typeface="Philosopher"/>
              <a:ea typeface="Philosopher"/>
              <a:cs typeface="Philosopher"/>
              <a:sym typeface="Philosopher"/>
            </a:endParaRPr>
          </a:p>
        </p:txBody>
      </p:sp>
      <p:sp>
        <p:nvSpPr>
          <p:cNvPr id="485" name="Google Shape;485;p39"/>
          <p:cNvSpPr/>
          <p:nvPr/>
        </p:nvSpPr>
        <p:spPr>
          <a:xfrm flipH="1" rot="10800000">
            <a:off x="1987272" y="2553556"/>
            <a:ext cx="1303685" cy="783021"/>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txBox="1"/>
          <p:nvPr/>
        </p:nvSpPr>
        <p:spPr>
          <a:xfrm>
            <a:off x="2301017" y="2595575"/>
            <a:ext cx="676200" cy="62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rgbClr val="FFFFFF"/>
                </a:solidFill>
                <a:latin typeface="Philosopher"/>
                <a:ea typeface="Philosopher"/>
                <a:cs typeface="Philosopher"/>
                <a:sym typeface="Philosopher"/>
              </a:rPr>
              <a:t>2</a:t>
            </a:r>
            <a:endParaRPr b="1" sz="3500">
              <a:solidFill>
                <a:srgbClr val="000000"/>
              </a:solidFill>
              <a:latin typeface="Philosopher"/>
              <a:ea typeface="Philosopher"/>
              <a:cs typeface="Philosopher"/>
              <a:sym typeface="Philosopher"/>
            </a:endParaRPr>
          </a:p>
        </p:txBody>
      </p:sp>
      <p:sp>
        <p:nvSpPr>
          <p:cNvPr id="486" name="Google Shape;486;p39"/>
          <p:cNvSpPr/>
          <p:nvPr/>
        </p:nvSpPr>
        <p:spPr>
          <a:xfrm flipH="1" rot="10800000">
            <a:off x="3721493" y="2553556"/>
            <a:ext cx="1303685" cy="783021"/>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txBox="1"/>
          <p:nvPr/>
        </p:nvSpPr>
        <p:spPr>
          <a:xfrm>
            <a:off x="4035233" y="2595575"/>
            <a:ext cx="676200" cy="62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rgbClr val="FFFFFF"/>
                </a:solidFill>
                <a:latin typeface="Philosopher"/>
                <a:ea typeface="Philosopher"/>
                <a:cs typeface="Philosopher"/>
                <a:sym typeface="Philosopher"/>
              </a:rPr>
              <a:t>3</a:t>
            </a:r>
            <a:endParaRPr b="1" sz="3500">
              <a:solidFill>
                <a:srgbClr val="000000"/>
              </a:solidFill>
              <a:latin typeface="Philosopher"/>
              <a:ea typeface="Philosopher"/>
              <a:cs typeface="Philosopher"/>
              <a:sym typeface="Philosopher"/>
            </a:endParaRPr>
          </a:p>
        </p:txBody>
      </p:sp>
      <p:sp>
        <p:nvSpPr>
          <p:cNvPr id="487" name="Google Shape;487;p39"/>
          <p:cNvSpPr/>
          <p:nvPr/>
        </p:nvSpPr>
        <p:spPr>
          <a:xfrm flipH="1" rot="10800000">
            <a:off x="5455715" y="2553556"/>
            <a:ext cx="1303685" cy="783021"/>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
          <p:cNvSpPr txBox="1"/>
          <p:nvPr/>
        </p:nvSpPr>
        <p:spPr>
          <a:xfrm>
            <a:off x="5769450" y="2595575"/>
            <a:ext cx="676200" cy="62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rgbClr val="FFFFFF"/>
                </a:solidFill>
                <a:latin typeface="Philosopher"/>
                <a:ea typeface="Philosopher"/>
                <a:cs typeface="Philosopher"/>
                <a:sym typeface="Philosopher"/>
              </a:rPr>
              <a:t>4</a:t>
            </a:r>
            <a:endParaRPr b="1" sz="3500">
              <a:solidFill>
                <a:srgbClr val="000000"/>
              </a:solidFill>
              <a:latin typeface="Philosopher"/>
              <a:ea typeface="Philosopher"/>
              <a:cs typeface="Philosopher"/>
              <a:sym typeface="Philosopher"/>
            </a:endParaRPr>
          </a:p>
        </p:txBody>
      </p:sp>
      <p:sp>
        <p:nvSpPr>
          <p:cNvPr id="479" name="Google Shape;479;p39"/>
          <p:cNvSpPr txBox="1"/>
          <p:nvPr/>
        </p:nvSpPr>
        <p:spPr>
          <a:xfrm>
            <a:off x="237111" y="1560926"/>
            <a:ext cx="1792800" cy="15393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200">
                <a:latin typeface="Philosopher"/>
                <a:ea typeface="Philosopher"/>
                <a:cs typeface="Philosopher"/>
                <a:sym typeface="Philosopher"/>
              </a:rPr>
              <a:t>Business Plan</a:t>
            </a:r>
            <a:endParaRPr b="1" sz="2200">
              <a:latin typeface="Philosopher"/>
              <a:ea typeface="Philosopher"/>
              <a:cs typeface="Philosopher"/>
              <a:sym typeface="Philosopher"/>
            </a:endParaRPr>
          </a:p>
          <a:p>
            <a:pPr indent="0" lvl="0" marL="0" rtl="0" algn="ctr">
              <a:spcBef>
                <a:spcPts val="0"/>
              </a:spcBef>
              <a:spcAft>
                <a:spcPts val="0"/>
              </a:spcAft>
              <a:buClr>
                <a:schemeClr val="dk1"/>
              </a:buClr>
              <a:buSzPts val="1100"/>
              <a:buFont typeface="Arial"/>
              <a:buNone/>
            </a:pPr>
            <a:r>
              <a:t/>
            </a:r>
            <a:endParaRPr b="1" sz="2200">
              <a:latin typeface="Philosopher"/>
              <a:ea typeface="Philosopher"/>
              <a:cs typeface="Philosopher"/>
              <a:sym typeface="Philosopher"/>
            </a:endParaRPr>
          </a:p>
          <a:p>
            <a:pPr indent="0" lvl="0" marL="0" rtl="0" algn="ctr">
              <a:spcBef>
                <a:spcPts val="0"/>
              </a:spcBef>
              <a:spcAft>
                <a:spcPts val="0"/>
              </a:spcAft>
              <a:buNone/>
            </a:pPr>
            <a:r>
              <a:t/>
            </a:r>
            <a:endParaRPr b="1" sz="2200">
              <a:latin typeface="Philosopher"/>
              <a:ea typeface="Philosopher"/>
              <a:cs typeface="Philosopher"/>
              <a:sym typeface="Philosopher"/>
            </a:endParaRPr>
          </a:p>
        </p:txBody>
      </p:sp>
      <p:sp>
        <p:nvSpPr>
          <p:cNvPr id="473" name="Google Shape;473;p39"/>
          <p:cNvSpPr txBox="1"/>
          <p:nvPr/>
        </p:nvSpPr>
        <p:spPr>
          <a:xfrm>
            <a:off x="5026501" y="4064675"/>
            <a:ext cx="2162100" cy="523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2200">
                <a:latin typeface="Philosopher"/>
                <a:ea typeface="Philosopher"/>
                <a:cs typeface="Philosopher"/>
                <a:sym typeface="Philosopher"/>
              </a:rPr>
              <a:t>System Design</a:t>
            </a:r>
            <a:endParaRPr b="1" sz="2200">
              <a:latin typeface="Philosopher"/>
              <a:ea typeface="Philosopher"/>
              <a:cs typeface="Philosopher"/>
              <a:sym typeface="Philosopher"/>
            </a:endParaRPr>
          </a:p>
        </p:txBody>
      </p:sp>
      <p:sp>
        <p:nvSpPr>
          <p:cNvPr id="471" name="Google Shape;471;p39"/>
          <p:cNvSpPr txBox="1"/>
          <p:nvPr/>
        </p:nvSpPr>
        <p:spPr>
          <a:xfrm>
            <a:off x="1369813" y="3989675"/>
            <a:ext cx="2538600" cy="12006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200">
                <a:latin typeface="Philosopher"/>
                <a:ea typeface="Philosopher"/>
                <a:cs typeface="Philosopher"/>
                <a:sym typeface="Philosopher"/>
              </a:rPr>
              <a:t>Data Source and Procurement</a:t>
            </a:r>
            <a:endParaRPr b="1" sz="2200">
              <a:latin typeface="Philosopher"/>
              <a:ea typeface="Philosopher"/>
              <a:cs typeface="Philosopher"/>
              <a:sym typeface="Philosopher"/>
            </a:endParaRPr>
          </a:p>
          <a:p>
            <a:pPr indent="0" lvl="0" marL="0" rtl="0" algn="l">
              <a:spcBef>
                <a:spcPts val="0"/>
              </a:spcBef>
              <a:spcAft>
                <a:spcPts val="0"/>
              </a:spcAft>
              <a:buNone/>
            </a:pPr>
            <a:r>
              <a:t/>
            </a:r>
            <a:endParaRPr b="1" sz="2200">
              <a:latin typeface="Philosopher"/>
              <a:ea typeface="Philosopher"/>
              <a:cs typeface="Philosopher"/>
              <a:sym typeface="Philosopher"/>
            </a:endParaRPr>
          </a:p>
        </p:txBody>
      </p:sp>
      <p:sp>
        <p:nvSpPr>
          <p:cNvPr id="488" name="Google Shape;488;p39"/>
          <p:cNvSpPr txBox="1"/>
          <p:nvPr/>
        </p:nvSpPr>
        <p:spPr>
          <a:xfrm>
            <a:off x="6716746" y="1524038"/>
            <a:ext cx="2435400" cy="523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2200">
                <a:latin typeface="Philosopher"/>
                <a:ea typeface="Philosopher"/>
                <a:cs typeface="Philosopher"/>
                <a:sym typeface="Philosopher"/>
              </a:rPr>
              <a:t>Success Criteria</a:t>
            </a:r>
            <a:endParaRPr b="1" sz="2200">
              <a:solidFill>
                <a:srgbClr val="000000"/>
              </a:solidFill>
              <a:latin typeface="Philosopher"/>
              <a:ea typeface="Philosopher"/>
              <a:cs typeface="Philosopher"/>
              <a:sym typeface="Philosopher"/>
            </a:endParaRPr>
          </a:p>
        </p:txBody>
      </p:sp>
      <p:cxnSp>
        <p:nvCxnSpPr>
          <p:cNvPr id="489" name="Google Shape;489;p39"/>
          <p:cNvCxnSpPr>
            <a:endCxn id="490" idx="1"/>
          </p:cNvCxnSpPr>
          <p:nvPr/>
        </p:nvCxnSpPr>
        <p:spPr>
          <a:xfrm>
            <a:off x="7703555" y="5084729"/>
            <a:ext cx="515700" cy="0"/>
          </a:xfrm>
          <a:prstGeom prst="straightConnector1">
            <a:avLst/>
          </a:prstGeom>
          <a:noFill/>
          <a:ln cap="flat" cmpd="sng" w="19050">
            <a:solidFill>
              <a:schemeClr val="lt2"/>
            </a:solidFill>
            <a:prstDash val="solid"/>
            <a:round/>
            <a:headEnd len="med" w="med" type="none"/>
            <a:tailEnd len="med" w="med" type="none"/>
          </a:ln>
        </p:spPr>
      </p:cxnSp>
      <p:sp>
        <p:nvSpPr>
          <p:cNvPr id="490" name="Google Shape;490;p39"/>
          <p:cNvSpPr txBox="1"/>
          <p:nvPr/>
        </p:nvSpPr>
        <p:spPr>
          <a:xfrm>
            <a:off x="8219255" y="5004179"/>
            <a:ext cx="240600" cy="161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700">
                <a:solidFill>
                  <a:schemeClr val="dk1"/>
                </a:solidFill>
                <a:latin typeface="Montserrat"/>
                <a:ea typeface="Montserrat"/>
                <a:cs typeface="Montserrat"/>
                <a:sym typeface="Montserrat"/>
              </a:rPr>
              <a:t>2022</a:t>
            </a:r>
            <a:endParaRPr b="1" sz="700">
              <a:solidFill>
                <a:schemeClr val="dk1"/>
              </a:solidFill>
              <a:latin typeface="Montserrat"/>
              <a:ea typeface="Montserrat"/>
              <a:cs typeface="Montserrat"/>
              <a:sym typeface="Montserrat"/>
            </a:endParaRPr>
          </a:p>
        </p:txBody>
      </p:sp>
      <p:pic>
        <p:nvPicPr>
          <p:cNvPr id="491" name="Google Shape;491;p39"/>
          <p:cNvPicPr preferRelativeResize="0"/>
          <p:nvPr/>
        </p:nvPicPr>
        <p:blipFill>
          <a:blip r:embed="rId3">
            <a:alphaModFix/>
          </a:blip>
          <a:stretch>
            <a:fillRect/>
          </a:stretch>
        </p:blipFill>
        <p:spPr>
          <a:xfrm>
            <a:off x="7363250" y="4679349"/>
            <a:ext cx="887955" cy="358982"/>
          </a:xfrm>
          <a:prstGeom prst="rect">
            <a:avLst/>
          </a:prstGeom>
          <a:noFill/>
          <a:ln>
            <a:noFill/>
          </a:ln>
        </p:spPr>
      </p:pic>
      <p:pic>
        <p:nvPicPr>
          <p:cNvPr id="492" name="Google Shape;492;p39"/>
          <p:cNvPicPr preferRelativeResize="0"/>
          <p:nvPr/>
        </p:nvPicPr>
        <p:blipFill>
          <a:blip r:embed="rId4">
            <a:alphaModFix/>
          </a:blip>
          <a:stretch>
            <a:fillRect/>
          </a:stretch>
        </p:blipFill>
        <p:spPr>
          <a:xfrm>
            <a:off x="8246106" y="4768998"/>
            <a:ext cx="179666" cy="179661"/>
          </a:xfrm>
          <a:prstGeom prst="rect">
            <a:avLst/>
          </a:prstGeom>
          <a:noFill/>
          <a:ln>
            <a:noFill/>
          </a:ln>
        </p:spPr>
      </p:pic>
      <p:pic>
        <p:nvPicPr>
          <p:cNvPr id="493" name="Google Shape;493;p39"/>
          <p:cNvPicPr preferRelativeResize="0"/>
          <p:nvPr/>
        </p:nvPicPr>
        <p:blipFill>
          <a:blip r:embed="rId5">
            <a:alphaModFix/>
          </a:blip>
          <a:stretch>
            <a:fillRect/>
          </a:stretch>
        </p:blipFill>
        <p:spPr>
          <a:xfrm>
            <a:off x="8469280" y="4772654"/>
            <a:ext cx="599872" cy="358978"/>
          </a:xfrm>
          <a:prstGeom prst="rect">
            <a:avLst/>
          </a:prstGeom>
          <a:noFill/>
          <a:ln>
            <a:noFill/>
          </a:ln>
        </p:spPr>
      </p:pic>
      <p:sp>
        <p:nvSpPr>
          <p:cNvPr id="476" name="Google Shape;476;p39"/>
          <p:cNvSpPr txBox="1"/>
          <p:nvPr/>
        </p:nvSpPr>
        <p:spPr>
          <a:xfrm>
            <a:off x="3315686" y="1523975"/>
            <a:ext cx="2115300" cy="44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Philosopher"/>
                <a:ea typeface="Philosopher"/>
                <a:cs typeface="Philosopher"/>
                <a:sym typeface="Philosopher"/>
              </a:rPr>
              <a:t>Responsibility </a:t>
            </a:r>
            <a:endParaRPr b="1" sz="2200">
              <a:solidFill>
                <a:srgbClr val="000000"/>
              </a:solidFill>
              <a:latin typeface="Philosopher"/>
              <a:ea typeface="Philosopher"/>
              <a:cs typeface="Philosopher"/>
              <a:sym typeface="Philosopher"/>
            </a:endParaRPr>
          </a:p>
        </p:txBody>
      </p:sp>
      <p:sp>
        <p:nvSpPr>
          <p:cNvPr id="467" name="Google Shape;467;p39"/>
          <p:cNvSpPr txBox="1"/>
          <p:nvPr/>
        </p:nvSpPr>
        <p:spPr>
          <a:xfrm>
            <a:off x="7579900" y="2595575"/>
            <a:ext cx="676200" cy="62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rgbClr val="FFFFFF"/>
                </a:solidFill>
                <a:latin typeface="Philosopher"/>
                <a:ea typeface="Philosopher"/>
                <a:cs typeface="Philosopher"/>
                <a:sym typeface="Philosopher"/>
              </a:rPr>
              <a:t>5</a:t>
            </a:r>
            <a:endParaRPr b="1" sz="3500">
              <a:solidFill>
                <a:srgbClr val="000000"/>
              </a:solidFill>
              <a:latin typeface="Philosopher"/>
              <a:ea typeface="Philosopher"/>
              <a:cs typeface="Philosopher"/>
              <a:sym typeface="Philosopher"/>
            </a:endParaRPr>
          </a:p>
        </p:txBody>
      </p:sp>
      <p:cxnSp>
        <p:nvCxnSpPr>
          <p:cNvPr id="494" name="Google Shape;494;p39"/>
          <p:cNvCxnSpPr>
            <a:stCxn id="467" idx="0"/>
            <a:endCxn id="488" idx="2"/>
          </p:cNvCxnSpPr>
          <p:nvPr/>
        </p:nvCxnSpPr>
        <p:spPr>
          <a:xfrm flipH="1" rot="10800000">
            <a:off x="7918000" y="2047175"/>
            <a:ext cx="16500" cy="54840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0"/>
          <p:cNvSpPr txBox="1"/>
          <p:nvPr>
            <p:ph type="title"/>
          </p:nvPr>
        </p:nvSpPr>
        <p:spPr>
          <a:xfrm>
            <a:off x="4380025" y="1083300"/>
            <a:ext cx="4206300" cy="6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500" name="Google Shape;500;p40"/>
          <p:cNvSpPr txBox="1"/>
          <p:nvPr>
            <p:ph idx="1" type="subTitle"/>
          </p:nvPr>
        </p:nvSpPr>
        <p:spPr>
          <a:xfrm>
            <a:off x="4151425" y="1493400"/>
            <a:ext cx="4989000" cy="3237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t/>
            </a:r>
            <a:endParaRPr sz="1500">
              <a:latin typeface="Montserrat SemiBold"/>
              <a:ea typeface="Montserrat SemiBold"/>
              <a:cs typeface="Montserrat SemiBold"/>
              <a:sym typeface="Montserrat SemiBold"/>
            </a:endParaRPr>
          </a:p>
          <a:p>
            <a:pPr indent="-323850" lvl="0" marL="457200" rtl="0" algn="l">
              <a:spcBef>
                <a:spcPts val="1000"/>
              </a:spcBef>
              <a:spcAft>
                <a:spcPts val="0"/>
              </a:spcAft>
              <a:buSzPts val="1500"/>
              <a:buFont typeface="Montserrat SemiBold"/>
              <a:buChar char="●"/>
            </a:pPr>
            <a:r>
              <a:rPr lang="en" sz="1500">
                <a:latin typeface="Montserrat SemiBold"/>
                <a:ea typeface="Montserrat SemiBold"/>
                <a:cs typeface="Montserrat SemiBold"/>
                <a:sym typeface="Montserrat SemiBold"/>
              </a:rPr>
              <a:t>Yelp, a big tech company providing online services, was founded in 2004 in San Francisco.</a:t>
            </a:r>
            <a:endParaRPr sz="1500">
              <a:latin typeface="Montserrat SemiBold"/>
              <a:ea typeface="Montserrat SemiBold"/>
              <a:cs typeface="Montserrat SemiBold"/>
              <a:sym typeface="Montserrat SemiBold"/>
            </a:endParaRPr>
          </a:p>
          <a:p>
            <a:pPr indent="-323850" lvl="0" marL="457200" rtl="0" algn="l">
              <a:spcBef>
                <a:spcPts val="1000"/>
              </a:spcBef>
              <a:spcAft>
                <a:spcPts val="0"/>
              </a:spcAft>
              <a:buSzPts val="1500"/>
              <a:buFont typeface="Montserrat SemiBold"/>
              <a:buChar char="●"/>
            </a:pPr>
            <a:r>
              <a:rPr lang="en" sz="1500">
                <a:latin typeface="Montserrat SemiBold"/>
                <a:ea typeface="Montserrat SemiBold"/>
                <a:cs typeface="Montserrat SemiBold"/>
                <a:sym typeface="Montserrat SemiBold"/>
              </a:rPr>
              <a:t>Crowd-sourced reviews about businesses</a:t>
            </a:r>
            <a:endParaRPr sz="1500">
              <a:latin typeface="Montserrat SemiBold"/>
              <a:ea typeface="Montserrat SemiBold"/>
              <a:cs typeface="Montserrat SemiBold"/>
              <a:sym typeface="Montserrat SemiBold"/>
            </a:endParaRPr>
          </a:p>
          <a:p>
            <a:pPr indent="-323850" lvl="0" marL="457200" rtl="0" algn="l">
              <a:spcBef>
                <a:spcPts val="1000"/>
              </a:spcBef>
              <a:spcAft>
                <a:spcPts val="0"/>
              </a:spcAft>
              <a:buSzPts val="1500"/>
              <a:buFont typeface="Montserrat SemiBold"/>
              <a:buChar char="●"/>
            </a:pPr>
            <a:r>
              <a:rPr lang="en" sz="1500">
                <a:latin typeface="Montserrat SemiBold"/>
                <a:ea typeface="Montserrat SemiBold"/>
                <a:cs typeface="Montserrat SemiBold"/>
                <a:sym typeface="Montserrat SemiBold"/>
              </a:rPr>
              <a:t>Yelp has a massive raw database of reviews, ratings, and other essential information about local businesses that provide users with many options and choices when looking for a particular service.</a:t>
            </a:r>
            <a:endParaRPr sz="1500">
              <a:latin typeface="Montserrat SemiBold"/>
              <a:ea typeface="Montserrat SemiBold"/>
              <a:cs typeface="Montserrat SemiBold"/>
              <a:sym typeface="Montserrat SemiBold"/>
            </a:endParaRPr>
          </a:p>
          <a:p>
            <a:pPr indent="0" lvl="0" marL="457200" rtl="0" algn="l">
              <a:spcBef>
                <a:spcPts val="1000"/>
              </a:spcBef>
              <a:spcAft>
                <a:spcPts val="1000"/>
              </a:spcAft>
              <a:buNone/>
            </a:pPr>
            <a:r>
              <a:t/>
            </a:r>
            <a:endParaRPr sz="1500">
              <a:latin typeface="Montserrat SemiBold"/>
              <a:ea typeface="Montserrat SemiBold"/>
              <a:cs typeface="Montserrat SemiBold"/>
              <a:sym typeface="Montserrat SemiBold"/>
            </a:endParaRPr>
          </a:p>
        </p:txBody>
      </p:sp>
      <p:grpSp>
        <p:nvGrpSpPr>
          <p:cNvPr id="501" name="Google Shape;501;p40"/>
          <p:cNvGrpSpPr/>
          <p:nvPr/>
        </p:nvGrpSpPr>
        <p:grpSpPr>
          <a:xfrm>
            <a:off x="0" y="3538960"/>
            <a:ext cx="3862978" cy="1604325"/>
            <a:chOff x="0" y="3607526"/>
            <a:chExt cx="3698400" cy="1535974"/>
          </a:xfrm>
        </p:grpSpPr>
        <p:sp>
          <p:nvSpPr>
            <p:cNvPr id="502" name="Google Shape;502;p40"/>
            <p:cNvSpPr/>
            <p:nvPr/>
          </p:nvSpPr>
          <p:spPr>
            <a:xfrm flipH="1" rot="-5400000">
              <a:off x="3008015" y="4202898"/>
              <a:ext cx="581002" cy="799766"/>
            </a:xfrm>
            <a:custGeom>
              <a:rect b="b" l="l" r="r" t="t"/>
              <a:pathLst>
                <a:path extrusionOk="0" h="50001" w="36324">
                  <a:moveTo>
                    <a:pt x="9545" y="40031"/>
                  </a:moveTo>
                  <a:cubicBezTo>
                    <a:pt x="17387" y="48329"/>
                    <a:pt x="32494" y="50001"/>
                    <a:pt x="35381" y="36323"/>
                  </a:cubicBezTo>
                  <a:cubicBezTo>
                    <a:pt x="36324" y="31764"/>
                    <a:pt x="35746" y="26748"/>
                    <a:pt x="33345" y="22767"/>
                  </a:cubicBezTo>
                  <a:cubicBezTo>
                    <a:pt x="29697" y="16627"/>
                    <a:pt x="21095" y="16687"/>
                    <a:pt x="16688" y="11368"/>
                  </a:cubicBezTo>
                  <a:cubicBezTo>
                    <a:pt x="14439" y="8663"/>
                    <a:pt x="15320" y="3921"/>
                    <a:pt x="11916" y="1946"/>
                  </a:cubicBezTo>
                  <a:cubicBezTo>
                    <a:pt x="8572" y="0"/>
                    <a:pt x="3344" y="2098"/>
                    <a:pt x="1672" y="5350"/>
                  </a:cubicBezTo>
                  <a:cubicBezTo>
                    <a:pt x="578" y="7478"/>
                    <a:pt x="365" y="10000"/>
                    <a:pt x="274" y="12371"/>
                  </a:cubicBezTo>
                  <a:cubicBezTo>
                    <a:pt x="1" y="21946"/>
                    <a:pt x="2706" y="32402"/>
                    <a:pt x="9241" y="39697"/>
                  </a:cubicBezTo>
                  <a:cubicBezTo>
                    <a:pt x="9332" y="39818"/>
                    <a:pt x="9454" y="39940"/>
                    <a:pt x="9545" y="4003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flipH="1" rot="10800000">
              <a:off x="0" y="3607526"/>
              <a:ext cx="3022119" cy="1535974"/>
            </a:xfrm>
            <a:custGeom>
              <a:rect b="b" l="l" r="r" t="t"/>
              <a:pathLst>
                <a:path extrusionOk="0" h="52494" w="103285">
                  <a:moveTo>
                    <a:pt x="0" y="31"/>
                  </a:moveTo>
                  <a:lnTo>
                    <a:pt x="0" y="52494"/>
                  </a:lnTo>
                  <a:cubicBezTo>
                    <a:pt x="1945" y="52159"/>
                    <a:pt x="3769" y="51096"/>
                    <a:pt x="5046" y="49424"/>
                  </a:cubicBezTo>
                  <a:cubicBezTo>
                    <a:pt x="8784" y="44652"/>
                    <a:pt x="5593" y="37813"/>
                    <a:pt x="6474" y="32372"/>
                  </a:cubicBezTo>
                  <a:cubicBezTo>
                    <a:pt x="7538" y="25989"/>
                    <a:pt x="13921" y="21247"/>
                    <a:pt x="20396" y="20943"/>
                  </a:cubicBezTo>
                  <a:cubicBezTo>
                    <a:pt x="26900" y="20639"/>
                    <a:pt x="33162" y="24135"/>
                    <a:pt x="37478" y="29028"/>
                  </a:cubicBezTo>
                  <a:cubicBezTo>
                    <a:pt x="39666" y="31521"/>
                    <a:pt x="41733" y="34621"/>
                    <a:pt x="44986" y="35290"/>
                  </a:cubicBezTo>
                  <a:cubicBezTo>
                    <a:pt x="49515" y="36202"/>
                    <a:pt x="53344" y="32068"/>
                    <a:pt x="55715" y="28117"/>
                  </a:cubicBezTo>
                  <a:cubicBezTo>
                    <a:pt x="58056" y="24165"/>
                    <a:pt x="60639" y="19575"/>
                    <a:pt x="65138" y="18663"/>
                  </a:cubicBezTo>
                  <a:cubicBezTo>
                    <a:pt x="69424" y="17812"/>
                    <a:pt x="73436" y="20730"/>
                    <a:pt x="77752" y="21460"/>
                  </a:cubicBezTo>
                  <a:cubicBezTo>
                    <a:pt x="84986" y="22676"/>
                    <a:pt x="91643" y="17448"/>
                    <a:pt x="96750" y="12128"/>
                  </a:cubicBezTo>
                  <a:cubicBezTo>
                    <a:pt x="99789" y="8937"/>
                    <a:pt x="102829" y="5289"/>
                    <a:pt x="103224" y="882"/>
                  </a:cubicBezTo>
                  <a:cubicBezTo>
                    <a:pt x="103285" y="578"/>
                    <a:pt x="103285" y="305"/>
                    <a:pt x="103285" y="1"/>
                  </a:cubicBezTo>
                  <a:lnTo>
                    <a:pt x="0" y="1"/>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flipH="1" rot="10800000">
              <a:off x="373712" y="3900979"/>
              <a:ext cx="480881" cy="461510"/>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05" name="Google Shape;505;p40"/>
          <p:cNvPicPr preferRelativeResize="0"/>
          <p:nvPr/>
        </p:nvPicPr>
        <p:blipFill>
          <a:blip r:embed="rId3">
            <a:alphaModFix/>
          </a:blip>
          <a:stretch>
            <a:fillRect/>
          </a:stretch>
        </p:blipFill>
        <p:spPr>
          <a:xfrm>
            <a:off x="38775" y="1295950"/>
            <a:ext cx="4531675" cy="2551600"/>
          </a:xfrm>
          <a:prstGeom prst="rect">
            <a:avLst/>
          </a:prstGeom>
          <a:noFill/>
          <a:ln>
            <a:noFill/>
          </a:ln>
        </p:spPr>
      </p:pic>
      <p:sp>
        <p:nvSpPr>
          <p:cNvPr id="506" name="Google Shape;506;p40"/>
          <p:cNvSpPr txBox="1"/>
          <p:nvPr/>
        </p:nvSpPr>
        <p:spPr>
          <a:xfrm>
            <a:off x="8219255" y="5004179"/>
            <a:ext cx="240600" cy="161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700">
                <a:solidFill>
                  <a:schemeClr val="dk1"/>
                </a:solidFill>
                <a:latin typeface="Montserrat"/>
                <a:ea typeface="Montserrat"/>
                <a:cs typeface="Montserrat"/>
                <a:sym typeface="Montserrat"/>
              </a:rPr>
              <a:t>2022</a:t>
            </a:r>
            <a:endParaRPr b="1" sz="700">
              <a:solidFill>
                <a:schemeClr val="dk1"/>
              </a:solidFill>
              <a:latin typeface="Montserrat"/>
              <a:ea typeface="Montserrat"/>
              <a:cs typeface="Montserrat"/>
              <a:sym typeface="Montserrat"/>
            </a:endParaRPr>
          </a:p>
        </p:txBody>
      </p:sp>
      <p:pic>
        <p:nvPicPr>
          <p:cNvPr id="507" name="Google Shape;507;p40"/>
          <p:cNvPicPr preferRelativeResize="0"/>
          <p:nvPr/>
        </p:nvPicPr>
        <p:blipFill>
          <a:blip r:embed="rId4">
            <a:alphaModFix/>
          </a:blip>
          <a:stretch>
            <a:fillRect/>
          </a:stretch>
        </p:blipFill>
        <p:spPr>
          <a:xfrm>
            <a:off x="7363250" y="4679349"/>
            <a:ext cx="887955" cy="358982"/>
          </a:xfrm>
          <a:prstGeom prst="rect">
            <a:avLst/>
          </a:prstGeom>
          <a:noFill/>
          <a:ln>
            <a:noFill/>
          </a:ln>
        </p:spPr>
      </p:pic>
      <p:pic>
        <p:nvPicPr>
          <p:cNvPr id="508" name="Google Shape;508;p40"/>
          <p:cNvPicPr preferRelativeResize="0"/>
          <p:nvPr/>
        </p:nvPicPr>
        <p:blipFill>
          <a:blip r:embed="rId5">
            <a:alphaModFix/>
          </a:blip>
          <a:stretch>
            <a:fillRect/>
          </a:stretch>
        </p:blipFill>
        <p:spPr>
          <a:xfrm>
            <a:off x="8246106" y="4768998"/>
            <a:ext cx="179666" cy="179661"/>
          </a:xfrm>
          <a:prstGeom prst="rect">
            <a:avLst/>
          </a:prstGeom>
          <a:noFill/>
          <a:ln>
            <a:noFill/>
          </a:ln>
        </p:spPr>
      </p:pic>
      <p:pic>
        <p:nvPicPr>
          <p:cNvPr id="509" name="Google Shape;509;p40"/>
          <p:cNvPicPr preferRelativeResize="0"/>
          <p:nvPr/>
        </p:nvPicPr>
        <p:blipFill>
          <a:blip r:embed="rId6">
            <a:alphaModFix/>
          </a:blip>
          <a:stretch>
            <a:fillRect/>
          </a:stretch>
        </p:blipFill>
        <p:spPr>
          <a:xfrm>
            <a:off x="8469280" y="4772654"/>
            <a:ext cx="599872" cy="3589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1"/>
          <p:cNvSpPr txBox="1"/>
          <p:nvPr>
            <p:ph type="title"/>
          </p:nvPr>
        </p:nvSpPr>
        <p:spPr>
          <a:xfrm>
            <a:off x="4380025" y="1083300"/>
            <a:ext cx="4206300" cy="6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Plan</a:t>
            </a:r>
            <a:endParaRPr/>
          </a:p>
        </p:txBody>
      </p:sp>
      <p:sp>
        <p:nvSpPr>
          <p:cNvPr id="515" name="Google Shape;515;p41"/>
          <p:cNvSpPr txBox="1"/>
          <p:nvPr>
            <p:ph idx="1" type="subTitle"/>
          </p:nvPr>
        </p:nvSpPr>
        <p:spPr>
          <a:xfrm>
            <a:off x="4151425" y="1493400"/>
            <a:ext cx="4989000" cy="27243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317500" lvl="0" marL="457200" rtl="0" algn="l">
              <a:spcBef>
                <a:spcPts val="1000"/>
              </a:spcBef>
              <a:spcAft>
                <a:spcPts val="0"/>
              </a:spcAft>
              <a:buSzPts val="1400"/>
              <a:buFont typeface="Montserrat SemiBold"/>
              <a:buChar char="●"/>
            </a:pPr>
            <a:r>
              <a:rPr lang="en">
                <a:latin typeface="Montserrat SemiBold"/>
                <a:ea typeface="Montserrat SemiBold"/>
                <a:cs typeface="Montserrat SemiBold"/>
                <a:sym typeface="Montserrat SemiBold"/>
              </a:rPr>
              <a:t>Simplified</a:t>
            </a:r>
            <a:r>
              <a:rPr lang="en">
                <a:latin typeface="Montserrat SemiBold"/>
                <a:ea typeface="Montserrat SemiBold"/>
                <a:cs typeface="Montserrat SemiBold"/>
                <a:sym typeface="Montserrat SemiBold"/>
              </a:rPr>
              <a:t> version of Yelp </a:t>
            </a:r>
            <a:r>
              <a:rPr lang="en">
                <a:latin typeface="Montserrat SemiBold"/>
                <a:ea typeface="Montserrat SemiBold"/>
                <a:cs typeface="Montserrat SemiBold"/>
                <a:sym typeface="Montserrat SemiBold"/>
              </a:rPr>
              <a:t>that</a:t>
            </a:r>
            <a:r>
              <a:rPr lang="en">
                <a:latin typeface="Montserrat SemiBold"/>
                <a:ea typeface="Montserrat SemiBold"/>
                <a:cs typeface="Montserrat SemiBold"/>
                <a:sym typeface="Montserrat SemiBold"/>
              </a:rPr>
              <a:t> focuses more on meaningful Customer </a:t>
            </a:r>
            <a:r>
              <a:rPr lang="en">
                <a:latin typeface="Montserrat SemiBold"/>
                <a:ea typeface="Montserrat SemiBold"/>
                <a:cs typeface="Montserrat SemiBold"/>
                <a:sym typeface="Montserrat SemiBold"/>
              </a:rPr>
              <a:t>reviews. </a:t>
            </a:r>
            <a:endParaRPr>
              <a:latin typeface="Montserrat SemiBold"/>
              <a:ea typeface="Montserrat SemiBold"/>
              <a:cs typeface="Montserrat SemiBold"/>
              <a:sym typeface="Montserrat SemiBold"/>
            </a:endParaRPr>
          </a:p>
          <a:p>
            <a:pPr indent="-317500" lvl="0" marL="457200" rtl="0" algn="l">
              <a:spcBef>
                <a:spcPts val="1000"/>
              </a:spcBef>
              <a:spcAft>
                <a:spcPts val="0"/>
              </a:spcAft>
              <a:buSzPts val="1400"/>
              <a:buFont typeface="Montserrat SemiBold"/>
              <a:buChar char="●"/>
            </a:pPr>
            <a:r>
              <a:rPr lang="en">
                <a:latin typeface="Montserrat SemiBold"/>
                <a:ea typeface="Montserrat SemiBold"/>
                <a:cs typeface="Montserrat SemiBold"/>
                <a:sym typeface="Montserrat SemiBold"/>
              </a:rPr>
              <a:t>To Help customers gain insightful </a:t>
            </a:r>
            <a:r>
              <a:rPr lang="en">
                <a:latin typeface="Montserrat SemiBold"/>
                <a:ea typeface="Montserrat SemiBold"/>
                <a:cs typeface="Montserrat SemiBold"/>
                <a:sym typeface="Montserrat SemiBold"/>
              </a:rPr>
              <a:t>information</a:t>
            </a:r>
            <a:r>
              <a:rPr lang="en">
                <a:latin typeface="Montserrat SemiBold"/>
                <a:ea typeface="Montserrat SemiBold"/>
                <a:cs typeface="Montserrat SemiBold"/>
                <a:sym typeface="Montserrat SemiBold"/>
              </a:rPr>
              <a:t> about local </a:t>
            </a:r>
            <a:r>
              <a:rPr lang="en">
                <a:latin typeface="Montserrat SemiBold"/>
                <a:ea typeface="Montserrat SemiBold"/>
                <a:cs typeface="Montserrat SemiBold"/>
                <a:sym typeface="Montserrat SemiBold"/>
              </a:rPr>
              <a:t>business</a:t>
            </a:r>
            <a:r>
              <a:rPr lang="en">
                <a:latin typeface="Montserrat SemiBold"/>
                <a:ea typeface="Montserrat SemiBold"/>
                <a:cs typeface="Montserrat SemiBold"/>
                <a:sym typeface="Montserrat SemiBold"/>
              </a:rPr>
              <a:t> operations based on feedbacks of other customers.</a:t>
            </a:r>
            <a:endParaRPr>
              <a:latin typeface="Montserrat SemiBold"/>
              <a:ea typeface="Montserrat SemiBold"/>
              <a:cs typeface="Montserrat SemiBold"/>
              <a:sym typeface="Montserrat SemiBold"/>
            </a:endParaRPr>
          </a:p>
          <a:p>
            <a:pPr indent="-317500" lvl="0" marL="457200" rtl="0" algn="l">
              <a:spcBef>
                <a:spcPts val="1000"/>
              </a:spcBef>
              <a:spcAft>
                <a:spcPts val="1000"/>
              </a:spcAft>
              <a:buSzPts val="1400"/>
              <a:buFont typeface="Montserrat SemiBold"/>
              <a:buChar char="●"/>
            </a:pPr>
            <a:r>
              <a:rPr lang="en">
                <a:latin typeface="Montserrat SemiBold"/>
                <a:ea typeface="Montserrat SemiBold"/>
                <a:cs typeface="Montserrat SemiBold"/>
                <a:sym typeface="Montserrat SemiBold"/>
              </a:rPr>
              <a:t>To create a search engine to retrieve data from cloud database RDS and present on flask with EC2 that allows User to glimpse the</a:t>
            </a:r>
            <a:r>
              <a:rPr i="1" lang="en">
                <a:latin typeface="Montserrat SemiBold"/>
                <a:ea typeface="Montserrat SemiBold"/>
                <a:cs typeface="Montserrat SemiBold"/>
                <a:sym typeface="Montserrat SemiBold"/>
              </a:rPr>
              <a:t> </a:t>
            </a:r>
            <a:r>
              <a:rPr i="1" lang="en" u="sng">
                <a:latin typeface="Montserrat SemiBold"/>
                <a:ea typeface="Montserrat SemiBold"/>
                <a:cs typeface="Montserrat SemiBold"/>
                <a:sym typeface="Montserrat SemiBold"/>
              </a:rPr>
              <a:t>top 10</a:t>
            </a:r>
            <a:r>
              <a:rPr lang="en">
                <a:latin typeface="Montserrat SemiBold"/>
                <a:ea typeface="Montserrat SemiBold"/>
                <a:cs typeface="Montserrat SemiBold"/>
                <a:sym typeface="Montserrat SemiBold"/>
              </a:rPr>
              <a:t> reviews of local business based on the zipcode.</a:t>
            </a:r>
            <a:endParaRPr>
              <a:latin typeface="Montserrat SemiBold"/>
              <a:ea typeface="Montserrat SemiBold"/>
              <a:cs typeface="Montserrat SemiBold"/>
              <a:sym typeface="Montserrat SemiBold"/>
            </a:endParaRPr>
          </a:p>
        </p:txBody>
      </p:sp>
      <p:grpSp>
        <p:nvGrpSpPr>
          <p:cNvPr id="516" name="Google Shape;516;p41"/>
          <p:cNvGrpSpPr/>
          <p:nvPr/>
        </p:nvGrpSpPr>
        <p:grpSpPr>
          <a:xfrm>
            <a:off x="0" y="3538960"/>
            <a:ext cx="3862978" cy="1604325"/>
            <a:chOff x="0" y="3607526"/>
            <a:chExt cx="3698400" cy="1535974"/>
          </a:xfrm>
        </p:grpSpPr>
        <p:sp>
          <p:nvSpPr>
            <p:cNvPr id="517" name="Google Shape;517;p41"/>
            <p:cNvSpPr/>
            <p:nvPr/>
          </p:nvSpPr>
          <p:spPr>
            <a:xfrm flipH="1" rot="-5400000">
              <a:off x="3008015" y="4202898"/>
              <a:ext cx="581002" cy="799766"/>
            </a:xfrm>
            <a:custGeom>
              <a:rect b="b" l="l" r="r" t="t"/>
              <a:pathLst>
                <a:path extrusionOk="0" h="50001" w="36324">
                  <a:moveTo>
                    <a:pt x="9545" y="40031"/>
                  </a:moveTo>
                  <a:cubicBezTo>
                    <a:pt x="17387" y="48329"/>
                    <a:pt x="32494" y="50001"/>
                    <a:pt x="35381" y="36323"/>
                  </a:cubicBezTo>
                  <a:cubicBezTo>
                    <a:pt x="36324" y="31764"/>
                    <a:pt x="35746" y="26748"/>
                    <a:pt x="33345" y="22767"/>
                  </a:cubicBezTo>
                  <a:cubicBezTo>
                    <a:pt x="29697" y="16627"/>
                    <a:pt x="21095" y="16687"/>
                    <a:pt x="16688" y="11368"/>
                  </a:cubicBezTo>
                  <a:cubicBezTo>
                    <a:pt x="14439" y="8663"/>
                    <a:pt x="15320" y="3921"/>
                    <a:pt x="11916" y="1946"/>
                  </a:cubicBezTo>
                  <a:cubicBezTo>
                    <a:pt x="8572" y="0"/>
                    <a:pt x="3344" y="2098"/>
                    <a:pt x="1672" y="5350"/>
                  </a:cubicBezTo>
                  <a:cubicBezTo>
                    <a:pt x="578" y="7478"/>
                    <a:pt x="365" y="10000"/>
                    <a:pt x="274" y="12371"/>
                  </a:cubicBezTo>
                  <a:cubicBezTo>
                    <a:pt x="1" y="21946"/>
                    <a:pt x="2706" y="32402"/>
                    <a:pt x="9241" y="39697"/>
                  </a:cubicBezTo>
                  <a:cubicBezTo>
                    <a:pt x="9332" y="39818"/>
                    <a:pt x="9454" y="39940"/>
                    <a:pt x="9545" y="40031"/>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1"/>
            <p:cNvSpPr/>
            <p:nvPr/>
          </p:nvSpPr>
          <p:spPr>
            <a:xfrm flipH="1" rot="10800000">
              <a:off x="0" y="3607526"/>
              <a:ext cx="3022119" cy="1535974"/>
            </a:xfrm>
            <a:custGeom>
              <a:rect b="b" l="l" r="r" t="t"/>
              <a:pathLst>
                <a:path extrusionOk="0" h="52494" w="103285">
                  <a:moveTo>
                    <a:pt x="0" y="31"/>
                  </a:moveTo>
                  <a:lnTo>
                    <a:pt x="0" y="52494"/>
                  </a:lnTo>
                  <a:cubicBezTo>
                    <a:pt x="1945" y="52159"/>
                    <a:pt x="3769" y="51096"/>
                    <a:pt x="5046" y="49424"/>
                  </a:cubicBezTo>
                  <a:cubicBezTo>
                    <a:pt x="8784" y="44652"/>
                    <a:pt x="5593" y="37813"/>
                    <a:pt x="6474" y="32372"/>
                  </a:cubicBezTo>
                  <a:cubicBezTo>
                    <a:pt x="7538" y="25989"/>
                    <a:pt x="13921" y="21247"/>
                    <a:pt x="20396" y="20943"/>
                  </a:cubicBezTo>
                  <a:cubicBezTo>
                    <a:pt x="26900" y="20639"/>
                    <a:pt x="33162" y="24135"/>
                    <a:pt x="37478" y="29028"/>
                  </a:cubicBezTo>
                  <a:cubicBezTo>
                    <a:pt x="39666" y="31521"/>
                    <a:pt x="41733" y="34621"/>
                    <a:pt x="44986" y="35290"/>
                  </a:cubicBezTo>
                  <a:cubicBezTo>
                    <a:pt x="49515" y="36202"/>
                    <a:pt x="53344" y="32068"/>
                    <a:pt x="55715" y="28117"/>
                  </a:cubicBezTo>
                  <a:cubicBezTo>
                    <a:pt x="58056" y="24165"/>
                    <a:pt x="60639" y="19575"/>
                    <a:pt x="65138" y="18663"/>
                  </a:cubicBezTo>
                  <a:cubicBezTo>
                    <a:pt x="69424" y="17812"/>
                    <a:pt x="73436" y="20730"/>
                    <a:pt x="77752" y="21460"/>
                  </a:cubicBezTo>
                  <a:cubicBezTo>
                    <a:pt x="84986" y="22676"/>
                    <a:pt x="91643" y="17448"/>
                    <a:pt x="96750" y="12128"/>
                  </a:cubicBezTo>
                  <a:cubicBezTo>
                    <a:pt x="99789" y="8937"/>
                    <a:pt x="102829" y="5289"/>
                    <a:pt x="103224" y="882"/>
                  </a:cubicBezTo>
                  <a:cubicBezTo>
                    <a:pt x="103285" y="578"/>
                    <a:pt x="103285" y="305"/>
                    <a:pt x="103285" y="1"/>
                  </a:cubicBezTo>
                  <a:lnTo>
                    <a:pt x="0" y="1"/>
                  </a:ln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1"/>
            <p:cNvSpPr/>
            <p:nvPr/>
          </p:nvSpPr>
          <p:spPr>
            <a:xfrm flipH="1" rot="10800000">
              <a:off x="373712" y="3900979"/>
              <a:ext cx="480881" cy="461510"/>
            </a:xfrm>
            <a:custGeom>
              <a:rect b="b" l="l" r="r" t="t"/>
              <a:pathLst>
                <a:path extrusionOk="0" h="20275" w="21126">
                  <a:moveTo>
                    <a:pt x="5836" y="17569"/>
                  </a:moveTo>
                  <a:cubicBezTo>
                    <a:pt x="6961" y="18633"/>
                    <a:pt x="8602" y="18937"/>
                    <a:pt x="10152" y="19119"/>
                  </a:cubicBezTo>
                  <a:cubicBezTo>
                    <a:pt x="18815" y="20274"/>
                    <a:pt x="21125" y="6687"/>
                    <a:pt x="13435" y="3465"/>
                  </a:cubicBezTo>
                  <a:cubicBezTo>
                    <a:pt x="5168" y="0"/>
                    <a:pt x="0" y="12311"/>
                    <a:pt x="5836" y="17569"/>
                  </a:cubicBezTo>
                  <a:close/>
                </a:path>
              </a:pathLst>
            </a:custGeom>
            <a:gradFill>
              <a:gsLst>
                <a:gs pos="0">
                  <a:srgbClr val="E91A1A"/>
                </a:gs>
                <a:gs pos="100000">
                  <a:srgbClr val="AE1F2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0" name="Google Shape;520;p41"/>
          <p:cNvPicPr preferRelativeResize="0"/>
          <p:nvPr/>
        </p:nvPicPr>
        <p:blipFill>
          <a:blip r:embed="rId3">
            <a:alphaModFix/>
          </a:blip>
          <a:stretch>
            <a:fillRect/>
          </a:stretch>
        </p:blipFill>
        <p:spPr>
          <a:xfrm>
            <a:off x="38775" y="1295950"/>
            <a:ext cx="4531675" cy="2551600"/>
          </a:xfrm>
          <a:prstGeom prst="rect">
            <a:avLst/>
          </a:prstGeom>
          <a:noFill/>
          <a:ln>
            <a:noFill/>
          </a:ln>
        </p:spPr>
      </p:pic>
      <p:sp>
        <p:nvSpPr>
          <p:cNvPr id="521" name="Google Shape;521;p41"/>
          <p:cNvSpPr txBox="1"/>
          <p:nvPr/>
        </p:nvSpPr>
        <p:spPr>
          <a:xfrm>
            <a:off x="8219255" y="5004179"/>
            <a:ext cx="240600" cy="161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700">
                <a:solidFill>
                  <a:schemeClr val="dk1"/>
                </a:solidFill>
                <a:latin typeface="Montserrat"/>
                <a:ea typeface="Montserrat"/>
                <a:cs typeface="Montserrat"/>
                <a:sym typeface="Montserrat"/>
              </a:rPr>
              <a:t>2022</a:t>
            </a:r>
            <a:endParaRPr b="1" sz="700">
              <a:solidFill>
                <a:schemeClr val="dk1"/>
              </a:solidFill>
              <a:latin typeface="Montserrat"/>
              <a:ea typeface="Montserrat"/>
              <a:cs typeface="Montserrat"/>
              <a:sym typeface="Montserrat"/>
            </a:endParaRPr>
          </a:p>
        </p:txBody>
      </p:sp>
      <p:pic>
        <p:nvPicPr>
          <p:cNvPr id="522" name="Google Shape;522;p41"/>
          <p:cNvPicPr preferRelativeResize="0"/>
          <p:nvPr/>
        </p:nvPicPr>
        <p:blipFill>
          <a:blip r:embed="rId4">
            <a:alphaModFix/>
          </a:blip>
          <a:stretch>
            <a:fillRect/>
          </a:stretch>
        </p:blipFill>
        <p:spPr>
          <a:xfrm>
            <a:off x="7363250" y="4679349"/>
            <a:ext cx="887955" cy="358982"/>
          </a:xfrm>
          <a:prstGeom prst="rect">
            <a:avLst/>
          </a:prstGeom>
          <a:noFill/>
          <a:ln>
            <a:noFill/>
          </a:ln>
        </p:spPr>
      </p:pic>
      <p:pic>
        <p:nvPicPr>
          <p:cNvPr id="523" name="Google Shape;523;p41"/>
          <p:cNvPicPr preferRelativeResize="0"/>
          <p:nvPr/>
        </p:nvPicPr>
        <p:blipFill>
          <a:blip r:embed="rId5">
            <a:alphaModFix/>
          </a:blip>
          <a:stretch>
            <a:fillRect/>
          </a:stretch>
        </p:blipFill>
        <p:spPr>
          <a:xfrm>
            <a:off x="8246106" y="4768998"/>
            <a:ext cx="179666" cy="179661"/>
          </a:xfrm>
          <a:prstGeom prst="rect">
            <a:avLst/>
          </a:prstGeom>
          <a:noFill/>
          <a:ln>
            <a:noFill/>
          </a:ln>
        </p:spPr>
      </p:pic>
      <p:pic>
        <p:nvPicPr>
          <p:cNvPr id="524" name="Google Shape;524;p41"/>
          <p:cNvPicPr preferRelativeResize="0"/>
          <p:nvPr/>
        </p:nvPicPr>
        <p:blipFill>
          <a:blip r:embed="rId6">
            <a:alphaModFix/>
          </a:blip>
          <a:stretch>
            <a:fillRect/>
          </a:stretch>
        </p:blipFill>
        <p:spPr>
          <a:xfrm>
            <a:off x="8469280" y="4772654"/>
            <a:ext cx="599872" cy="3589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2"/>
          <p:cNvSpPr txBox="1"/>
          <p:nvPr>
            <p:ph type="title"/>
          </p:nvPr>
        </p:nvSpPr>
        <p:spPr>
          <a:xfrm>
            <a:off x="481650" y="292625"/>
            <a:ext cx="77235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Data Source and Procurement</a:t>
            </a:r>
            <a:endParaRPr/>
          </a:p>
        </p:txBody>
      </p:sp>
      <p:grpSp>
        <p:nvGrpSpPr>
          <p:cNvPr id="530" name="Google Shape;530;p42"/>
          <p:cNvGrpSpPr/>
          <p:nvPr/>
        </p:nvGrpSpPr>
        <p:grpSpPr>
          <a:xfrm>
            <a:off x="185272" y="1210758"/>
            <a:ext cx="2744760" cy="2417184"/>
            <a:chOff x="4718492" y="1227233"/>
            <a:chExt cx="3053465" cy="2689047"/>
          </a:xfrm>
        </p:grpSpPr>
        <p:sp>
          <p:nvSpPr>
            <p:cNvPr id="531" name="Google Shape;531;p42"/>
            <p:cNvSpPr/>
            <p:nvPr/>
          </p:nvSpPr>
          <p:spPr>
            <a:xfrm>
              <a:off x="4718492" y="1227233"/>
              <a:ext cx="3052602" cy="1923372"/>
            </a:xfrm>
            <a:custGeom>
              <a:rect b="b" l="l" r="r" t="t"/>
              <a:pathLst>
                <a:path extrusionOk="0" h="46786" w="74259">
                  <a:moveTo>
                    <a:pt x="1863" y="0"/>
                  </a:moveTo>
                  <a:cubicBezTo>
                    <a:pt x="838" y="0"/>
                    <a:pt x="1" y="837"/>
                    <a:pt x="1" y="1863"/>
                  </a:cubicBezTo>
                  <a:lnTo>
                    <a:pt x="1" y="46786"/>
                  </a:lnTo>
                  <a:lnTo>
                    <a:pt x="74259" y="46786"/>
                  </a:lnTo>
                  <a:lnTo>
                    <a:pt x="74259" y="1863"/>
                  </a:lnTo>
                  <a:cubicBezTo>
                    <a:pt x="74259" y="837"/>
                    <a:pt x="73422" y="0"/>
                    <a:pt x="72396" y="0"/>
                  </a:cubicBez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2"/>
            <p:cNvSpPr/>
            <p:nvPr/>
          </p:nvSpPr>
          <p:spPr>
            <a:xfrm>
              <a:off x="5792801" y="3445687"/>
              <a:ext cx="903173" cy="395725"/>
            </a:xfrm>
            <a:custGeom>
              <a:rect b="b" l="l" r="r" t="t"/>
              <a:pathLst>
                <a:path extrusionOk="0" h="9626" w="21971">
                  <a:moveTo>
                    <a:pt x="2365" y="1"/>
                  </a:moveTo>
                  <a:cubicBezTo>
                    <a:pt x="1570" y="3223"/>
                    <a:pt x="795" y="6404"/>
                    <a:pt x="0" y="9626"/>
                  </a:cubicBezTo>
                  <a:lnTo>
                    <a:pt x="21970" y="9626"/>
                  </a:lnTo>
                  <a:cubicBezTo>
                    <a:pt x="21196" y="6404"/>
                    <a:pt x="20401" y="3223"/>
                    <a:pt x="19627" y="1"/>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2"/>
            <p:cNvSpPr/>
            <p:nvPr/>
          </p:nvSpPr>
          <p:spPr>
            <a:xfrm>
              <a:off x="5691306" y="3841418"/>
              <a:ext cx="1107847" cy="74861"/>
            </a:xfrm>
            <a:custGeom>
              <a:rect b="b" l="l" r="r" t="t"/>
              <a:pathLst>
                <a:path extrusionOk="0" h="1821" w="26950">
                  <a:moveTo>
                    <a:pt x="1130" y="0"/>
                  </a:moveTo>
                  <a:cubicBezTo>
                    <a:pt x="503" y="0"/>
                    <a:pt x="0" y="586"/>
                    <a:pt x="0" y="1319"/>
                  </a:cubicBezTo>
                  <a:lnTo>
                    <a:pt x="0" y="1821"/>
                  </a:lnTo>
                  <a:lnTo>
                    <a:pt x="26950" y="1821"/>
                  </a:lnTo>
                  <a:lnTo>
                    <a:pt x="26950" y="1319"/>
                  </a:lnTo>
                  <a:cubicBezTo>
                    <a:pt x="26950" y="565"/>
                    <a:pt x="26427" y="0"/>
                    <a:pt x="258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2"/>
            <p:cNvSpPr/>
            <p:nvPr/>
          </p:nvSpPr>
          <p:spPr>
            <a:xfrm>
              <a:off x="4718492" y="3150595"/>
              <a:ext cx="3053465" cy="295088"/>
            </a:xfrm>
            <a:custGeom>
              <a:rect b="b" l="l" r="r" t="t"/>
              <a:pathLst>
                <a:path extrusionOk="0" h="7178" w="74280">
                  <a:moveTo>
                    <a:pt x="1" y="1"/>
                  </a:moveTo>
                  <a:lnTo>
                    <a:pt x="1" y="5315"/>
                  </a:lnTo>
                  <a:cubicBezTo>
                    <a:pt x="1" y="6341"/>
                    <a:pt x="838" y="7177"/>
                    <a:pt x="1863" y="7177"/>
                  </a:cubicBezTo>
                  <a:lnTo>
                    <a:pt x="72438" y="7177"/>
                  </a:lnTo>
                  <a:cubicBezTo>
                    <a:pt x="73443" y="7177"/>
                    <a:pt x="74280" y="6341"/>
                    <a:pt x="74280" y="5315"/>
                  </a:cubicBezTo>
                  <a:lnTo>
                    <a:pt x="742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35" name="Google Shape;535;p42"/>
          <p:cNvCxnSpPr/>
          <p:nvPr/>
        </p:nvCxnSpPr>
        <p:spPr>
          <a:xfrm>
            <a:off x="568700" y="3627950"/>
            <a:ext cx="2130300" cy="0"/>
          </a:xfrm>
          <a:prstGeom prst="straightConnector1">
            <a:avLst/>
          </a:prstGeom>
          <a:noFill/>
          <a:ln cap="flat" cmpd="sng" w="19050">
            <a:solidFill>
              <a:schemeClr val="lt2"/>
            </a:solidFill>
            <a:prstDash val="solid"/>
            <a:round/>
            <a:headEnd len="med" w="med" type="none"/>
            <a:tailEnd len="med" w="med" type="none"/>
          </a:ln>
        </p:spPr>
      </p:cxnSp>
      <p:sp>
        <p:nvSpPr>
          <p:cNvPr id="536" name="Google Shape;536;p42"/>
          <p:cNvSpPr txBox="1"/>
          <p:nvPr/>
        </p:nvSpPr>
        <p:spPr>
          <a:xfrm>
            <a:off x="4790255" y="5004179"/>
            <a:ext cx="240600" cy="161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700">
                <a:solidFill>
                  <a:schemeClr val="dk1"/>
                </a:solidFill>
                <a:latin typeface="Montserrat"/>
                <a:ea typeface="Montserrat"/>
                <a:cs typeface="Montserrat"/>
                <a:sym typeface="Montserrat"/>
              </a:rPr>
              <a:t>2022</a:t>
            </a:r>
            <a:endParaRPr b="1" sz="700">
              <a:solidFill>
                <a:schemeClr val="dk1"/>
              </a:solidFill>
              <a:latin typeface="Montserrat"/>
              <a:ea typeface="Montserrat"/>
              <a:cs typeface="Montserrat"/>
              <a:sym typeface="Montserrat"/>
            </a:endParaRPr>
          </a:p>
        </p:txBody>
      </p:sp>
      <p:pic>
        <p:nvPicPr>
          <p:cNvPr id="537" name="Google Shape;537;p42"/>
          <p:cNvPicPr preferRelativeResize="0"/>
          <p:nvPr/>
        </p:nvPicPr>
        <p:blipFill>
          <a:blip r:embed="rId3">
            <a:alphaModFix/>
          </a:blip>
          <a:stretch>
            <a:fillRect/>
          </a:stretch>
        </p:blipFill>
        <p:spPr>
          <a:xfrm>
            <a:off x="3934250" y="4679349"/>
            <a:ext cx="887955" cy="358982"/>
          </a:xfrm>
          <a:prstGeom prst="rect">
            <a:avLst/>
          </a:prstGeom>
          <a:noFill/>
          <a:ln>
            <a:noFill/>
          </a:ln>
        </p:spPr>
      </p:pic>
      <p:pic>
        <p:nvPicPr>
          <p:cNvPr id="538" name="Google Shape;538;p42"/>
          <p:cNvPicPr preferRelativeResize="0"/>
          <p:nvPr/>
        </p:nvPicPr>
        <p:blipFill>
          <a:blip r:embed="rId4">
            <a:alphaModFix/>
          </a:blip>
          <a:stretch>
            <a:fillRect/>
          </a:stretch>
        </p:blipFill>
        <p:spPr>
          <a:xfrm>
            <a:off x="4817106" y="4768998"/>
            <a:ext cx="179666" cy="179661"/>
          </a:xfrm>
          <a:prstGeom prst="rect">
            <a:avLst/>
          </a:prstGeom>
          <a:noFill/>
          <a:ln>
            <a:noFill/>
          </a:ln>
        </p:spPr>
      </p:pic>
      <p:pic>
        <p:nvPicPr>
          <p:cNvPr id="539" name="Google Shape;539;p42"/>
          <p:cNvPicPr preferRelativeResize="0"/>
          <p:nvPr/>
        </p:nvPicPr>
        <p:blipFill>
          <a:blip r:embed="rId5">
            <a:alphaModFix/>
          </a:blip>
          <a:stretch>
            <a:fillRect/>
          </a:stretch>
        </p:blipFill>
        <p:spPr>
          <a:xfrm>
            <a:off x="5040280" y="4772654"/>
            <a:ext cx="599872" cy="358978"/>
          </a:xfrm>
          <a:prstGeom prst="rect">
            <a:avLst/>
          </a:prstGeom>
          <a:noFill/>
          <a:ln>
            <a:noFill/>
          </a:ln>
        </p:spPr>
      </p:pic>
      <p:sp>
        <p:nvSpPr>
          <p:cNvPr id="540" name="Google Shape;540;p42"/>
          <p:cNvSpPr txBox="1"/>
          <p:nvPr/>
        </p:nvSpPr>
        <p:spPr>
          <a:xfrm>
            <a:off x="3072075" y="1781375"/>
            <a:ext cx="1955100" cy="3068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a:solidFill>
                <a:srgbClr val="000000"/>
              </a:solidFill>
              <a:latin typeface="Philosopher"/>
              <a:ea typeface="Philosopher"/>
              <a:cs typeface="Philosopher"/>
              <a:sym typeface="Philosopher"/>
            </a:endParaRPr>
          </a:p>
        </p:txBody>
      </p:sp>
      <p:sp>
        <p:nvSpPr>
          <p:cNvPr id="541" name="Google Shape;541;p42"/>
          <p:cNvSpPr txBox="1"/>
          <p:nvPr/>
        </p:nvSpPr>
        <p:spPr>
          <a:xfrm>
            <a:off x="3195750" y="862925"/>
            <a:ext cx="4837200" cy="115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000000"/>
                </a:solidFill>
                <a:latin typeface="Philosopher"/>
                <a:ea typeface="Philosopher"/>
                <a:cs typeface="Philosopher"/>
                <a:sym typeface="Philosopher"/>
              </a:rPr>
              <a:t>Data Source</a:t>
            </a:r>
            <a:endParaRPr b="1" sz="1600">
              <a:solidFill>
                <a:srgbClr val="000000"/>
              </a:solidFill>
              <a:latin typeface="Philosopher"/>
              <a:ea typeface="Philosopher"/>
              <a:cs typeface="Philosopher"/>
              <a:sym typeface="Philosopher"/>
            </a:endParaRPr>
          </a:p>
          <a:p>
            <a:pPr indent="-330200" lvl="0" marL="457200" rtl="0" algn="l">
              <a:lnSpc>
                <a:spcPct val="115000"/>
              </a:lnSpc>
              <a:spcBef>
                <a:spcPts val="1200"/>
              </a:spcBef>
              <a:spcAft>
                <a:spcPts val="0"/>
              </a:spcAft>
              <a:buClr>
                <a:schemeClr val="dk1"/>
              </a:buClr>
              <a:buSzPts val="1600"/>
              <a:buFont typeface="Philosopher"/>
              <a:buChar char="●"/>
            </a:pPr>
            <a:r>
              <a:rPr lang="en" sz="1600">
                <a:solidFill>
                  <a:schemeClr val="dk1"/>
                </a:solidFill>
                <a:latin typeface="Philosopher"/>
                <a:ea typeface="Philosopher"/>
                <a:cs typeface="Philosopher"/>
                <a:sym typeface="Philosopher"/>
              </a:rPr>
              <a:t>External source: </a:t>
            </a:r>
            <a:r>
              <a:rPr lang="en" sz="1600" u="sng">
                <a:solidFill>
                  <a:schemeClr val="hlink"/>
                </a:solidFill>
                <a:latin typeface="Philosopher"/>
                <a:ea typeface="Philosopher"/>
                <a:cs typeface="Philosopher"/>
                <a:sym typeface="Philosopher"/>
                <a:hlinkClick r:id="rId6"/>
              </a:rPr>
              <a:t>yelp.com/dataset</a:t>
            </a:r>
            <a:endParaRPr sz="1600">
              <a:solidFill>
                <a:schemeClr val="dk1"/>
              </a:solidFill>
              <a:latin typeface="Philosopher"/>
              <a:ea typeface="Philosopher"/>
              <a:cs typeface="Philosopher"/>
              <a:sym typeface="Philosopher"/>
            </a:endParaRPr>
          </a:p>
          <a:p>
            <a:pPr indent="-330200" lvl="0" marL="457200" rtl="0" algn="l">
              <a:lnSpc>
                <a:spcPct val="115000"/>
              </a:lnSpc>
              <a:spcBef>
                <a:spcPts val="0"/>
              </a:spcBef>
              <a:spcAft>
                <a:spcPts val="0"/>
              </a:spcAft>
              <a:buClr>
                <a:schemeClr val="dk1"/>
              </a:buClr>
              <a:buSzPts val="1600"/>
              <a:buFont typeface="Philosopher"/>
              <a:buChar char="●"/>
            </a:pPr>
            <a:r>
              <a:rPr lang="en" sz="1600">
                <a:solidFill>
                  <a:schemeClr val="dk1"/>
                </a:solidFill>
                <a:latin typeface="Philosopher"/>
                <a:ea typeface="Philosopher"/>
                <a:cs typeface="Philosopher"/>
                <a:sym typeface="Philosopher"/>
              </a:rPr>
              <a:t>Raw Data Size: 5.1 Gbs</a:t>
            </a:r>
            <a:endParaRPr b="1" sz="1600">
              <a:latin typeface="Philosopher"/>
              <a:ea typeface="Philosopher"/>
              <a:cs typeface="Philosopher"/>
              <a:sym typeface="Philosopher"/>
            </a:endParaRPr>
          </a:p>
        </p:txBody>
      </p:sp>
      <p:sp>
        <p:nvSpPr>
          <p:cNvPr id="542" name="Google Shape;542;p42"/>
          <p:cNvSpPr txBox="1"/>
          <p:nvPr/>
        </p:nvSpPr>
        <p:spPr>
          <a:xfrm>
            <a:off x="3195750" y="1884075"/>
            <a:ext cx="4837200" cy="143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Philosopher"/>
                <a:ea typeface="Philosopher"/>
                <a:cs typeface="Philosopher"/>
                <a:sym typeface="Philosopher"/>
              </a:rPr>
              <a:t>Data Cleaning</a:t>
            </a:r>
            <a:endParaRPr b="1" sz="1600">
              <a:latin typeface="Philosopher"/>
              <a:ea typeface="Philosopher"/>
              <a:cs typeface="Philosopher"/>
              <a:sym typeface="Philosopher"/>
            </a:endParaRPr>
          </a:p>
          <a:p>
            <a:pPr indent="-330200" lvl="0" marL="457200" rtl="0" algn="l">
              <a:lnSpc>
                <a:spcPct val="115000"/>
              </a:lnSpc>
              <a:spcBef>
                <a:spcPts val="1200"/>
              </a:spcBef>
              <a:spcAft>
                <a:spcPts val="0"/>
              </a:spcAft>
              <a:buClr>
                <a:schemeClr val="dk1"/>
              </a:buClr>
              <a:buSzPts val="1600"/>
              <a:buFont typeface="Philosopher"/>
              <a:buChar char="●"/>
            </a:pPr>
            <a:r>
              <a:rPr lang="en" sz="1600">
                <a:solidFill>
                  <a:schemeClr val="dk1"/>
                </a:solidFill>
                <a:latin typeface="Philosopher"/>
                <a:ea typeface="Philosopher"/>
                <a:cs typeface="Philosopher"/>
                <a:sym typeface="Philosopher"/>
              </a:rPr>
              <a:t>Exclude 0s and NAs</a:t>
            </a:r>
            <a:endParaRPr sz="1600">
              <a:solidFill>
                <a:schemeClr val="dk1"/>
              </a:solidFill>
              <a:latin typeface="Philosopher"/>
              <a:ea typeface="Philosopher"/>
              <a:cs typeface="Philosopher"/>
              <a:sym typeface="Philosopher"/>
            </a:endParaRPr>
          </a:p>
          <a:p>
            <a:pPr indent="-330200" lvl="0" marL="457200" rtl="0" algn="l">
              <a:lnSpc>
                <a:spcPct val="115000"/>
              </a:lnSpc>
              <a:spcBef>
                <a:spcPts val="0"/>
              </a:spcBef>
              <a:spcAft>
                <a:spcPts val="0"/>
              </a:spcAft>
              <a:buClr>
                <a:schemeClr val="dk1"/>
              </a:buClr>
              <a:buSzPts val="1600"/>
              <a:buFont typeface="Philosopher"/>
              <a:buChar char="●"/>
            </a:pPr>
            <a:r>
              <a:rPr lang="en" sz="1600">
                <a:solidFill>
                  <a:schemeClr val="dk1"/>
                </a:solidFill>
                <a:latin typeface="Philosopher"/>
                <a:ea typeface="Philosopher"/>
                <a:cs typeface="Philosopher"/>
                <a:sym typeface="Philosopher"/>
              </a:rPr>
              <a:t>Remove Duplicates</a:t>
            </a:r>
            <a:endParaRPr sz="1600">
              <a:solidFill>
                <a:schemeClr val="dk1"/>
              </a:solidFill>
              <a:latin typeface="Philosopher"/>
              <a:ea typeface="Philosopher"/>
              <a:cs typeface="Philosopher"/>
              <a:sym typeface="Philosopher"/>
            </a:endParaRPr>
          </a:p>
          <a:p>
            <a:pPr indent="-330200" lvl="0" marL="457200" rtl="0" algn="l">
              <a:lnSpc>
                <a:spcPct val="115000"/>
              </a:lnSpc>
              <a:spcBef>
                <a:spcPts val="0"/>
              </a:spcBef>
              <a:spcAft>
                <a:spcPts val="0"/>
              </a:spcAft>
              <a:buClr>
                <a:schemeClr val="dk1"/>
              </a:buClr>
              <a:buSzPts val="1600"/>
              <a:buFont typeface="Philosopher"/>
              <a:buChar char="●"/>
            </a:pPr>
            <a:r>
              <a:rPr lang="en" sz="1600">
                <a:solidFill>
                  <a:schemeClr val="dk1"/>
                </a:solidFill>
                <a:latin typeface="Philosopher"/>
                <a:ea typeface="Philosopher"/>
                <a:cs typeface="Philosopher"/>
                <a:sym typeface="Philosopher"/>
              </a:rPr>
              <a:t>Filter Review with ⭐stars&gt;3</a:t>
            </a:r>
            <a:endParaRPr sz="1600">
              <a:solidFill>
                <a:schemeClr val="dk1"/>
              </a:solidFill>
              <a:latin typeface="Philosopher"/>
              <a:ea typeface="Philosopher"/>
              <a:cs typeface="Philosopher"/>
              <a:sym typeface="Philosopher"/>
            </a:endParaRPr>
          </a:p>
        </p:txBody>
      </p:sp>
      <p:sp>
        <p:nvSpPr>
          <p:cNvPr id="543" name="Google Shape;543;p42"/>
          <p:cNvSpPr txBox="1"/>
          <p:nvPr/>
        </p:nvSpPr>
        <p:spPr>
          <a:xfrm>
            <a:off x="3195750" y="3261700"/>
            <a:ext cx="4837200" cy="143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Philosopher"/>
                <a:ea typeface="Philosopher"/>
                <a:cs typeface="Philosopher"/>
                <a:sym typeface="Philosopher"/>
              </a:rPr>
              <a:t>Data Integration</a:t>
            </a:r>
            <a:endParaRPr b="1" sz="1600">
              <a:latin typeface="Philosopher"/>
              <a:ea typeface="Philosopher"/>
              <a:cs typeface="Philosopher"/>
              <a:sym typeface="Philosopher"/>
            </a:endParaRPr>
          </a:p>
          <a:p>
            <a:pPr indent="-330200" lvl="0" marL="457200" rtl="0" algn="l">
              <a:lnSpc>
                <a:spcPct val="115000"/>
              </a:lnSpc>
              <a:spcBef>
                <a:spcPts val="1200"/>
              </a:spcBef>
              <a:spcAft>
                <a:spcPts val="0"/>
              </a:spcAft>
              <a:buClr>
                <a:schemeClr val="dk1"/>
              </a:buClr>
              <a:buSzPts val="1600"/>
              <a:buFont typeface="Philosopher"/>
              <a:buChar char="●"/>
            </a:pPr>
            <a:r>
              <a:rPr lang="en" sz="1600">
                <a:solidFill>
                  <a:schemeClr val="dk1"/>
                </a:solidFill>
                <a:latin typeface="Philosopher"/>
                <a:ea typeface="Philosopher"/>
                <a:cs typeface="Philosopher"/>
                <a:sym typeface="Philosopher"/>
              </a:rPr>
              <a:t>Import data into AWS S3 &amp; ETL in RDS</a:t>
            </a:r>
            <a:endParaRPr b="1" sz="1600">
              <a:latin typeface="Philosopher"/>
              <a:ea typeface="Philosopher"/>
              <a:cs typeface="Philosopher"/>
              <a:sym typeface="Philosopher"/>
            </a:endParaRPr>
          </a:p>
          <a:p>
            <a:pPr indent="-330200" lvl="0" marL="457200" rtl="0" algn="l">
              <a:lnSpc>
                <a:spcPct val="115000"/>
              </a:lnSpc>
              <a:spcBef>
                <a:spcPts val="0"/>
              </a:spcBef>
              <a:spcAft>
                <a:spcPts val="0"/>
              </a:spcAft>
              <a:buClr>
                <a:schemeClr val="dk1"/>
              </a:buClr>
              <a:buSzPts val="1600"/>
              <a:buFont typeface="Philosopher"/>
              <a:buChar char="●"/>
            </a:pPr>
            <a:r>
              <a:rPr lang="en" sz="1600">
                <a:solidFill>
                  <a:schemeClr val="dk1"/>
                </a:solidFill>
                <a:latin typeface="Philosopher"/>
                <a:ea typeface="Philosopher"/>
                <a:cs typeface="Philosopher"/>
                <a:sym typeface="Philosopher"/>
              </a:rPr>
              <a:t>Create a cloud database to extract data from</a:t>
            </a:r>
            <a:endParaRPr sz="1600">
              <a:solidFill>
                <a:schemeClr val="dk1"/>
              </a:solidFill>
              <a:latin typeface="Philosopher"/>
              <a:ea typeface="Philosopher"/>
              <a:cs typeface="Philosopher"/>
              <a:sym typeface="Philosopher"/>
            </a:endParaRPr>
          </a:p>
          <a:p>
            <a:pPr indent="-330200" lvl="0" marL="457200" rtl="0" algn="l">
              <a:lnSpc>
                <a:spcPct val="115000"/>
              </a:lnSpc>
              <a:spcBef>
                <a:spcPts val="0"/>
              </a:spcBef>
              <a:spcAft>
                <a:spcPts val="0"/>
              </a:spcAft>
              <a:buClr>
                <a:schemeClr val="dk1"/>
              </a:buClr>
              <a:buSzPts val="1600"/>
              <a:buFont typeface="Philosopher"/>
              <a:buChar char="●"/>
            </a:pPr>
            <a:r>
              <a:rPr lang="en" sz="1600">
                <a:solidFill>
                  <a:schemeClr val="dk1"/>
                </a:solidFill>
                <a:latin typeface="Philosopher"/>
                <a:ea typeface="Philosopher"/>
                <a:cs typeface="Philosopher"/>
                <a:sym typeface="Philosopher"/>
              </a:rPr>
              <a:t>Create two tables in PostgreSQL</a:t>
            </a:r>
            <a:endParaRPr sz="1600">
              <a:solidFill>
                <a:schemeClr val="dk1"/>
              </a:solidFill>
              <a:latin typeface="Philosopher"/>
              <a:ea typeface="Philosopher"/>
              <a:cs typeface="Philosopher"/>
              <a:sym typeface="Philosopher"/>
            </a:endParaRPr>
          </a:p>
        </p:txBody>
      </p:sp>
      <p:pic>
        <p:nvPicPr>
          <p:cNvPr id="544" name="Google Shape;544;p42"/>
          <p:cNvPicPr preferRelativeResize="0"/>
          <p:nvPr/>
        </p:nvPicPr>
        <p:blipFill>
          <a:blip r:embed="rId7">
            <a:alphaModFix/>
          </a:blip>
          <a:stretch>
            <a:fillRect/>
          </a:stretch>
        </p:blipFill>
        <p:spPr>
          <a:xfrm>
            <a:off x="856912" y="1348775"/>
            <a:ext cx="1401600" cy="1401600"/>
          </a:xfrm>
          <a:prstGeom prst="roundRect">
            <a:avLst>
              <a:gd fmla="val 16667" name="adj"/>
            </a:avLst>
          </a:prstGeom>
          <a:noFill/>
          <a:ln>
            <a:noFill/>
          </a:ln>
          <a:effectLst>
            <a:outerShdw rotWithShape="0" algn="bl">
              <a:srgbClr val="000000">
                <a:alpha val="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3"/>
          <p:cNvSpPr txBox="1"/>
          <p:nvPr>
            <p:ph type="title"/>
          </p:nvPr>
        </p:nvSpPr>
        <p:spPr>
          <a:xfrm>
            <a:off x="481650" y="292625"/>
            <a:ext cx="77235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Data Source and Procurement</a:t>
            </a:r>
            <a:endParaRPr/>
          </a:p>
        </p:txBody>
      </p:sp>
      <p:grpSp>
        <p:nvGrpSpPr>
          <p:cNvPr id="550" name="Google Shape;550;p43"/>
          <p:cNvGrpSpPr/>
          <p:nvPr/>
        </p:nvGrpSpPr>
        <p:grpSpPr>
          <a:xfrm>
            <a:off x="185272" y="1210758"/>
            <a:ext cx="2744760" cy="2417184"/>
            <a:chOff x="4718492" y="1227233"/>
            <a:chExt cx="3053465" cy="2689047"/>
          </a:xfrm>
        </p:grpSpPr>
        <p:sp>
          <p:nvSpPr>
            <p:cNvPr id="551" name="Google Shape;551;p43"/>
            <p:cNvSpPr/>
            <p:nvPr/>
          </p:nvSpPr>
          <p:spPr>
            <a:xfrm>
              <a:off x="4718492" y="1227233"/>
              <a:ext cx="3052602" cy="1923372"/>
            </a:xfrm>
            <a:custGeom>
              <a:rect b="b" l="l" r="r" t="t"/>
              <a:pathLst>
                <a:path extrusionOk="0" h="46786" w="74259">
                  <a:moveTo>
                    <a:pt x="1863" y="0"/>
                  </a:moveTo>
                  <a:cubicBezTo>
                    <a:pt x="838" y="0"/>
                    <a:pt x="1" y="837"/>
                    <a:pt x="1" y="1863"/>
                  </a:cubicBezTo>
                  <a:lnTo>
                    <a:pt x="1" y="46786"/>
                  </a:lnTo>
                  <a:lnTo>
                    <a:pt x="74259" y="46786"/>
                  </a:lnTo>
                  <a:lnTo>
                    <a:pt x="74259" y="1863"/>
                  </a:lnTo>
                  <a:cubicBezTo>
                    <a:pt x="74259" y="837"/>
                    <a:pt x="73422" y="0"/>
                    <a:pt x="72396" y="0"/>
                  </a:cubicBez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3"/>
            <p:cNvSpPr/>
            <p:nvPr/>
          </p:nvSpPr>
          <p:spPr>
            <a:xfrm>
              <a:off x="5792801" y="3445687"/>
              <a:ext cx="903173" cy="395725"/>
            </a:xfrm>
            <a:custGeom>
              <a:rect b="b" l="l" r="r" t="t"/>
              <a:pathLst>
                <a:path extrusionOk="0" h="9626" w="21971">
                  <a:moveTo>
                    <a:pt x="2365" y="1"/>
                  </a:moveTo>
                  <a:cubicBezTo>
                    <a:pt x="1570" y="3223"/>
                    <a:pt x="795" y="6404"/>
                    <a:pt x="0" y="9626"/>
                  </a:cubicBezTo>
                  <a:lnTo>
                    <a:pt x="21970" y="9626"/>
                  </a:lnTo>
                  <a:cubicBezTo>
                    <a:pt x="21196" y="6404"/>
                    <a:pt x="20401" y="3223"/>
                    <a:pt x="19627" y="1"/>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3"/>
            <p:cNvSpPr/>
            <p:nvPr/>
          </p:nvSpPr>
          <p:spPr>
            <a:xfrm>
              <a:off x="5691306" y="3841418"/>
              <a:ext cx="1107847" cy="74861"/>
            </a:xfrm>
            <a:custGeom>
              <a:rect b="b" l="l" r="r" t="t"/>
              <a:pathLst>
                <a:path extrusionOk="0" h="1821" w="26950">
                  <a:moveTo>
                    <a:pt x="1130" y="0"/>
                  </a:moveTo>
                  <a:cubicBezTo>
                    <a:pt x="503" y="0"/>
                    <a:pt x="0" y="586"/>
                    <a:pt x="0" y="1319"/>
                  </a:cubicBezTo>
                  <a:lnTo>
                    <a:pt x="0" y="1821"/>
                  </a:lnTo>
                  <a:lnTo>
                    <a:pt x="26950" y="1821"/>
                  </a:lnTo>
                  <a:lnTo>
                    <a:pt x="26950" y="1319"/>
                  </a:lnTo>
                  <a:cubicBezTo>
                    <a:pt x="26950" y="565"/>
                    <a:pt x="26427" y="0"/>
                    <a:pt x="258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3"/>
            <p:cNvSpPr/>
            <p:nvPr/>
          </p:nvSpPr>
          <p:spPr>
            <a:xfrm>
              <a:off x="4718492" y="3150595"/>
              <a:ext cx="3053465" cy="295088"/>
            </a:xfrm>
            <a:custGeom>
              <a:rect b="b" l="l" r="r" t="t"/>
              <a:pathLst>
                <a:path extrusionOk="0" h="7178" w="74280">
                  <a:moveTo>
                    <a:pt x="1" y="1"/>
                  </a:moveTo>
                  <a:lnTo>
                    <a:pt x="1" y="5315"/>
                  </a:lnTo>
                  <a:cubicBezTo>
                    <a:pt x="1" y="6341"/>
                    <a:pt x="838" y="7177"/>
                    <a:pt x="1863" y="7177"/>
                  </a:cubicBezTo>
                  <a:lnTo>
                    <a:pt x="72438" y="7177"/>
                  </a:lnTo>
                  <a:cubicBezTo>
                    <a:pt x="73443" y="7177"/>
                    <a:pt x="74280" y="6341"/>
                    <a:pt x="74280" y="5315"/>
                  </a:cubicBezTo>
                  <a:lnTo>
                    <a:pt x="742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5" name="Google Shape;555;p43"/>
          <p:cNvCxnSpPr/>
          <p:nvPr/>
        </p:nvCxnSpPr>
        <p:spPr>
          <a:xfrm>
            <a:off x="568700" y="3627950"/>
            <a:ext cx="2130300" cy="0"/>
          </a:xfrm>
          <a:prstGeom prst="straightConnector1">
            <a:avLst/>
          </a:prstGeom>
          <a:noFill/>
          <a:ln cap="flat" cmpd="sng" w="19050">
            <a:solidFill>
              <a:schemeClr val="lt2"/>
            </a:solidFill>
            <a:prstDash val="solid"/>
            <a:round/>
            <a:headEnd len="med" w="med" type="none"/>
            <a:tailEnd len="med" w="med" type="none"/>
          </a:ln>
        </p:spPr>
      </p:cxnSp>
      <p:sp>
        <p:nvSpPr>
          <p:cNvPr id="556" name="Google Shape;556;p43"/>
          <p:cNvSpPr txBox="1"/>
          <p:nvPr/>
        </p:nvSpPr>
        <p:spPr>
          <a:xfrm>
            <a:off x="4790255" y="5004179"/>
            <a:ext cx="240600" cy="161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700">
                <a:solidFill>
                  <a:schemeClr val="dk1"/>
                </a:solidFill>
                <a:latin typeface="Montserrat"/>
                <a:ea typeface="Montserrat"/>
                <a:cs typeface="Montserrat"/>
                <a:sym typeface="Montserrat"/>
              </a:rPr>
              <a:t>2022</a:t>
            </a:r>
            <a:endParaRPr b="1" sz="700">
              <a:solidFill>
                <a:schemeClr val="dk1"/>
              </a:solidFill>
              <a:latin typeface="Montserrat"/>
              <a:ea typeface="Montserrat"/>
              <a:cs typeface="Montserrat"/>
              <a:sym typeface="Montserrat"/>
            </a:endParaRPr>
          </a:p>
        </p:txBody>
      </p:sp>
      <p:pic>
        <p:nvPicPr>
          <p:cNvPr id="557" name="Google Shape;557;p43"/>
          <p:cNvPicPr preferRelativeResize="0"/>
          <p:nvPr/>
        </p:nvPicPr>
        <p:blipFill>
          <a:blip r:embed="rId3">
            <a:alphaModFix/>
          </a:blip>
          <a:stretch>
            <a:fillRect/>
          </a:stretch>
        </p:blipFill>
        <p:spPr>
          <a:xfrm>
            <a:off x="3934250" y="4679349"/>
            <a:ext cx="887955" cy="358982"/>
          </a:xfrm>
          <a:prstGeom prst="rect">
            <a:avLst/>
          </a:prstGeom>
          <a:noFill/>
          <a:ln>
            <a:noFill/>
          </a:ln>
        </p:spPr>
      </p:pic>
      <p:pic>
        <p:nvPicPr>
          <p:cNvPr id="558" name="Google Shape;558;p43"/>
          <p:cNvPicPr preferRelativeResize="0"/>
          <p:nvPr/>
        </p:nvPicPr>
        <p:blipFill>
          <a:blip r:embed="rId4">
            <a:alphaModFix/>
          </a:blip>
          <a:stretch>
            <a:fillRect/>
          </a:stretch>
        </p:blipFill>
        <p:spPr>
          <a:xfrm>
            <a:off x="4817106" y="4768998"/>
            <a:ext cx="179666" cy="179661"/>
          </a:xfrm>
          <a:prstGeom prst="rect">
            <a:avLst/>
          </a:prstGeom>
          <a:noFill/>
          <a:ln>
            <a:noFill/>
          </a:ln>
        </p:spPr>
      </p:pic>
      <p:pic>
        <p:nvPicPr>
          <p:cNvPr id="559" name="Google Shape;559;p43"/>
          <p:cNvPicPr preferRelativeResize="0"/>
          <p:nvPr/>
        </p:nvPicPr>
        <p:blipFill>
          <a:blip r:embed="rId5">
            <a:alphaModFix/>
          </a:blip>
          <a:stretch>
            <a:fillRect/>
          </a:stretch>
        </p:blipFill>
        <p:spPr>
          <a:xfrm>
            <a:off x="5040280" y="4772654"/>
            <a:ext cx="599872" cy="358978"/>
          </a:xfrm>
          <a:prstGeom prst="rect">
            <a:avLst/>
          </a:prstGeom>
          <a:noFill/>
          <a:ln>
            <a:noFill/>
          </a:ln>
        </p:spPr>
      </p:pic>
      <p:sp>
        <p:nvSpPr>
          <p:cNvPr id="560" name="Google Shape;560;p43"/>
          <p:cNvSpPr txBox="1"/>
          <p:nvPr/>
        </p:nvSpPr>
        <p:spPr>
          <a:xfrm>
            <a:off x="3023325" y="1015325"/>
            <a:ext cx="4837200" cy="110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latin typeface="Philosopher"/>
                <a:ea typeface="Philosopher"/>
                <a:cs typeface="Philosopher"/>
                <a:sym typeface="Philosopher"/>
              </a:rPr>
              <a:t>Data Administration</a:t>
            </a:r>
            <a:endParaRPr b="1" sz="1500">
              <a:latin typeface="Philosopher"/>
              <a:ea typeface="Philosopher"/>
              <a:cs typeface="Philosopher"/>
              <a:sym typeface="Philosopher"/>
            </a:endParaRPr>
          </a:p>
          <a:p>
            <a:pPr indent="-323850" lvl="0" marL="457200" rtl="0" algn="l">
              <a:lnSpc>
                <a:spcPct val="115000"/>
              </a:lnSpc>
              <a:spcBef>
                <a:spcPts val="1200"/>
              </a:spcBef>
              <a:spcAft>
                <a:spcPts val="0"/>
              </a:spcAft>
              <a:buClr>
                <a:schemeClr val="dk1"/>
              </a:buClr>
              <a:buSzPts val="1500"/>
              <a:buFont typeface="Philosopher"/>
              <a:buChar char="●"/>
            </a:pPr>
            <a:r>
              <a:rPr lang="en" sz="1500">
                <a:solidFill>
                  <a:schemeClr val="dk1"/>
                </a:solidFill>
                <a:latin typeface="Philosopher"/>
                <a:ea typeface="Philosopher"/>
                <a:cs typeface="Philosopher"/>
                <a:sym typeface="Philosopher"/>
              </a:rPr>
              <a:t>Build a search engine to retrieve data from cloud database</a:t>
            </a:r>
            <a:endParaRPr b="1" sz="1500">
              <a:latin typeface="Philosopher"/>
              <a:ea typeface="Philosopher"/>
              <a:cs typeface="Philosopher"/>
              <a:sym typeface="Philosopher"/>
            </a:endParaRPr>
          </a:p>
        </p:txBody>
      </p:sp>
      <p:sp>
        <p:nvSpPr>
          <p:cNvPr id="561" name="Google Shape;561;p43"/>
          <p:cNvSpPr txBox="1"/>
          <p:nvPr/>
        </p:nvSpPr>
        <p:spPr>
          <a:xfrm>
            <a:off x="2995875" y="2569875"/>
            <a:ext cx="4837200" cy="136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latin typeface="Philosopher"/>
                <a:ea typeface="Philosopher"/>
                <a:cs typeface="Philosopher"/>
                <a:sym typeface="Philosopher"/>
              </a:rPr>
              <a:t>Quantitative Quality Management</a:t>
            </a:r>
            <a:endParaRPr b="1" sz="1500">
              <a:latin typeface="Philosopher"/>
              <a:ea typeface="Philosopher"/>
              <a:cs typeface="Philosopher"/>
              <a:sym typeface="Philosopher"/>
            </a:endParaRPr>
          </a:p>
          <a:p>
            <a:pPr indent="-323850" lvl="0" marL="457200" rtl="0" algn="l">
              <a:lnSpc>
                <a:spcPct val="115000"/>
              </a:lnSpc>
              <a:spcBef>
                <a:spcPts val="1200"/>
              </a:spcBef>
              <a:spcAft>
                <a:spcPts val="0"/>
              </a:spcAft>
              <a:buClr>
                <a:schemeClr val="dk1"/>
              </a:buClr>
              <a:buSzPts val="1500"/>
              <a:buFont typeface="Philosopher"/>
              <a:buChar char="●"/>
            </a:pPr>
            <a:r>
              <a:rPr lang="en" sz="1500">
                <a:solidFill>
                  <a:schemeClr val="dk1"/>
                </a:solidFill>
                <a:latin typeface="Philosopher"/>
                <a:ea typeface="Philosopher"/>
                <a:cs typeface="Philosopher"/>
                <a:sym typeface="Philosopher"/>
              </a:rPr>
              <a:t>Compare the result from search engine with desired result to ensure the quality of the system</a:t>
            </a:r>
            <a:endParaRPr sz="1500">
              <a:solidFill>
                <a:schemeClr val="dk1"/>
              </a:solidFill>
              <a:latin typeface="Philosopher"/>
              <a:ea typeface="Philosopher"/>
              <a:cs typeface="Philosopher"/>
              <a:sym typeface="Philosopher"/>
            </a:endParaRPr>
          </a:p>
          <a:p>
            <a:pPr indent="-323850" lvl="0" marL="457200" rtl="0" algn="l">
              <a:lnSpc>
                <a:spcPct val="115000"/>
              </a:lnSpc>
              <a:spcBef>
                <a:spcPts val="0"/>
              </a:spcBef>
              <a:spcAft>
                <a:spcPts val="0"/>
              </a:spcAft>
              <a:buClr>
                <a:schemeClr val="dk1"/>
              </a:buClr>
              <a:buSzPts val="1500"/>
              <a:buFont typeface="Philosopher"/>
              <a:buChar char="●"/>
            </a:pPr>
            <a:r>
              <a:rPr lang="en" sz="1500">
                <a:solidFill>
                  <a:schemeClr val="dk1"/>
                </a:solidFill>
                <a:latin typeface="Philosopher"/>
                <a:ea typeface="Philosopher"/>
                <a:cs typeface="Philosopher"/>
                <a:sym typeface="Philosopher"/>
              </a:rPr>
              <a:t>Measure the speed of retrieval</a:t>
            </a:r>
            <a:endParaRPr sz="1500">
              <a:solidFill>
                <a:schemeClr val="dk1"/>
              </a:solidFill>
              <a:latin typeface="Philosopher"/>
              <a:ea typeface="Philosopher"/>
              <a:cs typeface="Philosopher"/>
              <a:sym typeface="Philosopher"/>
            </a:endParaRPr>
          </a:p>
        </p:txBody>
      </p:sp>
      <p:pic>
        <p:nvPicPr>
          <p:cNvPr id="562" name="Google Shape;562;p43"/>
          <p:cNvPicPr preferRelativeResize="0"/>
          <p:nvPr/>
        </p:nvPicPr>
        <p:blipFill>
          <a:blip r:embed="rId6">
            <a:alphaModFix/>
          </a:blip>
          <a:stretch>
            <a:fillRect/>
          </a:stretch>
        </p:blipFill>
        <p:spPr>
          <a:xfrm>
            <a:off x="856912" y="1348775"/>
            <a:ext cx="1401600" cy="1401600"/>
          </a:xfrm>
          <a:prstGeom prst="roundRect">
            <a:avLst>
              <a:gd fmla="val 16667" name="adj"/>
            </a:avLst>
          </a:prstGeom>
          <a:noFill/>
          <a:ln>
            <a:noFill/>
          </a:ln>
          <a:effectLst>
            <a:outerShdw rotWithShape="0" algn="bl">
              <a:srgbClr val="000000">
                <a:alpha val="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cxnSp>
        <p:nvCxnSpPr>
          <p:cNvPr id="567" name="Google Shape;567;p44"/>
          <p:cNvCxnSpPr/>
          <p:nvPr/>
        </p:nvCxnSpPr>
        <p:spPr>
          <a:xfrm>
            <a:off x="4872525" y="1672125"/>
            <a:ext cx="795900" cy="376800"/>
          </a:xfrm>
          <a:prstGeom prst="bentConnector3">
            <a:avLst>
              <a:gd fmla="val 50000" name="adj1"/>
            </a:avLst>
          </a:prstGeom>
          <a:noFill/>
          <a:ln cap="flat" cmpd="sng" w="38100">
            <a:solidFill>
              <a:srgbClr val="FF6B65"/>
            </a:solidFill>
            <a:prstDash val="solid"/>
            <a:round/>
            <a:headEnd len="med" w="med" type="none"/>
            <a:tailEnd len="med" w="med" type="none"/>
          </a:ln>
        </p:spPr>
      </p:cxnSp>
      <p:cxnSp>
        <p:nvCxnSpPr>
          <p:cNvPr id="568" name="Google Shape;568;p44"/>
          <p:cNvCxnSpPr/>
          <p:nvPr/>
        </p:nvCxnSpPr>
        <p:spPr>
          <a:xfrm>
            <a:off x="4677875" y="3624800"/>
            <a:ext cx="895500" cy="501600"/>
          </a:xfrm>
          <a:prstGeom prst="bentConnector3">
            <a:avLst>
              <a:gd fmla="val 50000" name="adj1"/>
            </a:avLst>
          </a:prstGeom>
          <a:noFill/>
          <a:ln cap="flat" cmpd="sng" w="38100">
            <a:solidFill>
              <a:srgbClr val="FF6B65"/>
            </a:solidFill>
            <a:prstDash val="solid"/>
            <a:round/>
            <a:headEnd len="med" w="med" type="none"/>
            <a:tailEnd len="med" w="med" type="none"/>
          </a:ln>
        </p:spPr>
      </p:cxnSp>
      <p:cxnSp>
        <p:nvCxnSpPr>
          <p:cNvPr id="569" name="Google Shape;569;p44"/>
          <p:cNvCxnSpPr/>
          <p:nvPr/>
        </p:nvCxnSpPr>
        <p:spPr>
          <a:xfrm rot="-5400000">
            <a:off x="3904050" y="2743825"/>
            <a:ext cx="709200" cy="537000"/>
          </a:xfrm>
          <a:prstGeom prst="bentConnector3">
            <a:avLst>
              <a:gd fmla="val 50000" name="adj1"/>
            </a:avLst>
          </a:prstGeom>
          <a:noFill/>
          <a:ln cap="flat" cmpd="sng" w="38100">
            <a:solidFill>
              <a:srgbClr val="FF6B65"/>
            </a:solidFill>
            <a:prstDash val="solid"/>
            <a:round/>
            <a:headEnd len="med" w="med" type="none"/>
            <a:tailEnd len="med" w="med" type="none"/>
          </a:ln>
        </p:spPr>
      </p:cxnSp>
      <p:cxnSp>
        <p:nvCxnSpPr>
          <p:cNvPr id="570" name="Google Shape;570;p44"/>
          <p:cNvCxnSpPr/>
          <p:nvPr/>
        </p:nvCxnSpPr>
        <p:spPr>
          <a:xfrm flipH="1" rot="10800000">
            <a:off x="3932850" y="823825"/>
            <a:ext cx="551700" cy="293700"/>
          </a:xfrm>
          <a:prstGeom prst="bentConnector3">
            <a:avLst>
              <a:gd fmla="val 50000" name="adj1"/>
            </a:avLst>
          </a:prstGeom>
          <a:noFill/>
          <a:ln cap="flat" cmpd="sng" w="38100">
            <a:solidFill>
              <a:srgbClr val="FF6B65"/>
            </a:solidFill>
            <a:prstDash val="solid"/>
            <a:round/>
            <a:headEnd len="med" w="med" type="none"/>
            <a:tailEnd len="med" w="med" type="none"/>
          </a:ln>
        </p:spPr>
      </p:cxnSp>
      <p:sp>
        <p:nvSpPr>
          <p:cNvPr id="571" name="Google Shape;571;p44"/>
          <p:cNvSpPr txBox="1"/>
          <p:nvPr>
            <p:ph type="title"/>
          </p:nvPr>
        </p:nvSpPr>
        <p:spPr>
          <a:xfrm>
            <a:off x="99650" y="121775"/>
            <a:ext cx="77235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Team Responsibility </a:t>
            </a:r>
            <a:endParaRPr/>
          </a:p>
        </p:txBody>
      </p:sp>
      <p:pic>
        <p:nvPicPr>
          <p:cNvPr id="572" name="Google Shape;572;p44"/>
          <p:cNvPicPr preferRelativeResize="0"/>
          <p:nvPr/>
        </p:nvPicPr>
        <p:blipFill rotWithShape="1">
          <a:blip r:embed="rId3">
            <a:alphaModFix/>
          </a:blip>
          <a:srcRect b="16547" l="0" r="0" t="16540"/>
          <a:stretch/>
        </p:blipFill>
        <p:spPr>
          <a:xfrm>
            <a:off x="6869925" y="0"/>
            <a:ext cx="2274000" cy="1313100"/>
          </a:xfrm>
          <a:prstGeom prst="roundRect">
            <a:avLst>
              <a:gd fmla="val 16667" name="adj"/>
            </a:avLst>
          </a:prstGeom>
          <a:noFill/>
          <a:ln>
            <a:noFill/>
          </a:ln>
        </p:spPr>
      </p:pic>
      <p:sp>
        <p:nvSpPr>
          <p:cNvPr id="573" name="Google Shape;573;p44"/>
          <p:cNvSpPr txBox="1"/>
          <p:nvPr/>
        </p:nvSpPr>
        <p:spPr>
          <a:xfrm>
            <a:off x="-128950" y="2753250"/>
            <a:ext cx="3345300" cy="1223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Montserrat SemiBold"/>
              <a:buChar char="●"/>
            </a:pPr>
            <a:r>
              <a:rPr lang="en" sz="1100">
                <a:solidFill>
                  <a:schemeClr val="dk1"/>
                </a:solidFill>
                <a:latin typeface="Montserrat SemiBold"/>
                <a:ea typeface="Montserrat SemiBold"/>
                <a:cs typeface="Montserrat SemiBold"/>
                <a:sym typeface="Montserrat SemiBold"/>
              </a:rPr>
              <a:t>Cloud Infrastructure: Zhenyu Cheng</a:t>
            </a:r>
            <a:endParaRPr sz="1100">
              <a:solidFill>
                <a:schemeClr val="dk1"/>
              </a:solidFill>
              <a:latin typeface="Montserrat SemiBold"/>
              <a:ea typeface="Montserrat SemiBold"/>
              <a:cs typeface="Montserrat SemiBold"/>
              <a:sym typeface="Montserrat SemiBold"/>
            </a:endParaRPr>
          </a:p>
          <a:p>
            <a:pPr indent="0" lvl="0" marL="469900" marR="190500" rtl="0" algn="l">
              <a:lnSpc>
                <a:spcPct val="125000"/>
              </a:lnSpc>
              <a:spcBef>
                <a:spcPts val="600"/>
              </a:spcBef>
              <a:spcAft>
                <a:spcPts val="0"/>
              </a:spcAft>
              <a:buNone/>
            </a:pPr>
            <a:r>
              <a:rPr lang="en" sz="1000">
                <a:solidFill>
                  <a:schemeClr val="dk1"/>
                </a:solidFill>
                <a:latin typeface="Montserrat SemiBold"/>
                <a:ea typeface="Montserrat SemiBold"/>
                <a:cs typeface="Montserrat SemiBold"/>
                <a:sym typeface="Montserrat SemiBold"/>
              </a:rPr>
              <a:t>Responsible for constructing AWS platform, managing </a:t>
            </a:r>
            <a:r>
              <a:rPr lang="en" sz="1000" u="sng">
                <a:solidFill>
                  <a:schemeClr val="lt1"/>
                </a:solidFill>
                <a:latin typeface="Montserrat SemiBold"/>
                <a:ea typeface="Montserrat SemiBold"/>
                <a:cs typeface="Montserrat SemiBold"/>
                <a:sym typeface="Montserrat SemiBold"/>
              </a:rPr>
              <a:t>VPC</a:t>
            </a:r>
            <a:r>
              <a:rPr lang="en" sz="1000">
                <a:solidFill>
                  <a:schemeClr val="lt1"/>
                </a:solidFill>
                <a:latin typeface="Montserrat SemiBold"/>
                <a:ea typeface="Montserrat SemiBold"/>
                <a:cs typeface="Montserrat SemiBold"/>
                <a:sym typeface="Montserrat SemiBold"/>
              </a:rPr>
              <a:t> </a:t>
            </a:r>
            <a:r>
              <a:rPr lang="en" sz="1000">
                <a:solidFill>
                  <a:schemeClr val="dk1"/>
                </a:solidFill>
                <a:latin typeface="Montserrat SemiBold"/>
                <a:ea typeface="Montserrat SemiBold"/>
                <a:cs typeface="Montserrat SemiBold"/>
                <a:sym typeface="Montserrat SemiBold"/>
              </a:rPr>
              <a:t>and system deployment</a:t>
            </a:r>
            <a:endParaRPr sz="1100">
              <a:solidFill>
                <a:schemeClr val="dk1"/>
              </a:solidFill>
              <a:latin typeface="Montserrat SemiBold"/>
              <a:ea typeface="Montserrat SemiBold"/>
              <a:cs typeface="Montserrat SemiBold"/>
              <a:sym typeface="Montserrat SemiBold"/>
            </a:endParaRPr>
          </a:p>
          <a:p>
            <a:pPr indent="0" lvl="0" marL="457200" rtl="0" algn="l">
              <a:lnSpc>
                <a:spcPct val="115000"/>
              </a:lnSpc>
              <a:spcBef>
                <a:spcPts val="0"/>
              </a:spcBef>
              <a:spcAft>
                <a:spcPts val="1200"/>
              </a:spcAft>
              <a:buNone/>
            </a:pPr>
            <a:r>
              <a:t/>
            </a:r>
            <a:endParaRPr>
              <a:solidFill>
                <a:schemeClr val="dk1"/>
              </a:solidFill>
              <a:latin typeface="Montserrat SemiBold"/>
              <a:ea typeface="Montserrat SemiBold"/>
              <a:cs typeface="Montserrat SemiBold"/>
              <a:sym typeface="Montserrat SemiBold"/>
            </a:endParaRPr>
          </a:p>
        </p:txBody>
      </p:sp>
      <p:sp>
        <p:nvSpPr>
          <p:cNvPr id="574" name="Google Shape;574;p44"/>
          <p:cNvSpPr/>
          <p:nvPr/>
        </p:nvSpPr>
        <p:spPr>
          <a:xfrm>
            <a:off x="2967600" y="3148251"/>
            <a:ext cx="1043392" cy="646512"/>
          </a:xfrm>
          <a:custGeom>
            <a:rect b="b" l="l" r="r" t="t"/>
            <a:pathLst>
              <a:path extrusionOk="0" h="11606" w="19273">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575" name="Google Shape;575;p44"/>
          <p:cNvGrpSpPr/>
          <p:nvPr/>
        </p:nvGrpSpPr>
        <p:grpSpPr>
          <a:xfrm>
            <a:off x="5706797" y="1626169"/>
            <a:ext cx="816564" cy="900614"/>
            <a:chOff x="5985650" y="2860025"/>
            <a:chExt cx="1396075" cy="1539775"/>
          </a:xfrm>
        </p:grpSpPr>
        <p:sp>
          <p:nvSpPr>
            <p:cNvPr id="576" name="Google Shape;576;p44"/>
            <p:cNvSpPr/>
            <p:nvPr/>
          </p:nvSpPr>
          <p:spPr>
            <a:xfrm>
              <a:off x="6655300" y="3128850"/>
              <a:ext cx="637150" cy="631950"/>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4"/>
            <p:cNvSpPr/>
            <p:nvPr/>
          </p:nvSpPr>
          <p:spPr>
            <a:xfrm>
              <a:off x="6673425" y="3771400"/>
              <a:ext cx="600850" cy="600800"/>
            </a:xfrm>
            <a:custGeom>
              <a:rect b="b" l="l" r="r" t="t"/>
              <a:pathLst>
                <a:path extrusionOk="0" h="24032" w="24034">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4"/>
            <p:cNvSpPr/>
            <p:nvPr/>
          </p:nvSpPr>
          <p:spPr>
            <a:xfrm>
              <a:off x="6073050" y="3509700"/>
              <a:ext cx="641725" cy="636800"/>
            </a:xfrm>
            <a:custGeom>
              <a:rect b="b" l="l" r="r" t="t"/>
              <a:pathLst>
                <a:path extrusionOk="0" h="25472" w="25669">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4"/>
            <p:cNvSpPr/>
            <p:nvPr/>
          </p:nvSpPr>
          <p:spPr>
            <a:xfrm>
              <a:off x="6124575" y="2917775"/>
              <a:ext cx="572575" cy="572525"/>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4"/>
            <p:cNvSpPr/>
            <p:nvPr/>
          </p:nvSpPr>
          <p:spPr>
            <a:xfrm>
              <a:off x="6459975" y="2867300"/>
              <a:ext cx="101300" cy="50500"/>
            </a:xfrm>
            <a:custGeom>
              <a:rect b="b" l="l" r="r" t="t"/>
              <a:pathLst>
                <a:path extrusionOk="0" h="2020" w="4052">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4"/>
            <p:cNvSpPr/>
            <p:nvPr/>
          </p:nvSpPr>
          <p:spPr>
            <a:xfrm>
              <a:off x="6389025" y="2860025"/>
              <a:ext cx="63100" cy="15700"/>
            </a:xfrm>
            <a:custGeom>
              <a:rect b="b" l="l" r="r" t="t"/>
              <a:pathLst>
                <a:path extrusionOk="0" h="628" w="2524">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4"/>
            <p:cNvSpPr/>
            <p:nvPr/>
          </p:nvSpPr>
          <p:spPr>
            <a:xfrm>
              <a:off x="6279750" y="2879875"/>
              <a:ext cx="39600" cy="26000"/>
            </a:xfrm>
            <a:custGeom>
              <a:rect b="b" l="l" r="r" t="t"/>
              <a:pathLst>
                <a:path extrusionOk="0" h="1040" w="1584">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4"/>
            <p:cNvSpPr/>
            <p:nvPr/>
          </p:nvSpPr>
          <p:spPr>
            <a:xfrm>
              <a:off x="6325825" y="2862750"/>
              <a:ext cx="54425" cy="22400"/>
            </a:xfrm>
            <a:custGeom>
              <a:rect b="b" l="l" r="r" t="t"/>
              <a:pathLst>
                <a:path extrusionOk="0" h="896" w="2177">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4"/>
            <p:cNvSpPr/>
            <p:nvPr/>
          </p:nvSpPr>
          <p:spPr>
            <a:xfrm>
              <a:off x="7023725" y="3061400"/>
              <a:ext cx="101300" cy="50475"/>
            </a:xfrm>
            <a:custGeom>
              <a:rect b="b" l="l" r="r" t="t"/>
              <a:pathLst>
                <a:path extrusionOk="0" h="2019" w="4052">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4"/>
            <p:cNvSpPr/>
            <p:nvPr/>
          </p:nvSpPr>
          <p:spPr>
            <a:xfrm>
              <a:off x="6952750" y="3054150"/>
              <a:ext cx="63100" cy="15650"/>
            </a:xfrm>
            <a:custGeom>
              <a:rect b="b" l="l" r="r" t="t"/>
              <a:pathLst>
                <a:path extrusionOk="0" h="626" w="2524">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4"/>
            <p:cNvSpPr/>
            <p:nvPr/>
          </p:nvSpPr>
          <p:spPr>
            <a:xfrm>
              <a:off x="6843450" y="3073975"/>
              <a:ext cx="39625" cy="26025"/>
            </a:xfrm>
            <a:custGeom>
              <a:rect b="b" l="l" r="r" t="t"/>
              <a:pathLst>
                <a:path extrusionOk="0" h="1041" w="1585">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4"/>
            <p:cNvSpPr/>
            <p:nvPr/>
          </p:nvSpPr>
          <p:spPr>
            <a:xfrm>
              <a:off x="6889575" y="3056825"/>
              <a:ext cx="54425" cy="22400"/>
            </a:xfrm>
            <a:custGeom>
              <a:rect b="b" l="l" r="r" t="t"/>
              <a:pathLst>
                <a:path extrusionOk="0" h="896" w="2177">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4"/>
            <p:cNvSpPr/>
            <p:nvPr/>
          </p:nvSpPr>
          <p:spPr>
            <a:xfrm>
              <a:off x="6245350" y="4177200"/>
              <a:ext cx="101275" cy="50475"/>
            </a:xfrm>
            <a:custGeom>
              <a:rect b="b" l="l" r="r" t="t"/>
              <a:pathLst>
                <a:path extrusionOk="0" h="2019" w="4051">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4"/>
            <p:cNvSpPr/>
            <p:nvPr/>
          </p:nvSpPr>
          <p:spPr>
            <a:xfrm>
              <a:off x="6354525" y="4219275"/>
              <a:ext cx="63075" cy="15675"/>
            </a:xfrm>
            <a:custGeom>
              <a:rect b="b" l="l" r="r" t="t"/>
              <a:pathLst>
                <a:path extrusionOk="0" h="627" w="2523">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4"/>
            <p:cNvSpPr/>
            <p:nvPr/>
          </p:nvSpPr>
          <p:spPr>
            <a:xfrm>
              <a:off x="6487275" y="4189125"/>
              <a:ext cx="39625" cy="25975"/>
            </a:xfrm>
            <a:custGeom>
              <a:rect b="b" l="l" r="r" t="t"/>
              <a:pathLst>
                <a:path extrusionOk="0" h="1039" w="1585">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4"/>
            <p:cNvSpPr/>
            <p:nvPr/>
          </p:nvSpPr>
          <p:spPr>
            <a:xfrm>
              <a:off x="6426350" y="4209850"/>
              <a:ext cx="54475" cy="22400"/>
            </a:xfrm>
            <a:custGeom>
              <a:rect b="b" l="l" r="r" t="t"/>
              <a:pathLst>
                <a:path extrusionOk="0" h="896" w="2179">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4"/>
            <p:cNvSpPr/>
            <p:nvPr/>
          </p:nvSpPr>
          <p:spPr>
            <a:xfrm>
              <a:off x="5992275" y="3674825"/>
              <a:ext cx="51250" cy="99900"/>
            </a:xfrm>
            <a:custGeom>
              <a:rect b="b" l="l" r="r" t="t"/>
              <a:pathLst>
                <a:path extrusionOk="0" h="3996" w="205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4"/>
            <p:cNvSpPr/>
            <p:nvPr/>
          </p:nvSpPr>
          <p:spPr>
            <a:xfrm>
              <a:off x="5985650" y="3783750"/>
              <a:ext cx="16125" cy="62275"/>
            </a:xfrm>
            <a:custGeom>
              <a:rect b="b" l="l" r="r" t="t"/>
              <a:pathLst>
                <a:path extrusionOk="0" h="2491" w="645">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4"/>
            <p:cNvSpPr/>
            <p:nvPr/>
          </p:nvSpPr>
          <p:spPr>
            <a:xfrm>
              <a:off x="6004725" y="3916700"/>
              <a:ext cx="27875" cy="38100"/>
            </a:xfrm>
            <a:custGeom>
              <a:rect b="b" l="l" r="r" t="t"/>
              <a:pathLst>
                <a:path extrusionOk="0" h="1524" w="1115">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4"/>
            <p:cNvSpPr/>
            <p:nvPr/>
          </p:nvSpPr>
          <p:spPr>
            <a:xfrm>
              <a:off x="5987900" y="3855450"/>
              <a:ext cx="23600" cy="53200"/>
            </a:xfrm>
            <a:custGeom>
              <a:rect b="b" l="l" r="r" t="t"/>
              <a:pathLst>
                <a:path extrusionOk="0" h="2128" w="944">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4"/>
            <p:cNvSpPr/>
            <p:nvPr/>
          </p:nvSpPr>
          <p:spPr>
            <a:xfrm>
              <a:off x="6071975" y="3300325"/>
              <a:ext cx="52475" cy="102475"/>
            </a:xfrm>
            <a:custGeom>
              <a:rect b="b" l="l" r="r" t="t"/>
              <a:pathLst>
                <a:path extrusionOk="0" h="4099" w="2099">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4"/>
            <p:cNvSpPr/>
            <p:nvPr/>
          </p:nvSpPr>
          <p:spPr>
            <a:xfrm>
              <a:off x="6122225" y="3408475"/>
              <a:ext cx="47725" cy="49550"/>
            </a:xfrm>
            <a:custGeom>
              <a:rect b="b" l="l" r="r" t="t"/>
              <a:pathLst>
                <a:path extrusionOk="0" h="1982" w="1909">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4"/>
            <p:cNvSpPr/>
            <p:nvPr/>
          </p:nvSpPr>
          <p:spPr>
            <a:xfrm>
              <a:off x="6228150" y="3490275"/>
              <a:ext cx="42050" cy="21525"/>
            </a:xfrm>
            <a:custGeom>
              <a:rect b="b" l="l" r="r" t="t"/>
              <a:pathLst>
                <a:path extrusionOk="0" h="861" w="1682">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4"/>
            <p:cNvSpPr/>
            <p:nvPr/>
          </p:nvSpPr>
          <p:spPr>
            <a:xfrm>
              <a:off x="6172850" y="3459275"/>
              <a:ext cx="49900" cy="34575"/>
            </a:xfrm>
            <a:custGeom>
              <a:rect b="b" l="l" r="r" t="t"/>
              <a:pathLst>
                <a:path extrusionOk="0" h="1383" w="1996">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4"/>
            <p:cNvSpPr/>
            <p:nvPr/>
          </p:nvSpPr>
          <p:spPr>
            <a:xfrm>
              <a:off x="7323825" y="3495225"/>
              <a:ext cx="51250" cy="99900"/>
            </a:xfrm>
            <a:custGeom>
              <a:rect b="b" l="l" r="r" t="t"/>
              <a:pathLst>
                <a:path extrusionOk="0" h="3996" w="205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4"/>
            <p:cNvSpPr/>
            <p:nvPr/>
          </p:nvSpPr>
          <p:spPr>
            <a:xfrm>
              <a:off x="7365575" y="3423925"/>
              <a:ext cx="16150" cy="62275"/>
            </a:xfrm>
            <a:custGeom>
              <a:rect b="b" l="l" r="r" t="t"/>
              <a:pathLst>
                <a:path extrusionOk="0" h="2491" w="646">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4"/>
            <p:cNvSpPr/>
            <p:nvPr/>
          </p:nvSpPr>
          <p:spPr>
            <a:xfrm>
              <a:off x="7334775" y="3315150"/>
              <a:ext cx="27850" cy="38100"/>
            </a:xfrm>
            <a:custGeom>
              <a:rect b="b" l="l" r="r" t="t"/>
              <a:pathLst>
                <a:path extrusionOk="0" h="1524" w="1114">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4"/>
            <p:cNvSpPr/>
            <p:nvPr/>
          </p:nvSpPr>
          <p:spPr>
            <a:xfrm>
              <a:off x="7355800" y="3361300"/>
              <a:ext cx="23650" cy="53200"/>
            </a:xfrm>
            <a:custGeom>
              <a:rect b="b" l="l" r="r" t="t"/>
              <a:pathLst>
                <a:path extrusionOk="0" h="2128" w="946">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4"/>
            <p:cNvSpPr/>
            <p:nvPr/>
          </p:nvSpPr>
          <p:spPr>
            <a:xfrm>
              <a:off x="7093025" y="4348600"/>
              <a:ext cx="104200" cy="51200"/>
            </a:xfrm>
            <a:custGeom>
              <a:rect b="b" l="l" r="r" t="t"/>
              <a:pathLst>
                <a:path extrusionOk="0" h="2048" w="4168">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4"/>
            <p:cNvSpPr/>
            <p:nvPr/>
          </p:nvSpPr>
          <p:spPr>
            <a:xfrm>
              <a:off x="7201150" y="4302925"/>
              <a:ext cx="51100" cy="46100"/>
            </a:xfrm>
            <a:custGeom>
              <a:rect b="b" l="l" r="r" t="t"/>
              <a:pathLst>
                <a:path extrusionOk="0" h="1844" w="2044">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4"/>
            <p:cNvSpPr/>
            <p:nvPr/>
          </p:nvSpPr>
          <p:spPr>
            <a:xfrm>
              <a:off x="7282950" y="4203000"/>
              <a:ext cx="22950" cy="40225"/>
            </a:xfrm>
            <a:custGeom>
              <a:rect b="b" l="l" r="r" t="t"/>
              <a:pathLst>
                <a:path extrusionOk="0" h="1609" w="918">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4"/>
            <p:cNvSpPr/>
            <p:nvPr/>
          </p:nvSpPr>
          <p:spPr>
            <a:xfrm>
              <a:off x="7252000" y="4250300"/>
              <a:ext cx="36300" cy="48175"/>
            </a:xfrm>
            <a:custGeom>
              <a:rect b="b" l="l" r="r" t="t"/>
              <a:pathLst>
                <a:path extrusionOk="0" h="1927" w="1452">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44"/>
          <p:cNvGrpSpPr/>
          <p:nvPr/>
        </p:nvGrpSpPr>
        <p:grpSpPr>
          <a:xfrm>
            <a:off x="2783148" y="959615"/>
            <a:ext cx="1107523" cy="575146"/>
            <a:chOff x="238125" y="999450"/>
            <a:chExt cx="7140700" cy="3708225"/>
          </a:xfrm>
        </p:grpSpPr>
        <p:sp>
          <p:nvSpPr>
            <p:cNvPr id="609" name="Google Shape;609;p44"/>
            <p:cNvSpPr/>
            <p:nvPr/>
          </p:nvSpPr>
          <p:spPr>
            <a:xfrm>
              <a:off x="2171975" y="3872925"/>
              <a:ext cx="7900" cy="25"/>
            </a:xfrm>
            <a:custGeom>
              <a:rect b="b" l="l" r="r" t="t"/>
              <a:pathLst>
                <a:path extrusionOk="0" h="1" w="316">
                  <a:moveTo>
                    <a:pt x="316" y="0"/>
                  </a:moveTo>
                  <a:lnTo>
                    <a:pt x="1" y="0"/>
                  </a:ln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4"/>
            <p:cNvSpPr/>
            <p:nvPr/>
          </p:nvSpPr>
          <p:spPr>
            <a:xfrm>
              <a:off x="2180300" y="999450"/>
              <a:ext cx="3256350" cy="3708225"/>
            </a:xfrm>
            <a:custGeom>
              <a:rect b="b" l="l" r="r" t="t"/>
              <a:pathLst>
                <a:path extrusionOk="0" h="148329" w="130254">
                  <a:moveTo>
                    <a:pt x="130254" y="0"/>
                  </a:moveTo>
                  <a:cubicBezTo>
                    <a:pt x="90641" y="0"/>
                    <a:pt x="69506" y="34788"/>
                    <a:pt x="50871" y="65485"/>
                  </a:cubicBezTo>
                  <a:cubicBezTo>
                    <a:pt x="32725" y="95360"/>
                    <a:pt x="19404" y="114939"/>
                    <a:pt x="0" y="114939"/>
                  </a:cubicBezTo>
                  <a:cubicBezTo>
                    <a:pt x="9213" y="114939"/>
                    <a:pt x="16695" y="122421"/>
                    <a:pt x="16695" y="131634"/>
                  </a:cubicBezTo>
                  <a:cubicBezTo>
                    <a:pt x="16695" y="140846"/>
                    <a:pt x="9213" y="148328"/>
                    <a:pt x="0" y="148328"/>
                  </a:cubicBezTo>
                  <a:cubicBezTo>
                    <a:pt x="39630" y="148328"/>
                    <a:pt x="60765" y="113541"/>
                    <a:pt x="79400" y="82844"/>
                  </a:cubicBezTo>
                  <a:cubicBezTo>
                    <a:pt x="97528" y="52951"/>
                    <a:pt x="110867" y="33372"/>
                    <a:pt x="130254" y="33372"/>
                  </a:cubicBezTo>
                  <a:cubicBezTo>
                    <a:pt x="121041" y="33075"/>
                    <a:pt x="113804" y="25383"/>
                    <a:pt x="114083" y="16170"/>
                  </a:cubicBezTo>
                  <a:cubicBezTo>
                    <a:pt x="114346" y="7360"/>
                    <a:pt x="121425" y="280"/>
                    <a:pt x="130254"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4"/>
            <p:cNvSpPr/>
            <p:nvPr/>
          </p:nvSpPr>
          <p:spPr>
            <a:xfrm>
              <a:off x="238125" y="2853750"/>
              <a:ext cx="2358675" cy="1853475"/>
            </a:xfrm>
            <a:custGeom>
              <a:rect b="b" l="l" r="r" t="t"/>
              <a:pathLst>
                <a:path extrusionOk="0" h="74139" w="94347">
                  <a:moveTo>
                    <a:pt x="33354" y="1"/>
                  </a:moveTo>
                  <a:cubicBezTo>
                    <a:pt x="33354" y="9196"/>
                    <a:pt x="25872" y="16661"/>
                    <a:pt x="16642" y="16661"/>
                  </a:cubicBezTo>
                  <a:cubicBezTo>
                    <a:pt x="7482" y="16661"/>
                    <a:pt x="0" y="9196"/>
                    <a:pt x="0" y="1"/>
                  </a:cubicBezTo>
                  <a:lnTo>
                    <a:pt x="0" y="1"/>
                  </a:lnTo>
                  <a:cubicBezTo>
                    <a:pt x="0" y="40872"/>
                    <a:pt x="34858" y="74139"/>
                    <a:pt x="77670" y="74139"/>
                  </a:cubicBezTo>
                  <a:cubicBezTo>
                    <a:pt x="86882" y="74139"/>
                    <a:pt x="94347" y="66657"/>
                    <a:pt x="94347" y="57444"/>
                  </a:cubicBezTo>
                  <a:cubicBezTo>
                    <a:pt x="94347" y="48214"/>
                    <a:pt x="86882" y="40767"/>
                    <a:pt x="77670" y="40767"/>
                  </a:cubicBezTo>
                  <a:lnTo>
                    <a:pt x="77355" y="40767"/>
                  </a:lnTo>
                  <a:cubicBezTo>
                    <a:pt x="53073" y="40610"/>
                    <a:pt x="33354" y="22394"/>
                    <a:pt x="33354"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4"/>
            <p:cNvSpPr/>
            <p:nvPr/>
          </p:nvSpPr>
          <p:spPr>
            <a:xfrm>
              <a:off x="238125" y="999450"/>
              <a:ext cx="1942200" cy="2270400"/>
            </a:xfrm>
            <a:custGeom>
              <a:rect b="b" l="l" r="r" t="t"/>
              <a:pathLst>
                <a:path extrusionOk="0" h="90816" w="77688">
                  <a:moveTo>
                    <a:pt x="77687" y="0"/>
                  </a:moveTo>
                  <a:cubicBezTo>
                    <a:pt x="34858" y="0"/>
                    <a:pt x="0" y="33249"/>
                    <a:pt x="0" y="74138"/>
                  </a:cubicBezTo>
                  <a:cubicBezTo>
                    <a:pt x="0" y="83368"/>
                    <a:pt x="7482" y="90815"/>
                    <a:pt x="16695" y="90815"/>
                  </a:cubicBezTo>
                  <a:cubicBezTo>
                    <a:pt x="25925" y="90815"/>
                    <a:pt x="33372" y="83351"/>
                    <a:pt x="33389" y="74138"/>
                  </a:cubicBezTo>
                  <a:lnTo>
                    <a:pt x="33389" y="74120"/>
                  </a:lnTo>
                  <a:cubicBezTo>
                    <a:pt x="33389" y="51654"/>
                    <a:pt x="53222" y="33378"/>
                    <a:pt x="77639" y="33354"/>
                  </a:cubicBezTo>
                  <a:lnTo>
                    <a:pt x="77639" y="33354"/>
                  </a:lnTo>
                  <a:cubicBezTo>
                    <a:pt x="77644" y="33354"/>
                    <a:pt x="77650" y="33354"/>
                    <a:pt x="77655" y="33354"/>
                  </a:cubicBezTo>
                  <a:cubicBezTo>
                    <a:pt x="77666" y="33354"/>
                    <a:pt x="77676" y="33354"/>
                    <a:pt x="77687" y="33354"/>
                  </a:cubicBezTo>
                  <a:cubicBezTo>
                    <a:pt x="77671" y="33354"/>
                    <a:pt x="77655" y="33354"/>
                    <a:pt x="77639" y="33354"/>
                  </a:cubicBezTo>
                  <a:lnTo>
                    <a:pt x="77639" y="33354"/>
                  </a:lnTo>
                  <a:cubicBezTo>
                    <a:pt x="68431" y="33346"/>
                    <a:pt x="60992" y="25874"/>
                    <a:pt x="60992" y="16695"/>
                  </a:cubicBezTo>
                  <a:cubicBezTo>
                    <a:pt x="60992" y="7482"/>
                    <a:pt x="68457" y="0"/>
                    <a:pt x="77687"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4"/>
            <p:cNvSpPr/>
            <p:nvPr/>
          </p:nvSpPr>
          <p:spPr>
            <a:xfrm>
              <a:off x="3808250" y="2852875"/>
              <a:ext cx="25" cy="25"/>
            </a:xfrm>
            <a:custGeom>
              <a:rect b="b" l="l" r="r" t="t"/>
              <a:pathLst>
                <a:path extrusionOk="0" h="1" w="1">
                  <a:moveTo>
                    <a:pt x="0" y="1"/>
                  </a:move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4"/>
            <p:cNvSpPr/>
            <p:nvPr/>
          </p:nvSpPr>
          <p:spPr>
            <a:xfrm>
              <a:off x="1762475" y="999450"/>
              <a:ext cx="2386250" cy="2044875"/>
            </a:xfrm>
            <a:custGeom>
              <a:rect b="b" l="l" r="r" t="t"/>
              <a:pathLst>
                <a:path extrusionOk="0" h="81795" w="95450">
                  <a:moveTo>
                    <a:pt x="16696" y="0"/>
                  </a:moveTo>
                  <a:cubicBezTo>
                    <a:pt x="7465" y="0"/>
                    <a:pt x="1" y="7482"/>
                    <a:pt x="1" y="16695"/>
                  </a:cubicBezTo>
                  <a:cubicBezTo>
                    <a:pt x="1" y="25925"/>
                    <a:pt x="7465" y="33389"/>
                    <a:pt x="16696" y="33389"/>
                  </a:cubicBezTo>
                  <a:cubicBezTo>
                    <a:pt x="36030" y="33389"/>
                    <a:pt x="49473" y="53038"/>
                    <a:pt x="66325" y="80781"/>
                  </a:cubicBezTo>
                  <a:cubicBezTo>
                    <a:pt x="66552" y="81130"/>
                    <a:pt x="66762" y="81463"/>
                    <a:pt x="67007" y="81795"/>
                  </a:cubicBezTo>
                  <a:cubicBezTo>
                    <a:pt x="63021" y="74086"/>
                    <a:pt x="65643" y="64471"/>
                    <a:pt x="73178" y="59891"/>
                  </a:cubicBezTo>
                  <a:cubicBezTo>
                    <a:pt x="75886" y="58251"/>
                    <a:pt x="78874" y="57469"/>
                    <a:pt x="81824" y="57469"/>
                  </a:cubicBezTo>
                  <a:cubicBezTo>
                    <a:pt x="87083" y="57469"/>
                    <a:pt x="92224" y="59953"/>
                    <a:pt x="95449" y="64488"/>
                  </a:cubicBezTo>
                  <a:cubicBezTo>
                    <a:pt x="95274" y="64139"/>
                    <a:pt x="95064" y="63789"/>
                    <a:pt x="94855" y="63439"/>
                  </a:cubicBezTo>
                  <a:cubicBezTo>
                    <a:pt x="77653" y="35190"/>
                    <a:pt x="56291" y="0"/>
                    <a:pt x="16696"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4"/>
            <p:cNvSpPr/>
            <p:nvPr/>
          </p:nvSpPr>
          <p:spPr>
            <a:xfrm>
              <a:off x="3338000" y="2435975"/>
              <a:ext cx="2101275" cy="2271250"/>
            </a:xfrm>
            <a:custGeom>
              <a:rect b="b" l="l" r="r" t="t"/>
              <a:pathLst>
                <a:path extrusionOk="0" h="90850" w="84051">
                  <a:moveTo>
                    <a:pt x="84011" y="57465"/>
                  </a:moveTo>
                  <a:cubicBezTo>
                    <a:pt x="83994" y="57465"/>
                    <a:pt x="83972" y="57469"/>
                    <a:pt x="83946" y="57478"/>
                  </a:cubicBezTo>
                  <a:lnTo>
                    <a:pt x="84050" y="57478"/>
                  </a:lnTo>
                  <a:cubicBezTo>
                    <a:pt x="84042" y="57469"/>
                    <a:pt x="84029" y="57465"/>
                    <a:pt x="84011" y="57465"/>
                  </a:cubicBezTo>
                  <a:close/>
                  <a:moveTo>
                    <a:pt x="18801" y="0"/>
                  </a:moveTo>
                  <a:cubicBezTo>
                    <a:pt x="15851" y="0"/>
                    <a:pt x="12864" y="784"/>
                    <a:pt x="10157" y="2430"/>
                  </a:cubicBezTo>
                  <a:cubicBezTo>
                    <a:pt x="2622" y="7027"/>
                    <a:pt x="0" y="16625"/>
                    <a:pt x="3986" y="24334"/>
                  </a:cubicBezTo>
                  <a:cubicBezTo>
                    <a:pt x="4161" y="24683"/>
                    <a:pt x="4370" y="25033"/>
                    <a:pt x="4563" y="25348"/>
                  </a:cubicBezTo>
                  <a:cubicBezTo>
                    <a:pt x="23198" y="56062"/>
                    <a:pt x="44333" y="90850"/>
                    <a:pt x="83963" y="90850"/>
                  </a:cubicBezTo>
                  <a:cubicBezTo>
                    <a:pt x="74750" y="90850"/>
                    <a:pt x="67268" y="83368"/>
                    <a:pt x="67268" y="74155"/>
                  </a:cubicBezTo>
                  <a:cubicBezTo>
                    <a:pt x="67268" y="64925"/>
                    <a:pt x="74750" y="57478"/>
                    <a:pt x="83946" y="57478"/>
                  </a:cubicBezTo>
                  <a:cubicBezTo>
                    <a:pt x="64541" y="57478"/>
                    <a:pt x="51220" y="37899"/>
                    <a:pt x="33075" y="8024"/>
                  </a:cubicBezTo>
                  <a:cubicBezTo>
                    <a:pt x="32865" y="7674"/>
                    <a:pt x="32638" y="7342"/>
                    <a:pt x="32428" y="7027"/>
                  </a:cubicBezTo>
                  <a:cubicBezTo>
                    <a:pt x="29202" y="2491"/>
                    <a:pt x="24061" y="0"/>
                    <a:pt x="18801"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4"/>
            <p:cNvSpPr/>
            <p:nvPr/>
          </p:nvSpPr>
          <p:spPr>
            <a:xfrm>
              <a:off x="5019250" y="2852875"/>
              <a:ext cx="2359150" cy="1854350"/>
            </a:xfrm>
            <a:custGeom>
              <a:rect b="b" l="l" r="r" t="t"/>
              <a:pathLst>
                <a:path extrusionOk="0" h="74174" w="94366">
                  <a:moveTo>
                    <a:pt x="94365" y="18"/>
                  </a:moveTo>
                  <a:cubicBezTo>
                    <a:pt x="94365" y="47"/>
                    <a:pt x="94365" y="76"/>
                    <a:pt x="94365" y="105"/>
                  </a:cubicBezTo>
                  <a:lnTo>
                    <a:pt x="94365" y="105"/>
                  </a:lnTo>
                  <a:cubicBezTo>
                    <a:pt x="94365" y="76"/>
                    <a:pt x="94365" y="47"/>
                    <a:pt x="94365" y="18"/>
                  </a:cubicBezTo>
                  <a:close/>
                  <a:moveTo>
                    <a:pt x="60993" y="1"/>
                  </a:moveTo>
                  <a:cubicBezTo>
                    <a:pt x="60993" y="22447"/>
                    <a:pt x="41187" y="40715"/>
                    <a:pt x="16800" y="40785"/>
                  </a:cubicBezTo>
                  <a:lnTo>
                    <a:pt x="16696" y="40785"/>
                  </a:lnTo>
                  <a:cubicBezTo>
                    <a:pt x="7465" y="40785"/>
                    <a:pt x="1" y="48249"/>
                    <a:pt x="1" y="57479"/>
                  </a:cubicBezTo>
                  <a:cubicBezTo>
                    <a:pt x="1" y="66692"/>
                    <a:pt x="7483" y="74174"/>
                    <a:pt x="16696" y="74174"/>
                  </a:cubicBezTo>
                  <a:cubicBezTo>
                    <a:pt x="59495" y="74174"/>
                    <a:pt x="94316" y="40954"/>
                    <a:pt x="94365" y="105"/>
                  </a:cubicBezTo>
                  <a:lnTo>
                    <a:pt x="94365" y="105"/>
                  </a:lnTo>
                  <a:cubicBezTo>
                    <a:pt x="94336" y="9278"/>
                    <a:pt x="86872" y="16696"/>
                    <a:pt x="77688" y="16696"/>
                  </a:cubicBezTo>
                  <a:cubicBezTo>
                    <a:pt x="68458" y="16696"/>
                    <a:pt x="60993" y="9231"/>
                    <a:pt x="60993" y="1"/>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4"/>
            <p:cNvSpPr/>
            <p:nvPr/>
          </p:nvSpPr>
          <p:spPr>
            <a:xfrm>
              <a:off x="5025375" y="999450"/>
              <a:ext cx="2353450" cy="2270825"/>
            </a:xfrm>
            <a:custGeom>
              <a:rect b="b" l="l" r="r" t="t"/>
              <a:pathLst>
                <a:path extrusionOk="0" h="90833" w="94138">
                  <a:moveTo>
                    <a:pt x="16451" y="0"/>
                  </a:moveTo>
                  <a:cubicBezTo>
                    <a:pt x="7640" y="280"/>
                    <a:pt x="560" y="7360"/>
                    <a:pt x="280" y="16170"/>
                  </a:cubicBezTo>
                  <a:cubicBezTo>
                    <a:pt x="1" y="25400"/>
                    <a:pt x="7238" y="33092"/>
                    <a:pt x="16451" y="33372"/>
                  </a:cubicBezTo>
                  <a:lnTo>
                    <a:pt x="16520" y="33372"/>
                  </a:lnTo>
                  <a:cubicBezTo>
                    <a:pt x="40907" y="33389"/>
                    <a:pt x="60748" y="51675"/>
                    <a:pt x="60748" y="74138"/>
                  </a:cubicBezTo>
                  <a:cubicBezTo>
                    <a:pt x="60748" y="83368"/>
                    <a:pt x="68213" y="90833"/>
                    <a:pt x="77443" y="90833"/>
                  </a:cubicBezTo>
                  <a:cubicBezTo>
                    <a:pt x="86656" y="90833"/>
                    <a:pt x="94138" y="83368"/>
                    <a:pt x="94138" y="74138"/>
                  </a:cubicBezTo>
                  <a:cubicBezTo>
                    <a:pt x="94138" y="33249"/>
                    <a:pt x="59280" y="0"/>
                    <a:pt x="16451"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8" name="Google Shape;618;p44"/>
          <p:cNvSpPr txBox="1"/>
          <p:nvPr/>
        </p:nvSpPr>
        <p:spPr>
          <a:xfrm>
            <a:off x="6365975" y="1647550"/>
            <a:ext cx="3000000" cy="11748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Montserrat SemiBold"/>
              <a:buChar char="●"/>
            </a:pPr>
            <a:r>
              <a:rPr lang="en" sz="1100">
                <a:solidFill>
                  <a:schemeClr val="dk1"/>
                </a:solidFill>
                <a:latin typeface="Montserrat SemiBold"/>
                <a:ea typeface="Montserrat SemiBold"/>
                <a:cs typeface="Montserrat SemiBold"/>
                <a:sym typeface="Montserrat SemiBold"/>
              </a:rPr>
              <a:t>Data Processing: Hangyu Li</a:t>
            </a:r>
            <a:endParaRPr sz="1100">
              <a:solidFill>
                <a:schemeClr val="dk1"/>
              </a:solidFill>
              <a:latin typeface="Montserrat SemiBold"/>
              <a:ea typeface="Montserrat SemiBold"/>
              <a:cs typeface="Montserrat SemiBold"/>
              <a:sym typeface="Montserrat SemiBold"/>
            </a:endParaRPr>
          </a:p>
          <a:p>
            <a:pPr indent="0" lvl="0" marL="469900" rtl="0" algn="l">
              <a:lnSpc>
                <a:spcPct val="125000"/>
              </a:lnSpc>
              <a:spcBef>
                <a:spcPts val="700"/>
              </a:spcBef>
              <a:spcAft>
                <a:spcPts val="1200"/>
              </a:spcAft>
              <a:buNone/>
            </a:pPr>
            <a:r>
              <a:rPr lang="en" sz="1000">
                <a:solidFill>
                  <a:schemeClr val="dk1"/>
                </a:solidFill>
                <a:latin typeface="Montserrat SemiBold"/>
                <a:ea typeface="Montserrat SemiBold"/>
                <a:cs typeface="Montserrat SemiBold"/>
                <a:sym typeface="Montserrat SemiBold"/>
              </a:rPr>
              <a:t>Clean data from raw data into desired structure, automated data processing with data pipelines in </a:t>
            </a:r>
            <a:r>
              <a:rPr lang="en" sz="1000" u="sng">
                <a:solidFill>
                  <a:schemeClr val="lt1"/>
                </a:solidFill>
                <a:latin typeface="Montserrat SemiBold"/>
                <a:ea typeface="Montserrat SemiBold"/>
                <a:cs typeface="Montserrat SemiBold"/>
                <a:sym typeface="Montserrat SemiBold"/>
              </a:rPr>
              <a:t>S3</a:t>
            </a:r>
            <a:r>
              <a:rPr lang="en" sz="1000">
                <a:solidFill>
                  <a:schemeClr val="dk1"/>
                </a:solidFill>
                <a:latin typeface="Montserrat SemiBold"/>
                <a:ea typeface="Montserrat SemiBold"/>
                <a:cs typeface="Montserrat SemiBold"/>
                <a:sym typeface="Montserrat SemiBold"/>
              </a:rPr>
              <a:t> Storage</a:t>
            </a:r>
            <a:endParaRPr/>
          </a:p>
        </p:txBody>
      </p:sp>
      <p:sp>
        <p:nvSpPr>
          <p:cNvPr id="619" name="Google Shape;619;p44"/>
          <p:cNvSpPr txBox="1"/>
          <p:nvPr/>
        </p:nvSpPr>
        <p:spPr>
          <a:xfrm>
            <a:off x="-76200" y="856750"/>
            <a:ext cx="3000000" cy="8796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Montserrat SemiBold"/>
              <a:buChar char="●"/>
            </a:pPr>
            <a:r>
              <a:rPr lang="en" sz="1100">
                <a:solidFill>
                  <a:schemeClr val="dk1"/>
                </a:solidFill>
                <a:latin typeface="Montserrat SemiBold"/>
                <a:ea typeface="Montserrat SemiBold"/>
                <a:cs typeface="Montserrat SemiBold"/>
                <a:sym typeface="Montserrat SemiBold"/>
              </a:rPr>
              <a:t>Data Engineering: Shuchen Yao</a:t>
            </a:r>
            <a:endParaRPr sz="1100">
              <a:solidFill>
                <a:schemeClr val="dk1"/>
              </a:solidFill>
              <a:latin typeface="Montserrat SemiBold"/>
              <a:ea typeface="Montserrat SemiBold"/>
              <a:cs typeface="Montserrat SemiBold"/>
              <a:sym typeface="Montserrat SemiBold"/>
            </a:endParaRPr>
          </a:p>
          <a:p>
            <a:pPr indent="0" lvl="0" marL="469900" rtl="0" algn="l">
              <a:lnSpc>
                <a:spcPct val="125000"/>
              </a:lnSpc>
              <a:spcBef>
                <a:spcPts val="1200"/>
              </a:spcBef>
              <a:spcAft>
                <a:spcPts val="1200"/>
              </a:spcAft>
              <a:buNone/>
            </a:pPr>
            <a:r>
              <a:rPr lang="en" sz="1000">
                <a:solidFill>
                  <a:schemeClr val="dk1"/>
                </a:solidFill>
                <a:latin typeface="Montserrat SemiBold"/>
                <a:ea typeface="Montserrat SemiBold"/>
                <a:cs typeface="Montserrat SemiBold"/>
                <a:sym typeface="Montserrat SemiBold"/>
              </a:rPr>
              <a:t>Create relational databases and store data on </a:t>
            </a:r>
            <a:r>
              <a:rPr lang="en" sz="1000" u="sng">
                <a:solidFill>
                  <a:schemeClr val="lt1"/>
                </a:solidFill>
                <a:latin typeface="Montserrat SemiBold"/>
                <a:ea typeface="Montserrat SemiBold"/>
                <a:cs typeface="Montserrat SemiBold"/>
                <a:sym typeface="Montserrat SemiBold"/>
              </a:rPr>
              <a:t>RDS</a:t>
            </a:r>
            <a:r>
              <a:rPr lang="en" sz="1000" u="sng">
                <a:solidFill>
                  <a:schemeClr val="dk1"/>
                </a:solidFill>
                <a:latin typeface="Montserrat SemiBold"/>
                <a:ea typeface="Montserrat SemiBold"/>
                <a:cs typeface="Montserrat SemiBold"/>
                <a:sym typeface="Montserrat SemiBold"/>
              </a:rPr>
              <a:t> </a:t>
            </a:r>
            <a:endParaRPr u="sng"/>
          </a:p>
        </p:txBody>
      </p:sp>
      <p:sp>
        <p:nvSpPr>
          <p:cNvPr id="620" name="Google Shape;620;p44"/>
          <p:cNvSpPr txBox="1"/>
          <p:nvPr/>
        </p:nvSpPr>
        <p:spPr>
          <a:xfrm>
            <a:off x="6322950" y="3445425"/>
            <a:ext cx="2943600" cy="12183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Montserrat SemiBold"/>
              <a:buChar char="●"/>
            </a:pPr>
            <a:r>
              <a:rPr lang="en" sz="1100">
                <a:solidFill>
                  <a:schemeClr val="dk1"/>
                </a:solidFill>
                <a:latin typeface="Montserrat SemiBold"/>
                <a:ea typeface="Montserrat SemiBold"/>
                <a:cs typeface="Montserrat SemiBold"/>
                <a:sym typeface="Montserrat SemiBold"/>
              </a:rPr>
              <a:t>Front end</a:t>
            </a:r>
            <a:r>
              <a:rPr lang="en" sz="1100">
                <a:solidFill>
                  <a:schemeClr val="dk1"/>
                </a:solidFill>
                <a:latin typeface="Montserrat SemiBold"/>
                <a:ea typeface="Montserrat SemiBold"/>
                <a:cs typeface="Montserrat SemiBold"/>
                <a:sym typeface="Montserrat SemiBold"/>
              </a:rPr>
              <a:t>: Juye Xiao</a:t>
            </a:r>
            <a:endParaRPr sz="1100">
              <a:solidFill>
                <a:schemeClr val="dk1"/>
              </a:solidFill>
              <a:latin typeface="Montserrat SemiBold"/>
              <a:ea typeface="Montserrat SemiBold"/>
              <a:cs typeface="Montserrat SemiBold"/>
              <a:sym typeface="Montserrat SemiBold"/>
            </a:endParaRPr>
          </a:p>
          <a:p>
            <a:pPr indent="0" lvl="0" marL="457200" rtl="0" algn="l">
              <a:lnSpc>
                <a:spcPct val="115000"/>
              </a:lnSpc>
              <a:spcBef>
                <a:spcPts val="1200"/>
              </a:spcBef>
              <a:spcAft>
                <a:spcPts val="1200"/>
              </a:spcAft>
              <a:buNone/>
            </a:pPr>
            <a:r>
              <a:rPr lang="en" sz="1000">
                <a:solidFill>
                  <a:schemeClr val="dk1"/>
                </a:solidFill>
                <a:latin typeface="Montserrat SemiBold"/>
                <a:ea typeface="Montserrat SemiBold"/>
                <a:cs typeface="Montserrat SemiBold"/>
                <a:sym typeface="Montserrat SemiBold"/>
              </a:rPr>
              <a:t>Create frontend</a:t>
            </a:r>
            <a:r>
              <a:rPr lang="en" sz="1000">
                <a:solidFill>
                  <a:schemeClr val="dk1"/>
                </a:solidFill>
                <a:latin typeface="Montserrat SemiBold"/>
                <a:ea typeface="Montserrat SemiBold"/>
                <a:cs typeface="Montserrat SemiBold"/>
                <a:sym typeface="Montserrat SemiBold"/>
              </a:rPr>
              <a:t> to return restaurant information and review information in </a:t>
            </a:r>
            <a:r>
              <a:rPr lang="en" sz="1000" u="sng">
                <a:solidFill>
                  <a:schemeClr val="lt1"/>
                </a:solidFill>
                <a:latin typeface="Montserrat SemiBold"/>
                <a:ea typeface="Montserrat SemiBold"/>
                <a:cs typeface="Montserrat SemiBold"/>
                <a:sym typeface="Montserrat SemiBold"/>
              </a:rPr>
              <a:t>EC2</a:t>
            </a:r>
            <a:r>
              <a:rPr lang="en" sz="1000">
                <a:solidFill>
                  <a:schemeClr val="lt1"/>
                </a:solidFill>
                <a:latin typeface="Montserrat SemiBold"/>
                <a:ea typeface="Montserrat SemiBold"/>
                <a:cs typeface="Montserrat SemiBold"/>
                <a:sym typeface="Montserrat SemiBold"/>
              </a:rPr>
              <a:t> </a:t>
            </a:r>
            <a:r>
              <a:rPr lang="en" sz="1000">
                <a:solidFill>
                  <a:schemeClr val="dk1"/>
                </a:solidFill>
                <a:latin typeface="Montserrat SemiBold"/>
                <a:ea typeface="Montserrat SemiBold"/>
                <a:cs typeface="Montserrat SemiBold"/>
                <a:sym typeface="Montserrat SemiBold"/>
              </a:rPr>
              <a:t>with Python flask basing on the user input.</a:t>
            </a:r>
            <a:endParaRPr/>
          </a:p>
        </p:txBody>
      </p:sp>
      <p:grpSp>
        <p:nvGrpSpPr>
          <p:cNvPr id="621" name="Google Shape;621;p44"/>
          <p:cNvGrpSpPr/>
          <p:nvPr/>
        </p:nvGrpSpPr>
        <p:grpSpPr>
          <a:xfrm rot="5400000">
            <a:off x="2450665" y="2091652"/>
            <a:ext cx="4404440" cy="439518"/>
            <a:chOff x="238125" y="2506075"/>
            <a:chExt cx="7115411" cy="673075"/>
          </a:xfrm>
        </p:grpSpPr>
        <p:sp>
          <p:nvSpPr>
            <p:cNvPr id="622" name="Google Shape;622;p44"/>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4"/>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4"/>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4"/>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4"/>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44"/>
          <p:cNvGrpSpPr/>
          <p:nvPr/>
        </p:nvGrpSpPr>
        <p:grpSpPr>
          <a:xfrm>
            <a:off x="5603665" y="3843705"/>
            <a:ext cx="1043074" cy="498537"/>
            <a:chOff x="238125" y="1151100"/>
            <a:chExt cx="7139450" cy="3412300"/>
          </a:xfrm>
        </p:grpSpPr>
        <p:sp>
          <p:nvSpPr>
            <p:cNvPr id="628" name="Google Shape;628;p44"/>
            <p:cNvSpPr/>
            <p:nvPr/>
          </p:nvSpPr>
          <p:spPr>
            <a:xfrm>
              <a:off x="3468350" y="4223875"/>
              <a:ext cx="679000" cy="339525"/>
            </a:xfrm>
            <a:custGeom>
              <a:rect b="b" l="l" r="r" t="t"/>
              <a:pathLst>
                <a:path extrusionOk="0" h="13581" w="27160">
                  <a:moveTo>
                    <a:pt x="13580" y="1"/>
                  </a:moveTo>
                  <a:cubicBezTo>
                    <a:pt x="6083" y="1"/>
                    <a:pt x="0" y="6077"/>
                    <a:pt x="0" y="13580"/>
                  </a:cubicBezTo>
                  <a:lnTo>
                    <a:pt x="27159" y="13580"/>
                  </a:lnTo>
                  <a:cubicBezTo>
                    <a:pt x="27159" y="6077"/>
                    <a:pt x="21083" y="1"/>
                    <a:pt x="13580" y="1"/>
                  </a:cubicBezTo>
                  <a:close/>
                </a:path>
              </a:pathLst>
            </a:cu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4"/>
            <p:cNvSpPr/>
            <p:nvPr/>
          </p:nvSpPr>
          <p:spPr>
            <a:xfrm>
              <a:off x="3730250" y="3276125"/>
              <a:ext cx="147275" cy="956575"/>
            </a:xfrm>
            <a:custGeom>
              <a:rect b="b" l="l" r="r" t="t"/>
              <a:pathLst>
                <a:path extrusionOk="0" h="38263" w="5891">
                  <a:moveTo>
                    <a:pt x="3276" y="0"/>
                  </a:moveTo>
                  <a:lnTo>
                    <a:pt x="0" y="38263"/>
                  </a:lnTo>
                  <a:lnTo>
                    <a:pt x="5890" y="38194"/>
                  </a:lnTo>
                  <a:lnTo>
                    <a:pt x="3276" y="0"/>
                  </a:lnTo>
                  <a:close/>
                </a:path>
              </a:pathLst>
            </a:cu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4"/>
            <p:cNvSpPr/>
            <p:nvPr/>
          </p:nvSpPr>
          <p:spPr>
            <a:xfrm>
              <a:off x="3796275" y="3875600"/>
              <a:ext cx="839350" cy="630550"/>
            </a:xfrm>
            <a:custGeom>
              <a:rect b="b" l="l" r="r" t="t"/>
              <a:pathLst>
                <a:path extrusionOk="0" h="25222" w="33574">
                  <a:moveTo>
                    <a:pt x="32291" y="1"/>
                  </a:moveTo>
                  <a:lnTo>
                    <a:pt x="1" y="23463"/>
                  </a:lnTo>
                  <a:lnTo>
                    <a:pt x="1277" y="25222"/>
                  </a:lnTo>
                  <a:lnTo>
                    <a:pt x="33574" y="1759"/>
                  </a:lnTo>
                  <a:lnTo>
                    <a:pt x="32291" y="1"/>
                  </a:lnTo>
                  <a:close/>
                </a:path>
              </a:pathLst>
            </a:cu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4"/>
            <p:cNvSpPr/>
            <p:nvPr/>
          </p:nvSpPr>
          <p:spPr>
            <a:xfrm>
              <a:off x="6240475" y="3130600"/>
              <a:ext cx="1137100" cy="1432800"/>
            </a:xfrm>
            <a:custGeom>
              <a:rect b="b" l="l" r="r" t="t"/>
              <a:pathLst>
                <a:path extrusionOk="0" h="57312" w="45484">
                  <a:moveTo>
                    <a:pt x="30704" y="0"/>
                  </a:moveTo>
                  <a:lnTo>
                    <a:pt x="0" y="13745"/>
                  </a:lnTo>
                  <a:cubicBezTo>
                    <a:pt x="6979" y="27270"/>
                    <a:pt x="11042" y="42111"/>
                    <a:pt x="11917" y="57311"/>
                  </a:cubicBezTo>
                  <a:lnTo>
                    <a:pt x="45484" y="57311"/>
                  </a:lnTo>
                  <a:cubicBezTo>
                    <a:pt x="44594" y="37118"/>
                    <a:pt x="39525" y="17683"/>
                    <a:pt x="30704" y="0"/>
                  </a:cubicBezTo>
                  <a:close/>
                </a:path>
              </a:pathLst>
            </a:cu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4"/>
            <p:cNvSpPr/>
            <p:nvPr/>
          </p:nvSpPr>
          <p:spPr>
            <a:xfrm>
              <a:off x="5243900" y="1696775"/>
              <a:ext cx="1764175" cy="1777475"/>
            </a:xfrm>
            <a:custGeom>
              <a:rect b="b" l="l" r="r" t="t"/>
              <a:pathLst>
                <a:path extrusionOk="0" h="71099" w="70567">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4"/>
            <p:cNvSpPr/>
            <p:nvPr/>
          </p:nvSpPr>
          <p:spPr>
            <a:xfrm>
              <a:off x="3812150" y="1151100"/>
              <a:ext cx="1896075" cy="1245900"/>
            </a:xfrm>
            <a:custGeom>
              <a:rect b="b" l="l" r="r" t="t"/>
              <a:pathLst>
                <a:path extrusionOk="0" h="49836" w="75843">
                  <a:moveTo>
                    <a:pt x="0" y="0"/>
                  </a:moveTo>
                  <a:lnTo>
                    <a:pt x="0" y="33518"/>
                  </a:lnTo>
                  <a:cubicBezTo>
                    <a:pt x="20987" y="33552"/>
                    <a:pt x="40615" y="39518"/>
                    <a:pt x="57270" y="49835"/>
                  </a:cubicBezTo>
                  <a:lnTo>
                    <a:pt x="75843" y="21828"/>
                  </a:lnTo>
                  <a:cubicBezTo>
                    <a:pt x="53339" y="7641"/>
                    <a:pt x="27256" y="28"/>
                    <a:pt x="0" y="0"/>
                  </a:cubicBezTo>
                  <a:close/>
                </a:path>
              </a:pathLst>
            </a:cu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4"/>
            <p:cNvSpPr/>
            <p:nvPr/>
          </p:nvSpPr>
          <p:spPr>
            <a:xfrm>
              <a:off x="1910550" y="1151100"/>
              <a:ext cx="1901625" cy="1244175"/>
            </a:xfrm>
            <a:custGeom>
              <a:rect b="b" l="l" r="r" t="t"/>
              <a:pathLst>
                <a:path extrusionOk="0" h="49767" w="76065">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4"/>
            <p:cNvSpPr/>
            <p:nvPr/>
          </p:nvSpPr>
          <p:spPr>
            <a:xfrm>
              <a:off x="608475" y="1694725"/>
              <a:ext cx="1766425" cy="1778150"/>
            </a:xfrm>
            <a:custGeom>
              <a:rect b="b" l="l" r="r" t="t"/>
              <a:pathLst>
                <a:path extrusionOk="0" h="71126" w="70657">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4"/>
            <p:cNvSpPr/>
            <p:nvPr/>
          </p:nvSpPr>
          <p:spPr>
            <a:xfrm>
              <a:off x="238125" y="3129050"/>
              <a:ext cx="1137975" cy="1434175"/>
            </a:xfrm>
            <a:custGeom>
              <a:rect b="b" l="l" r="r" t="t"/>
              <a:pathLst>
                <a:path extrusionOk="0" h="57367" w="45519">
                  <a:moveTo>
                    <a:pt x="14814" y="0"/>
                  </a:moveTo>
                  <a:cubicBezTo>
                    <a:pt x="5966" y="17697"/>
                    <a:pt x="890" y="37152"/>
                    <a:pt x="0" y="57366"/>
                  </a:cubicBezTo>
                  <a:lnTo>
                    <a:pt x="33566" y="57366"/>
                  </a:lnTo>
                  <a:cubicBezTo>
                    <a:pt x="34442" y="42152"/>
                    <a:pt x="38511" y="27283"/>
                    <a:pt x="45518" y="13745"/>
                  </a:cubicBezTo>
                  <a:lnTo>
                    <a:pt x="14814" y="0"/>
                  </a:lnTo>
                  <a:close/>
                </a:path>
              </a:pathLst>
            </a:cu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4"/>
            <p:cNvSpPr/>
            <p:nvPr/>
          </p:nvSpPr>
          <p:spPr>
            <a:xfrm>
              <a:off x="1924656" y="1941325"/>
              <a:ext cx="3773110" cy="1646329"/>
            </a:xfrm>
            <a:custGeom>
              <a:rect b="b" l="l" r="r" t="t"/>
              <a:pathLst>
                <a:path extrusionOk="0" h="64657" w="148183">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4"/>
            <p:cNvSpPr/>
            <p:nvPr/>
          </p:nvSpPr>
          <p:spPr>
            <a:xfrm>
              <a:off x="1028863" y="2678027"/>
              <a:ext cx="1805597" cy="1885320"/>
            </a:xfrm>
            <a:custGeom>
              <a:rect b="b" l="l" r="r" t="t"/>
              <a:pathLst>
                <a:path extrusionOk="0" h="74043" w="70912">
                  <a:moveTo>
                    <a:pt x="35180" y="0"/>
                  </a:moveTo>
                  <a:cubicBezTo>
                    <a:pt x="14925" y="18642"/>
                    <a:pt x="1697" y="44814"/>
                    <a:pt x="0" y="74042"/>
                  </a:cubicBezTo>
                  <a:lnTo>
                    <a:pt x="55077" y="74042"/>
                  </a:lnTo>
                  <a:cubicBezTo>
                    <a:pt x="55077" y="59084"/>
                    <a:pt x="61118" y="45545"/>
                    <a:pt x="70912" y="35725"/>
                  </a:cubicBezTo>
                  <a:lnTo>
                    <a:pt x="35180" y="0"/>
                  </a:lnTo>
                  <a:close/>
                </a:path>
              </a:pathLst>
            </a:cu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4"/>
            <p:cNvSpPr/>
            <p:nvPr/>
          </p:nvSpPr>
          <p:spPr>
            <a:xfrm>
              <a:off x="4792190" y="2679937"/>
              <a:ext cx="1798951" cy="1883410"/>
            </a:xfrm>
            <a:custGeom>
              <a:rect b="b" l="l" r="r" t="t"/>
              <a:pathLst>
                <a:path extrusionOk="0" h="73968" w="70651">
                  <a:moveTo>
                    <a:pt x="35567" y="1"/>
                  </a:moveTo>
                  <a:lnTo>
                    <a:pt x="1" y="35560"/>
                  </a:lnTo>
                  <a:cubicBezTo>
                    <a:pt x="9836" y="45388"/>
                    <a:pt x="15912" y="58967"/>
                    <a:pt x="15912" y="73967"/>
                  </a:cubicBezTo>
                  <a:lnTo>
                    <a:pt x="70650" y="73967"/>
                  </a:lnTo>
                  <a:cubicBezTo>
                    <a:pt x="68954" y="44795"/>
                    <a:pt x="55767" y="18643"/>
                    <a:pt x="35567" y="1"/>
                  </a:cubicBezTo>
                  <a:close/>
                </a:path>
              </a:pathLst>
            </a:custGeom>
            <a:gradFill>
              <a:gsLst>
                <a:gs pos="0">
                  <a:srgbClr val="F5D0D0"/>
                </a:gs>
                <a:gs pos="100000">
                  <a:srgbClr val="D9686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44"/>
          <p:cNvSpPr txBox="1"/>
          <p:nvPr/>
        </p:nvSpPr>
        <p:spPr>
          <a:xfrm>
            <a:off x="4637855" y="4927979"/>
            <a:ext cx="240600" cy="161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700">
                <a:solidFill>
                  <a:schemeClr val="dk1"/>
                </a:solidFill>
                <a:latin typeface="Montserrat"/>
                <a:ea typeface="Montserrat"/>
                <a:cs typeface="Montserrat"/>
                <a:sym typeface="Montserrat"/>
              </a:rPr>
              <a:t>2022</a:t>
            </a:r>
            <a:endParaRPr b="1" sz="700">
              <a:solidFill>
                <a:schemeClr val="dk1"/>
              </a:solidFill>
              <a:latin typeface="Montserrat"/>
              <a:ea typeface="Montserrat"/>
              <a:cs typeface="Montserrat"/>
              <a:sym typeface="Montserrat"/>
            </a:endParaRPr>
          </a:p>
        </p:txBody>
      </p:sp>
      <p:pic>
        <p:nvPicPr>
          <p:cNvPr id="641" name="Google Shape;641;p44"/>
          <p:cNvPicPr preferRelativeResize="0"/>
          <p:nvPr/>
        </p:nvPicPr>
        <p:blipFill>
          <a:blip r:embed="rId4">
            <a:alphaModFix/>
          </a:blip>
          <a:stretch>
            <a:fillRect/>
          </a:stretch>
        </p:blipFill>
        <p:spPr>
          <a:xfrm>
            <a:off x="3781850" y="4603149"/>
            <a:ext cx="887955" cy="358982"/>
          </a:xfrm>
          <a:prstGeom prst="rect">
            <a:avLst/>
          </a:prstGeom>
          <a:noFill/>
          <a:ln>
            <a:noFill/>
          </a:ln>
        </p:spPr>
      </p:pic>
      <p:pic>
        <p:nvPicPr>
          <p:cNvPr id="642" name="Google Shape;642;p44"/>
          <p:cNvPicPr preferRelativeResize="0"/>
          <p:nvPr/>
        </p:nvPicPr>
        <p:blipFill>
          <a:blip r:embed="rId5">
            <a:alphaModFix/>
          </a:blip>
          <a:stretch>
            <a:fillRect/>
          </a:stretch>
        </p:blipFill>
        <p:spPr>
          <a:xfrm>
            <a:off x="4664706" y="4692798"/>
            <a:ext cx="179666" cy="179661"/>
          </a:xfrm>
          <a:prstGeom prst="rect">
            <a:avLst/>
          </a:prstGeom>
          <a:noFill/>
          <a:ln>
            <a:noFill/>
          </a:ln>
        </p:spPr>
      </p:pic>
      <p:pic>
        <p:nvPicPr>
          <p:cNvPr id="643" name="Google Shape;643;p44"/>
          <p:cNvPicPr preferRelativeResize="0"/>
          <p:nvPr/>
        </p:nvPicPr>
        <p:blipFill>
          <a:blip r:embed="rId6">
            <a:alphaModFix/>
          </a:blip>
          <a:stretch>
            <a:fillRect/>
          </a:stretch>
        </p:blipFill>
        <p:spPr>
          <a:xfrm>
            <a:off x="4887880" y="4696454"/>
            <a:ext cx="599872" cy="358978"/>
          </a:xfrm>
          <a:prstGeom prst="rect">
            <a:avLst/>
          </a:prstGeom>
          <a:noFill/>
          <a:ln>
            <a:noFill/>
          </a:ln>
        </p:spPr>
      </p:pic>
      <p:pic>
        <p:nvPicPr>
          <p:cNvPr id="644" name="Google Shape;644;p44"/>
          <p:cNvPicPr preferRelativeResize="0"/>
          <p:nvPr/>
        </p:nvPicPr>
        <p:blipFill>
          <a:blip r:embed="rId7">
            <a:alphaModFix/>
          </a:blip>
          <a:stretch>
            <a:fillRect/>
          </a:stretch>
        </p:blipFill>
        <p:spPr>
          <a:xfrm>
            <a:off x="741197" y="1721875"/>
            <a:ext cx="709200" cy="709200"/>
          </a:xfrm>
          <a:prstGeom prst="rect">
            <a:avLst/>
          </a:prstGeom>
          <a:noFill/>
          <a:ln>
            <a:noFill/>
          </a:ln>
        </p:spPr>
      </p:pic>
      <p:pic>
        <p:nvPicPr>
          <p:cNvPr id="645" name="Google Shape;645;p44"/>
          <p:cNvPicPr preferRelativeResize="0"/>
          <p:nvPr/>
        </p:nvPicPr>
        <p:blipFill>
          <a:blip r:embed="rId8">
            <a:alphaModFix/>
          </a:blip>
          <a:stretch>
            <a:fillRect/>
          </a:stretch>
        </p:blipFill>
        <p:spPr>
          <a:xfrm>
            <a:off x="1591525" y="3521000"/>
            <a:ext cx="709200" cy="709200"/>
          </a:xfrm>
          <a:prstGeom prst="rect">
            <a:avLst/>
          </a:prstGeom>
          <a:noFill/>
          <a:ln>
            <a:noFill/>
          </a:ln>
        </p:spPr>
      </p:pic>
      <p:pic>
        <p:nvPicPr>
          <p:cNvPr id="646" name="Google Shape;646;p44"/>
          <p:cNvPicPr preferRelativeResize="0"/>
          <p:nvPr/>
        </p:nvPicPr>
        <p:blipFill>
          <a:blip r:embed="rId9">
            <a:alphaModFix/>
          </a:blip>
          <a:stretch>
            <a:fillRect/>
          </a:stretch>
        </p:blipFill>
        <p:spPr>
          <a:xfrm>
            <a:off x="5760475" y="823825"/>
            <a:ext cx="709200" cy="697561"/>
          </a:xfrm>
          <a:prstGeom prst="rect">
            <a:avLst/>
          </a:prstGeom>
          <a:noFill/>
          <a:ln>
            <a:noFill/>
          </a:ln>
        </p:spPr>
      </p:pic>
      <p:pic>
        <p:nvPicPr>
          <p:cNvPr id="647" name="Google Shape;647;p44"/>
          <p:cNvPicPr preferRelativeResize="0"/>
          <p:nvPr/>
        </p:nvPicPr>
        <p:blipFill>
          <a:blip r:embed="rId10">
            <a:alphaModFix/>
          </a:blip>
          <a:stretch>
            <a:fillRect/>
          </a:stretch>
        </p:blipFill>
        <p:spPr>
          <a:xfrm>
            <a:off x="5796575" y="4408900"/>
            <a:ext cx="657282" cy="64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45"/>
          <p:cNvSpPr txBox="1"/>
          <p:nvPr>
            <p:ph type="title"/>
          </p:nvPr>
        </p:nvSpPr>
        <p:spPr>
          <a:xfrm>
            <a:off x="481650" y="292625"/>
            <a:ext cx="77235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Security Plan</a:t>
            </a:r>
            <a:endParaRPr/>
          </a:p>
        </p:txBody>
      </p:sp>
      <p:sp>
        <p:nvSpPr>
          <p:cNvPr id="653" name="Google Shape;653;p45"/>
          <p:cNvSpPr txBox="1"/>
          <p:nvPr/>
        </p:nvSpPr>
        <p:spPr>
          <a:xfrm>
            <a:off x="4790255" y="5004179"/>
            <a:ext cx="240600" cy="161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700">
                <a:solidFill>
                  <a:schemeClr val="dk1"/>
                </a:solidFill>
                <a:latin typeface="Montserrat"/>
                <a:ea typeface="Montserrat"/>
                <a:cs typeface="Montserrat"/>
                <a:sym typeface="Montserrat"/>
              </a:rPr>
              <a:t>2022</a:t>
            </a:r>
            <a:endParaRPr b="1" sz="700">
              <a:solidFill>
                <a:schemeClr val="dk1"/>
              </a:solidFill>
              <a:latin typeface="Montserrat"/>
              <a:ea typeface="Montserrat"/>
              <a:cs typeface="Montserrat"/>
              <a:sym typeface="Montserrat"/>
            </a:endParaRPr>
          </a:p>
        </p:txBody>
      </p:sp>
      <p:pic>
        <p:nvPicPr>
          <p:cNvPr id="654" name="Google Shape;654;p45"/>
          <p:cNvPicPr preferRelativeResize="0"/>
          <p:nvPr/>
        </p:nvPicPr>
        <p:blipFill>
          <a:blip r:embed="rId3">
            <a:alphaModFix/>
          </a:blip>
          <a:stretch>
            <a:fillRect/>
          </a:stretch>
        </p:blipFill>
        <p:spPr>
          <a:xfrm>
            <a:off x="3934250" y="4679349"/>
            <a:ext cx="887955" cy="358982"/>
          </a:xfrm>
          <a:prstGeom prst="rect">
            <a:avLst/>
          </a:prstGeom>
          <a:noFill/>
          <a:ln>
            <a:noFill/>
          </a:ln>
        </p:spPr>
      </p:pic>
      <p:pic>
        <p:nvPicPr>
          <p:cNvPr id="655" name="Google Shape;655;p45"/>
          <p:cNvPicPr preferRelativeResize="0"/>
          <p:nvPr/>
        </p:nvPicPr>
        <p:blipFill>
          <a:blip r:embed="rId4">
            <a:alphaModFix/>
          </a:blip>
          <a:stretch>
            <a:fillRect/>
          </a:stretch>
        </p:blipFill>
        <p:spPr>
          <a:xfrm>
            <a:off x="4817106" y="4768998"/>
            <a:ext cx="179666" cy="179661"/>
          </a:xfrm>
          <a:prstGeom prst="rect">
            <a:avLst/>
          </a:prstGeom>
          <a:noFill/>
          <a:ln>
            <a:noFill/>
          </a:ln>
        </p:spPr>
      </p:pic>
      <p:pic>
        <p:nvPicPr>
          <p:cNvPr id="656" name="Google Shape;656;p45"/>
          <p:cNvPicPr preferRelativeResize="0"/>
          <p:nvPr/>
        </p:nvPicPr>
        <p:blipFill>
          <a:blip r:embed="rId5">
            <a:alphaModFix/>
          </a:blip>
          <a:stretch>
            <a:fillRect/>
          </a:stretch>
        </p:blipFill>
        <p:spPr>
          <a:xfrm>
            <a:off x="5040280" y="4772654"/>
            <a:ext cx="599872" cy="358978"/>
          </a:xfrm>
          <a:prstGeom prst="rect">
            <a:avLst/>
          </a:prstGeom>
          <a:noFill/>
          <a:ln>
            <a:noFill/>
          </a:ln>
        </p:spPr>
      </p:pic>
      <p:sp>
        <p:nvSpPr>
          <p:cNvPr id="657" name="Google Shape;657;p45"/>
          <p:cNvSpPr/>
          <p:nvPr/>
        </p:nvSpPr>
        <p:spPr>
          <a:xfrm>
            <a:off x="626798" y="2334891"/>
            <a:ext cx="895473" cy="655173"/>
          </a:xfrm>
          <a:custGeom>
            <a:rect b="b" l="l" r="r" t="t"/>
            <a:pathLst>
              <a:path extrusionOk="0" h="24465" w="33435">
                <a:moveTo>
                  <a:pt x="15934" y="9"/>
                </a:moveTo>
                <a:cubicBezTo>
                  <a:pt x="20515" y="-146"/>
                  <a:pt x="26779" y="1618"/>
                  <a:pt x="29677" y="4127"/>
                </a:cubicBezTo>
                <a:cubicBezTo>
                  <a:pt x="32575" y="6637"/>
                  <a:pt x="33837" y="11872"/>
                  <a:pt x="33323" y="15066"/>
                </a:cubicBezTo>
                <a:cubicBezTo>
                  <a:pt x="32809" y="18260"/>
                  <a:pt x="30051" y="21841"/>
                  <a:pt x="26592" y="23290"/>
                </a:cubicBezTo>
                <a:cubicBezTo>
                  <a:pt x="23133" y="24739"/>
                  <a:pt x="16821" y="24790"/>
                  <a:pt x="12567" y="23761"/>
                </a:cubicBezTo>
                <a:cubicBezTo>
                  <a:pt x="8313" y="22733"/>
                  <a:pt x="2797" y="20236"/>
                  <a:pt x="1067" y="17119"/>
                </a:cubicBezTo>
                <a:cubicBezTo>
                  <a:pt x="-663" y="14002"/>
                  <a:pt x="-289" y="7910"/>
                  <a:pt x="2189" y="5058"/>
                </a:cubicBezTo>
                <a:cubicBezTo>
                  <a:pt x="4667" y="2206"/>
                  <a:pt x="11353" y="164"/>
                  <a:pt x="15934" y="9"/>
                </a:cubicBezTo>
                <a:close/>
              </a:path>
            </a:pathLst>
          </a:custGeom>
          <a:gradFill>
            <a:gsLst>
              <a:gs pos="0">
                <a:srgbClr val="E91A1A"/>
              </a:gs>
              <a:gs pos="100000">
                <a:srgbClr val="AE1F2D"/>
              </a:gs>
            </a:gsLst>
            <a:lin ang="5400700" scaled="0"/>
          </a:gradFill>
          <a:ln>
            <a:noFill/>
          </a:ln>
        </p:spPr>
      </p:sp>
      <p:sp>
        <p:nvSpPr>
          <p:cNvPr id="658" name="Google Shape;658;p45"/>
          <p:cNvSpPr/>
          <p:nvPr/>
        </p:nvSpPr>
        <p:spPr>
          <a:xfrm>
            <a:off x="1094673" y="3388104"/>
            <a:ext cx="895473" cy="655173"/>
          </a:xfrm>
          <a:custGeom>
            <a:rect b="b" l="l" r="r" t="t"/>
            <a:pathLst>
              <a:path extrusionOk="0" h="24465" w="33435">
                <a:moveTo>
                  <a:pt x="15934" y="9"/>
                </a:moveTo>
                <a:cubicBezTo>
                  <a:pt x="20515" y="-146"/>
                  <a:pt x="26779" y="1618"/>
                  <a:pt x="29677" y="4127"/>
                </a:cubicBezTo>
                <a:cubicBezTo>
                  <a:pt x="32575" y="6637"/>
                  <a:pt x="33837" y="11872"/>
                  <a:pt x="33323" y="15066"/>
                </a:cubicBezTo>
                <a:cubicBezTo>
                  <a:pt x="32809" y="18260"/>
                  <a:pt x="30051" y="21841"/>
                  <a:pt x="26592" y="23290"/>
                </a:cubicBezTo>
                <a:cubicBezTo>
                  <a:pt x="23133" y="24739"/>
                  <a:pt x="16821" y="24790"/>
                  <a:pt x="12567" y="23761"/>
                </a:cubicBezTo>
                <a:cubicBezTo>
                  <a:pt x="8313" y="22733"/>
                  <a:pt x="2797" y="20236"/>
                  <a:pt x="1067" y="17119"/>
                </a:cubicBezTo>
                <a:cubicBezTo>
                  <a:pt x="-663" y="14002"/>
                  <a:pt x="-289" y="7910"/>
                  <a:pt x="2189" y="5058"/>
                </a:cubicBezTo>
                <a:cubicBezTo>
                  <a:pt x="4667" y="2206"/>
                  <a:pt x="11353" y="164"/>
                  <a:pt x="15934" y="9"/>
                </a:cubicBezTo>
                <a:close/>
              </a:path>
            </a:pathLst>
          </a:custGeom>
          <a:gradFill>
            <a:gsLst>
              <a:gs pos="0">
                <a:srgbClr val="E91A1A"/>
              </a:gs>
              <a:gs pos="100000">
                <a:srgbClr val="AE1F2D"/>
              </a:gs>
            </a:gsLst>
            <a:lin ang="5400700" scaled="0"/>
          </a:gradFill>
          <a:ln>
            <a:noFill/>
          </a:ln>
        </p:spPr>
      </p:sp>
      <p:sp>
        <p:nvSpPr>
          <p:cNvPr id="659" name="Google Shape;659;p45"/>
          <p:cNvSpPr/>
          <p:nvPr/>
        </p:nvSpPr>
        <p:spPr>
          <a:xfrm>
            <a:off x="1094673" y="1394016"/>
            <a:ext cx="895473" cy="655173"/>
          </a:xfrm>
          <a:custGeom>
            <a:rect b="b" l="l" r="r" t="t"/>
            <a:pathLst>
              <a:path extrusionOk="0" h="24465" w="33435">
                <a:moveTo>
                  <a:pt x="15934" y="9"/>
                </a:moveTo>
                <a:cubicBezTo>
                  <a:pt x="20515" y="-146"/>
                  <a:pt x="26779" y="1618"/>
                  <a:pt x="29677" y="4127"/>
                </a:cubicBezTo>
                <a:cubicBezTo>
                  <a:pt x="32575" y="6637"/>
                  <a:pt x="33837" y="11872"/>
                  <a:pt x="33323" y="15066"/>
                </a:cubicBezTo>
                <a:cubicBezTo>
                  <a:pt x="32809" y="18260"/>
                  <a:pt x="30051" y="21841"/>
                  <a:pt x="26592" y="23290"/>
                </a:cubicBezTo>
                <a:cubicBezTo>
                  <a:pt x="23133" y="24739"/>
                  <a:pt x="16821" y="24790"/>
                  <a:pt x="12567" y="23761"/>
                </a:cubicBezTo>
                <a:cubicBezTo>
                  <a:pt x="8313" y="22733"/>
                  <a:pt x="2797" y="20236"/>
                  <a:pt x="1067" y="17119"/>
                </a:cubicBezTo>
                <a:cubicBezTo>
                  <a:pt x="-663" y="14002"/>
                  <a:pt x="-289" y="7910"/>
                  <a:pt x="2189" y="5058"/>
                </a:cubicBezTo>
                <a:cubicBezTo>
                  <a:pt x="4667" y="2206"/>
                  <a:pt x="11353" y="164"/>
                  <a:pt x="15934" y="9"/>
                </a:cubicBezTo>
                <a:close/>
              </a:path>
            </a:pathLst>
          </a:custGeom>
          <a:gradFill>
            <a:gsLst>
              <a:gs pos="0">
                <a:srgbClr val="E91A1A"/>
              </a:gs>
              <a:gs pos="100000">
                <a:srgbClr val="AE1F2D"/>
              </a:gs>
            </a:gsLst>
            <a:lin ang="5400700" scaled="0"/>
          </a:gradFill>
          <a:ln>
            <a:noFill/>
          </a:ln>
        </p:spPr>
      </p:sp>
      <p:sp>
        <p:nvSpPr>
          <p:cNvPr id="660" name="Google Shape;660;p45"/>
          <p:cNvSpPr txBox="1"/>
          <p:nvPr>
            <p:ph idx="4294967295" type="title"/>
          </p:nvPr>
        </p:nvSpPr>
        <p:spPr>
          <a:xfrm>
            <a:off x="1101100" y="1434034"/>
            <a:ext cx="882600" cy="42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01</a:t>
            </a:r>
            <a:endParaRPr>
              <a:solidFill>
                <a:schemeClr val="dk2"/>
              </a:solidFill>
            </a:endParaRPr>
          </a:p>
        </p:txBody>
      </p:sp>
      <p:sp>
        <p:nvSpPr>
          <p:cNvPr id="661" name="Google Shape;661;p45"/>
          <p:cNvSpPr txBox="1"/>
          <p:nvPr>
            <p:ph idx="1" type="subTitle"/>
          </p:nvPr>
        </p:nvSpPr>
        <p:spPr>
          <a:xfrm>
            <a:off x="1095711" y="1402925"/>
            <a:ext cx="2378100" cy="50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VPC</a:t>
            </a:r>
            <a:endParaRPr/>
          </a:p>
        </p:txBody>
      </p:sp>
      <p:sp>
        <p:nvSpPr>
          <p:cNvPr id="662" name="Google Shape;662;p45"/>
          <p:cNvSpPr txBox="1"/>
          <p:nvPr>
            <p:ph idx="4294967295" type="title"/>
          </p:nvPr>
        </p:nvSpPr>
        <p:spPr>
          <a:xfrm>
            <a:off x="1101100" y="3428134"/>
            <a:ext cx="882600" cy="42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03</a:t>
            </a:r>
            <a:endParaRPr>
              <a:solidFill>
                <a:schemeClr val="dk2"/>
              </a:solidFill>
            </a:endParaRPr>
          </a:p>
        </p:txBody>
      </p:sp>
      <p:sp>
        <p:nvSpPr>
          <p:cNvPr id="663" name="Google Shape;663;p45"/>
          <p:cNvSpPr txBox="1"/>
          <p:nvPr>
            <p:ph idx="4294967295" type="title"/>
          </p:nvPr>
        </p:nvSpPr>
        <p:spPr>
          <a:xfrm>
            <a:off x="633225" y="2374909"/>
            <a:ext cx="882600" cy="42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02</a:t>
            </a:r>
            <a:endParaRPr>
              <a:solidFill>
                <a:schemeClr val="dk2"/>
              </a:solidFill>
            </a:endParaRPr>
          </a:p>
        </p:txBody>
      </p:sp>
      <p:sp>
        <p:nvSpPr>
          <p:cNvPr id="664" name="Google Shape;664;p45"/>
          <p:cNvSpPr txBox="1"/>
          <p:nvPr>
            <p:ph idx="1" type="subTitle"/>
          </p:nvPr>
        </p:nvSpPr>
        <p:spPr>
          <a:xfrm>
            <a:off x="1186011" y="3464738"/>
            <a:ext cx="2378100" cy="50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KMS</a:t>
            </a:r>
            <a:endParaRPr/>
          </a:p>
        </p:txBody>
      </p:sp>
      <p:sp>
        <p:nvSpPr>
          <p:cNvPr id="665" name="Google Shape;665;p45"/>
          <p:cNvSpPr txBox="1"/>
          <p:nvPr>
            <p:ph idx="1" type="subTitle"/>
          </p:nvPr>
        </p:nvSpPr>
        <p:spPr>
          <a:xfrm>
            <a:off x="1265811" y="2411050"/>
            <a:ext cx="2378100" cy="50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NAT Gateway</a:t>
            </a:r>
            <a:endParaRPr/>
          </a:p>
        </p:txBody>
      </p:sp>
      <p:pic>
        <p:nvPicPr>
          <p:cNvPr id="666" name="Google Shape;666;p45"/>
          <p:cNvPicPr preferRelativeResize="0"/>
          <p:nvPr/>
        </p:nvPicPr>
        <p:blipFill>
          <a:blip r:embed="rId6">
            <a:alphaModFix/>
          </a:blip>
          <a:stretch>
            <a:fillRect/>
          </a:stretch>
        </p:blipFill>
        <p:spPr>
          <a:xfrm>
            <a:off x="5759220" y="2"/>
            <a:ext cx="1960500" cy="1384500"/>
          </a:xfrm>
          <a:prstGeom prst="roundRect">
            <a:avLst>
              <a:gd fmla="val 16667" name="adj"/>
            </a:avLst>
          </a:prstGeom>
          <a:noFill/>
          <a:ln>
            <a:noFill/>
          </a:ln>
        </p:spPr>
      </p:pic>
      <p:sp>
        <p:nvSpPr>
          <p:cNvPr id="667" name="Google Shape;667;p45"/>
          <p:cNvSpPr txBox="1"/>
          <p:nvPr/>
        </p:nvSpPr>
        <p:spPr>
          <a:xfrm>
            <a:off x="3473800" y="2344288"/>
            <a:ext cx="48372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latin typeface="Montserrat Medium"/>
                <a:ea typeface="Montserrat Medium"/>
                <a:cs typeface="Montserrat Medium"/>
                <a:sym typeface="Montserrat Medium"/>
              </a:rPr>
              <a:t>Allows access to application servers and permits proxying of a set of servers on a private subnet.</a:t>
            </a:r>
            <a:endParaRPr>
              <a:latin typeface="Montserrat Medium"/>
              <a:ea typeface="Montserrat Medium"/>
              <a:cs typeface="Montserrat Medium"/>
              <a:sym typeface="Montserrat Medium"/>
            </a:endParaRPr>
          </a:p>
        </p:txBody>
      </p:sp>
      <p:sp>
        <p:nvSpPr>
          <p:cNvPr id="668" name="Google Shape;668;p45"/>
          <p:cNvSpPr txBox="1"/>
          <p:nvPr/>
        </p:nvSpPr>
        <p:spPr>
          <a:xfrm>
            <a:off x="3487900" y="3488525"/>
            <a:ext cx="48372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1"/>
                </a:solidFill>
                <a:latin typeface="Montserrat Medium"/>
                <a:ea typeface="Montserrat Medium"/>
                <a:cs typeface="Montserrat Medium"/>
                <a:sym typeface="Montserrat Medium"/>
              </a:rPr>
              <a:t>Group-owned key pair to limit access to our system and database</a:t>
            </a:r>
            <a:endParaRPr>
              <a:solidFill>
                <a:schemeClr val="dk1"/>
              </a:solidFill>
              <a:latin typeface="Montserrat Medium"/>
              <a:ea typeface="Montserrat Medium"/>
              <a:cs typeface="Montserrat Medium"/>
              <a:sym typeface="Montserrat Medium"/>
            </a:endParaRPr>
          </a:p>
        </p:txBody>
      </p:sp>
      <p:sp>
        <p:nvSpPr>
          <p:cNvPr id="669" name="Google Shape;669;p45"/>
          <p:cNvSpPr txBox="1"/>
          <p:nvPr/>
        </p:nvSpPr>
        <p:spPr>
          <a:xfrm>
            <a:off x="3462525" y="1320400"/>
            <a:ext cx="361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Medium"/>
                <a:ea typeface="Montserrat Medium"/>
                <a:cs typeface="Montserrat Medium"/>
                <a:sym typeface="Montserrat Medium"/>
              </a:rPr>
              <a:t>VPC provides security access for the group members to conduct </a:t>
            </a:r>
            <a:r>
              <a:rPr lang="en">
                <a:latin typeface="Montserrat Medium"/>
                <a:ea typeface="Montserrat Medium"/>
                <a:cs typeface="Montserrat Medium"/>
                <a:sym typeface="Montserrat Medium"/>
              </a:rPr>
              <a:t>analysis on different platforms and devices</a:t>
            </a:r>
            <a:endParaRPr>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46"/>
          <p:cNvSpPr/>
          <p:nvPr/>
        </p:nvSpPr>
        <p:spPr>
          <a:xfrm>
            <a:off x="1001975" y="837625"/>
            <a:ext cx="7089600" cy="3254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cxnSp>
        <p:nvCxnSpPr>
          <p:cNvPr id="675" name="Google Shape;675;p46"/>
          <p:cNvCxnSpPr>
            <a:stCxn id="676" idx="3"/>
            <a:endCxn id="677" idx="2"/>
          </p:cNvCxnSpPr>
          <p:nvPr/>
        </p:nvCxnSpPr>
        <p:spPr>
          <a:xfrm flipH="1" rot="10800000">
            <a:off x="3514450" y="2618680"/>
            <a:ext cx="1545900" cy="528900"/>
          </a:xfrm>
          <a:prstGeom prst="bentConnector2">
            <a:avLst/>
          </a:prstGeom>
          <a:noFill/>
          <a:ln cap="flat" cmpd="sng" w="38100">
            <a:solidFill>
              <a:srgbClr val="FF6B65"/>
            </a:solidFill>
            <a:prstDash val="solid"/>
            <a:round/>
            <a:headEnd len="med" w="med" type="none"/>
            <a:tailEnd len="med" w="med" type="stealth"/>
          </a:ln>
        </p:spPr>
      </p:cxnSp>
      <p:cxnSp>
        <p:nvCxnSpPr>
          <p:cNvPr id="678" name="Google Shape;678;p46"/>
          <p:cNvCxnSpPr>
            <a:stCxn id="677" idx="3"/>
            <a:endCxn id="679" idx="0"/>
          </p:cNvCxnSpPr>
          <p:nvPr/>
        </p:nvCxnSpPr>
        <p:spPr>
          <a:xfrm>
            <a:off x="5339750" y="2343860"/>
            <a:ext cx="858900" cy="900600"/>
          </a:xfrm>
          <a:prstGeom prst="bentConnector2">
            <a:avLst/>
          </a:prstGeom>
          <a:noFill/>
          <a:ln cap="flat" cmpd="sng" w="38100">
            <a:solidFill>
              <a:srgbClr val="FF6B65"/>
            </a:solidFill>
            <a:prstDash val="solid"/>
            <a:round/>
            <a:headEnd len="med" w="med" type="stealth"/>
            <a:tailEnd len="med" w="med" type="none"/>
          </a:ln>
        </p:spPr>
      </p:cxnSp>
      <p:sp>
        <p:nvSpPr>
          <p:cNvPr id="680" name="Google Shape;680;p46"/>
          <p:cNvSpPr txBox="1"/>
          <p:nvPr>
            <p:ph type="title"/>
          </p:nvPr>
        </p:nvSpPr>
        <p:spPr>
          <a:xfrm>
            <a:off x="99650" y="121775"/>
            <a:ext cx="77235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System Design</a:t>
            </a:r>
            <a:endParaRPr/>
          </a:p>
        </p:txBody>
      </p:sp>
      <p:sp>
        <p:nvSpPr>
          <p:cNvPr id="681" name="Google Shape;681;p46"/>
          <p:cNvSpPr txBox="1"/>
          <p:nvPr/>
        </p:nvSpPr>
        <p:spPr>
          <a:xfrm>
            <a:off x="4637855" y="4927979"/>
            <a:ext cx="240600" cy="161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700">
                <a:solidFill>
                  <a:schemeClr val="dk1"/>
                </a:solidFill>
                <a:latin typeface="Montserrat"/>
                <a:ea typeface="Montserrat"/>
                <a:cs typeface="Montserrat"/>
                <a:sym typeface="Montserrat"/>
              </a:rPr>
              <a:t>2022</a:t>
            </a:r>
            <a:endParaRPr b="1" sz="700">
              <a:solidFill>
                <a:schemeClr val="dk1"/>
              </a:solidFill>
              <a:latin typeface="Montserrat"/>
              <a:ea typeface="Montserrat"/>
              <a:cs typeface="Montserrat"/>
              <a:sym typeface="Montserrat"/>
            </a:endParaRPr>
          </a:p>
        </p:txBody>
      </p:sp>
      <p:pic>
        <p:nvPicPr>
          <p:cNvPr id="682" name="Google Shape;682;p46"/>
          <p:cNvPicPr preferRelativeResize="0"/>
          <p:nvPr/>
        </p:nvPicPr>
        <p:blipFill>
          <a:blip r:embed="rId3">
            <a:alphaModFix/>
          </a:blip>
          <a:stretch>
            <a:fillRect/>
          </a:stretch>
        </p:blipFill>
        <p:spPr>
          <a:xfrm>
            <a:off x="3781850" y="4603149"/>
            <a:ext cx="887955" cy="358982"/>
          </a:xfrm>
          <a:prstGeom prst="rect">
            <a:avLst/>
          </a:prstGeom>
          <a:noFill/>
          <a:ln>
            <a:noFill/>
          </a:ln>
        </p:spPr>
      </p:pic>
      <p:pic>
        <p:nvPicPr>
          <p:cNvPr id="683" name="Google Shape;683;p46"/>
          <p:cNvPicPr preferRelativeResize="0"/>
          <p:nvPr/>
        </p:nvPicPr>
        <p:blipFill>
          <a:blip r:embed="rId4">
            <a:alphaModFix/>
          </a:blip>
          <a:stretch>
            <a:fillRect/>
          </a:stretch>
        </p:blipFill>
        <p:spPr>
          <a:xfrm>
            <a:off x="4664706" y="4692798"/>
            <a:ext cx="179666" cy="179661"/>
          </a:xfrm>
          <a:prstGeom prst="rect">
            <a:avLst/>
          </a:prstGeom>
          <a:noFill/>
          <a:ln>
            <a:noFill/>
          </a:ln>
        </p:spPr>
      </p:pic>
      <p:pic>
        <p:nvPicPr>
          <p:cNvPr id="684" name="Google Shape;684;p46"/>
          <p:cNvPicPr preferRelativeResize="0"/>
          <p:nvPr/>
        </p:nvPicPr>
        <p:blipFill>
          <a:blip r:embed="rId5">
            <a:alphaModFix/>
          </a:blip>
          <a:stretch>
            <a:fillRect/>
          </a:stretch>
        </p:blipFill>
        <p:spPr>
          <a:xfrm>
            <a:off x="4887880" y="4696454"/>
            <a:ext cx="599872" cy="358978"/>
          </a:xfrm>
          <a:prstGeom prst="rect">
            <a:avLst/>
          </a:prstGeom>
          <a:noFill/>
          <a:ln>
            <a:noFill/>
          </a:ln>
        </p:spPr>
      </p:pic>
      <p:pic>
        <p:nvPicPr>
          <p:cNvPr id="677" name="Google Shape;677;p46"/>
          <p:cNvPicPr preferRelativeResize="0"/>
          <p:nvPr/>
        </p:nvPicPr>
        <p:blipFill>
          <a:blip r:embed="rId6">
            <a:alphaModFix/>
          </a:blip>
          <a:stretch>
            <a:fillRect/>
          </a:stretch>
        </p:blipFill>
        <p:spPr>
          <a:xfrm>
            <a:off x="4780675" y="2068901"/>
            <a:ext cx="559075" cy="549918"/>
          </a:xfrm>
          <a:prstGeom prst="rect">
            <a:avLst/>
          </a:prstGeom>
          <a:noFill/>
          <a:ln>
            <a:noFill/>
          </a:ln>
        </p:spPr>
      </p:pic>
      <p:sp>
        <p:nvSpPr>
          <p:cNvPr id="685" name="Google Shape;685;p46"/>
          <p:cNvSpPr txBox="1"/>
          <p:nvPr/>
        </p:nvSpPr>
        <p:spPr>
          <a:xfrm>
            <a:off x="4027763" y="1906131"/>
            <a:ext cx="816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t>AWS EC2</a:t>
            </a:r>
            <a:endParaRPr b="1" sz="900"/>
          </a:p>
        </p:txBody>
      </p:sp>
      <p:sp>
        <p:nvSpPr>
          <p:cNvPr id="686" name="Google Shape;686;p46"/>
          <p:cNvSpPr txBox="1"/>
          <p:nvPr/>
        </p:nvSpPr>
        <p:spPr>
          <a:xfrm>
            <a:off x="5604813" y="3734425"/>
            <a:ext cx="11877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t>AWS RDS</a:t>
            </a:r>
            <a:endParaRPr b="1" sz="900"/>
          </a:p>
        </p:txBody>
      </p:sp>
      <p:pic>
        <p:nvPicPr>
          <p:cNvPr id="676" name="Google Shape;676;p46"/>
          <p:cNvPicPr preferRelativeResize="0"/>
          <p:nvPr/>
        </p:nvPicPr>
        <p:blipFill>
          <a:blip r:embed="rId7">
            <a:alphaModFix/>
          </a:blip>
          <a:stretch>
            <a:fillRect/>
          </a:stretch>
        </p:blipFill>
        <p:spPr>
          <a:xfrm>
            <a:off x="2955375" y="2872625"/>
            <a:ext cx="559075" cy="549910"/>
          </a:xfrm>
          <a:prstGeom prst="rect">
            <a:avLst/>
          </a:prstGeom>
          <a:noFill/>
          <a:ln>
            <a:noFill/>
          </a:ln>
        </p:spPr>
      </p:pic>
      <p:sp>
        <p:nvSpPr>
          <p:cNvPr id="687" name="Google Shape;687;p46"/>
          <p:cNvSpPr txBox="1"/>
          <p:nvPr/>
        </p:nvSpPr>
        <p:spPr>
          <a:xfrm>
            <a:off x="2802963" y="3358000"/>
            <a:ext cx="895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dk1"/>
                </a:solidFill>
              </a:rPr>
              <a:t>AWS S3</a:t>
            </a:r>
            <a:endParaRPr sz="900"/>
          </a:p>
        </p:txBody>
      </p:sp>
      <p:pic>
        <p:nvPicPr>
          <p:cNvPr id="688" name="Google Shape;688;p46"/>
          <p:cNvPicPr preferRelativeResize="0"/>
          <p:nvPr/>
        </p:nvPicPr>
        <p:blipFill>
          <a:blip r:embed="rId8">
            <a:alphaModFix/>
          </a:blip>
          <a:stretch>
            <a:fillRect/>
          </a:stretch>
        </p:blipFill>
        <p:spPr>
          <a:xfrm>
            <a:off x="1077025" y="913825"/>
            <a:ext cx="1095600" cy="412562"/>
          </a:xfrm>
          <a:prstGeom prst="rect">
            <a:avLst/>
          </a:prstGeom>
          <a:noFill/>
          <a:ln>
            <a:noFill/>
          </a:ln>
        </p:spPr>
      </p:pic>
      <p:grpSp>
        <p:nvGrpSpPr>
          <p:cNvPr id="689" name="Google Shape;689;p46"/>
          <p:cNvGrpSpPr/>
          <p:nvPr/>
        </p:nvGrpSpPr>
        <p:grpSpPr>
          <a:xfrm>
            <a:off x="1269107" y="1493573"/>
            <a:ext cx="484879" cy="412563"/>
            <a:chOff x="-62151950" y="4111775"/>
            <a:chExt cx="318225" cy="316650"/>
          </a:xfrm>
        </p:grpSpPr>
        <p:sp>
          <p:nvSpPr>
            <p:cNvPr id="690" name="Google Shape;690;p46"/>
            <p:cNvSpPr/>
            <p:nvPr/>
          </p:nvSpPr>
          <p:spPr>
            <a:xfrm>
              <a:off x="-62151950" y="4407925"/>
              <a:ext cx="318225" cy="20500"/>
            </a:xfrm>
            <a:custGeom>
              <a:rect b="b" l="l" r="r" t="t"/>
              <a:pathLst>
                <a:path extrusionOk="0" h="820" w="12729">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6"/>
            <p:cNvSpPr/>
            <p:nvPr/>
          </p:nvSpPr>
          <p:spPr>
            <a:xfrm>
              <a:off x="-62151950" y="4283475"/>
              <a:ext cx="84300" cy="104000"/>
            </a:xfrm>
            <a:custGeom>
              <a:rect b="b" l="l" r="r" t="t"/>
              <a:pathLst>
                <a:path extrusionOk="0" h="4160" w="3372">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6"/>
            <p:cNvSpPr/>
            <p:nvPr/>
          </p:nvSpPr>
          <p:spPr>
            <a:xfrm>
              <a:off x="-62033800" y="4111775"/>
              <a:ext cx="82725" cy="275700"/>
            </a:xfrm>
            <a:custGeom>
              <a:rect b="b" l="l" r="r" t="t"/>
              <a:pathLst>
                <a:path extrusionOk="0" h="11028" w="3309">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6"/>
            <p:cNvSpPr/>
            <p:nvPr/>
          </p:nvSpPr>
          <p:spPr>
            <a:xfrm>
              <a:off x="-61916450" y="4200775"/>
              <a:ext cx="82725" cy="186700"/>
            </a:xfrm>
            <a:custGeom>
              <a:rect b="b" l="l" r="r" t="t"/>
              <a:pathLst>
                <a:path extrusionOk="0" h="7468" w="3309">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4" name="Google Shape;694;p46"/>
          <p:cNvSpPr txBox="1"/>
          <p:nvPr/>
        </p:nvSpPr>
        <p:spPr>
          <a:xfrm>
            <a:off x="1100875" y="1866325"/>
            <a:ext cx="895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dk1"/>
                </a:solidFill>
              </a:rPr>
              <a:t>Raw Dataset</a:t>
            </a:r>
            <a:endParaRPr sz="900"/>
          </a:p>
        </p:txBody>
      </p:sp>
      <p:cxnSp>
        <p:nvCxnSpPr>
          <p:cNvPr id="695" name="Google Shape;695;p46"/>
          <p:cNvCxnSpPr>
            <a:stCxn id="676" idx="0"/>
            <a:endCxn id="694" idx="2"/>
          </p:cNvCxnSpPr>
          <p:nvPr/>
        </p:nvCxnSpPr>
        <p:spPr>
          <a:xfrm flipH="1" rot="5400000">
            <a:off x="2050213" y="1687925"/>
            <a:ext cx="683100" cy="1686300"/>
          </a:xfrm>
          <a:prstGeom prst="bentConnector3">
            <a:avLst>
              <a:gd fmla="val 50007" name="adj1"/>
            </a:avLst>
          </a:prstGeom>
          <a:noFill/>
          <a:ln cap="flat" cmpd="sng" w="38100">
            <a:solidFill>
              <a:srgbClr val="FF6B65"/>
            </a:solidFill>
            <a:prstDash val="solid"/>
            <a:round/>
            <a:headEnd len="med" w="med" type="stealth"/>
            <a:tailEnd len="med" w="med" type="none"/>
          </a:ln>
        </p:spPr>
      </p:cxnSp>
      <p:pic>
        <p:nvPicPr>
          <p:cNvPr id="679" name="Google Shape;679;p46"/>
          <p:cNvPicPr preferRelativeResize="0"/>
          <p:nvPr/>
        </p:nvPicPr>
        <p:blipFill>
          <a:blip r:embed="rId9">
            <a:alphaModFix/>
          </a:blip>
          <a:stretch>
            <a:fillRect/>
          </a:stretch>
        </p:blipFill>
        <p:spPr>
          <a:xfrm>
            <a:off x="5923737" y="3244600"/>
            <a:ext cx="549900" cy="549900"/>
          </a:xfrm>
          <a:prstGeom prst="rect">
            <a:avLst/>
          </a:prstGeom>
          <a:noFill/>
          <a:ln>
            <a:noFill/>
          </a:ln>
        </p:spPr>
      </p:pic>
      <p:pic>
        <p:nvPicPr>
          <p:cNvPr id="696" name="Google Shape;696;p46"/>
          <p:cNvPicPr preferRelativeResize="0"/>
          <p:nvPr/>
        </p:nvPicPr>
        <p:blipFill>
          <a:blip r:embed="rId10">
            <a:alphaModFix/>
          </a:blip>
          <a:stretch>
            <a:fillRect/>
          </a:stretch>
        </p:blipFill>
        <p:spPr>
          <a:xfrm>
            <a:off x="2841950" y="1154250"/>
            <a:ext cx="549900" cy="549900"/>
          </a:xfrm>
          <a:prstGeom prst="rect">
            <a:avLst/>
          </a:prstGeom>
          <a:noFill/>
          <a:ln>
            <a:noFill/>
          </a:ln>
        </p:spPr>
      </p:pic>
      <p:sp>
        <p:nvSpPr>
          <p:cNvPr id="697" name="Google Shape;697;p46"/>
          <p:cNvSpPr txBox="1"/>
          <p:nvPr/>
        </p:nvSpPr>
        <p:spPr>
          <a:xfrm>
            <a:off x="2708600" y="1785281"/>
            <a:ext cx="816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t>AWS KMS</a:t>
            </a:r>
            <a:endParaRPr b="1" sz="900"/>
          </a:p>
        </p:txBody>
      </p:sp>
      <p:cxnSp>
        <p:nvCxnSpPr>
          <p:cNvPr id="698" name="Google Shape;698;p46"/>
          <p:cNvCxnSpPr/>
          <p:nvPr/>
        </p:nvCxnSpPr>
        <p:spPr>
          <a:xfrm rot="10800000">
            <a:off x="3434525" y="1445050"/>
            <a:ext cx="1264500" cy="898800"/>
          </a:xfrm>
          <a:prstGeom prst="bentConnector3">
            <a:avLst>
              <a:gd fmla="val 50000" name="adj1"/>
            </a:avLst>
          </a:prstGeom>
          <a:noFill/>
          <a:ln cap="flat" cmpd="sng" w="38100">
            <a:solidFill>
              <a:srgbClr val="FF6B65"/>
            </a:solidFill>
            <a:prstDash val="solid"/>
            <a:round/>
            <a:headEnd len="med" w="med" type="stealth"/>
            <a:tailEnd len="med" w="med" type="none"/>
          </a:ln>
        </p:spPr>
      </p:cxnSp>
      <p:pic>
        <p:nvPicPr>
          <p:cNvPr id="699" name="Google Shape;699;p46"/>
          <p:cNvPicPr preferRelativeResize="0"/>
          <p:nvPr/>
        </p:nvPicPr>
        <p:blipFill rotWithShape="1">
          <a:blip r:embed="rId11">
            <a:alphaModFix/>
          </a:blip>
          <a:srcRect b="29221" l="43700" r="39134" t="40956"/>
          <a:stretch/>
        </p:blipFill>
        <p:spPr>
          <a:xfrm>
            <a:off x="7229150" y="1225358"/>
            <a:ext cx="594002" cy="561681"/>
          </a:xfrm>
          <a:prstGeom prst="rect">
            <a:avLst/>
          </a:prstGeom>
          <a:noFill/>
          <a:ln>
            <a:noFill/>
          </a:ln>
        </p:spPr>
      </p:pic>
      <p:cxnSp>
        <p:nvCxnSpPr>
          <p:cNvPr id="700" name="Google Shape;700;p46"/>
          <p:cNvCxnSpPr>
            <a:stCxn id="699" idx="1"/>
            <a:endCxn id="677" idx="0"/>
          </p:cNvCxnSpPr>
          <p:nvPr/>
        </p:nvCxnSpPr>
        <p:spPr>
          <a:xfrm flipH="1">
            <a:off x="5060150" y="1506198"/>
            <a:ext cx="2169000" cy="562800"/>
          </a:xfrm>
          <a:prstGeom prst="bentConnector2">
            <a:avLst/>
          </a:prstGeom>
          <a:noFill/>
          <a:ln cap="flat" cmpd="sng" w="38100">
            <a:solidFill>
              <a:srgbClr val="FF6B65"/>
            </a:solidFill>
            <a:prstDash val="solid"/>
            <a:round/>
            <a:headEnd len="med" w="med" type="stealth"/>
            <a:tailEnd len="med" w="med" type="none"/>
          </a:ln>
        </p:spPr>
      </p:cxnSp>
      <p:pic>
        <p:nvPicPr>
          <p:cNvPr id="701" name="Google Shape;701;p46"/>
          <p:cNvPicPr preferRelativeResize="0"/>
          <p:nvPr/>
        </p:nvPicPr>
        <p:blipFill>
          <a:blip r:embed="rId12">
            <a:alphaModFix/>
          </a:blip>
          <a:stretch>
            <a:fillRect/>
          </a:stretch>
        </p:blipFill>
        <p:spPr>
          <a:xfrm>
            <a:off x="7823150" y="0"/>
            <a:ext cx="1320900" cy="766800"/>
          </a:xfrm>
          <a:prstGeom prst="roundRect">
            <a:avLst>
              <a:gd fmla="val 16667"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ld Haemophilia Day by Slidesgo">
  <a:themeElements>
    <a:clrScheme name="Simple Light">
      <a:dk1>
        <a:srgbClr val="000000"/>
      </a:dk1>
      <a:lt1>
        <a:srgbClr val="E91A1A"/>
      </a:lt1>
      <a:dk2>
        <a:srgbClr val="FFFFFF"/>
      </a:dk2>
      <a:lt2>
        <a:srgbClr val="CCCCCC"/>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