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94A3A-D3D8-42DE-85F2-A0095998DE4D}" v="639" dt="2021-03-31T14:47:14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517" autoAdjust="0"/>
  </p:normalViewPr>
  <p:slideViewPr>
    <p:cSldViewPr snapToGrid="0">
      <p:cViewPr varScale="1">
        <p:scale>
          <a:sx n="74" d="100"/>
          <a:sy n="74" d="100"/>
        </p:scale>
        <p:origin x="8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创录" userId="887c0482-979c-4828-a4eb-2c5828146bfa" providerId="ADAL" clId="{89C94A3A-D3D8-42DE-85F2-A0095998DE4D}"/>
    <pc:docChg chg="undo custSel addSld delSld modSld">
      <pc:chgData name="陈创录" userId="887c0482-979c-4828-a4eb-2c5828146bfa" providerId="ADAL" clId="{89C94A3A-D3D8-42DE-85F2-A0095998DE4D}" dt="2021-04-01T06:43:38.938" v="1240"/>
      <pc:docMkLst>
        <pc:docMk/>
      </pc:docMkLst>
      <pc:sldChg chg="addSp delSp modSp mod modAnim">
        <pc:chgData name="陈创录" userId="887c0482-979c-4828-a4eb-2c5828146bfa" providerId="ADAL" clId="{89C94A3A-D3D8-42DE-85F2-A0095998DE4D}" dt="2021-04-01T06:43:38.938" v="1240"/>
        <pc:sldMkLst>
          <pc:docMk/>
          <pc:sldMk cId="3047042180" sldId="257"/>
        </pc:sldMkLst>
        <pc:spChg chg="add del mod">
          <ac:chgData name="陈创录" userId="887c0482-979c-4828-a4eb-2c5828146bfa" providerId="ADAL" clId="{89C94A3A-D3D8-42DE-85F2-A0095998DE4D}" dt="2021-03-31T13:58:20.084" v="1091"/>
          <ac:spMkLst>
            <pc:docMk/>
            <pc:sldMk cId="3047042180" sldId="257"/>
            <ac:spMk id="2" creationId="{56945F87-0857-4D68-885C-C48314A59AA4}"/>
          </ac:spMkLst>
        </pc:spChg>
        <pc:spChg chg="add del mod">
          <ac:chgData name="陈创录" userId="887c0482-979c-4828-a4eb-2c5828146bfa" providerId="ADAL" clId="{89C94A3A-D3D8-42DE-85F2-A0095998DE4D}" dt="2021-03-31T13:52:20.511" v="828"/>
          <ac:spMkLst>
            <pc:docMk/>
            <pc:sldMk cId="3047042180" sldId="257"/>
            <ac:spMk id="27" creationId="{EE738887-9BD2-4486-AB71-756E13FF584B}"/>
          </ac:spMkLst>
        </pc:spChg>
        <pc:spChg chg="add del mod">
          <ac:chgData name="陈创录" userId="887c0482-979c-4828-a4eb-2c5828146bfa" providerId="ADAL" clId="{89C94A3A-D3D8-42DE-85F2-A0095998DE4D}" dt="2021-03-31T13:52:20.511" v="828"/>
          <ac:spMkLst>
            <pc:docMk/>
            <pc:sldMk cId="3047042180" sldId="257"/>
            <ac:spMk id="28" creationId="{E3EB9E0C-BBD2-498A-9E2B-1DD269E18A30}"/>
          </ac:spMkLst>
        </pc:spChg>
        <pc:spChg chg="add del mod">
          <ac:chgData name="陈创录" userId="887c0482-979c-4828-a4eb-2c5828146bfa" providerId="ADAL" clId="{89C94A3A-D3D8-42DE-85F2-A0095998DE4D}" dt="2021-03-31T13:52:20.511" v="828"/>
          <ac:spMkLst>
            <pc:docMk/>
            <pc:sldMk cId="3047042180" sldId="257"/>
            <ac:spMk id="30" creationId="{A6F9C729-95F3-40F7-81D7-2973787330A8}"/>
          </ac:spMkLst>
        </pc:spChg>
        <pc:spChg chg="add del mod">
          <ac:chgData name="陈创录" userId="887c0482-979c-4828-a4eb-2c5828146bfa" providerId="ADAL" clId="{89C94A3A-D3D8-42DE-85F2-A0095998DE4D}" dt="2021-03-31T13:52:20.511" v="828"/>
          <ac:spMkLst>
            <pc:docMk/>
            <pc:sldMk cId="3047042180" sldId="257"/>
            <ac:spMk id="32" creationId="{8F9FBCAF-EDD4-4347-B5B1-D8D8D1517179}"/>
          </ac:spMkLst>
        </pc:spChg>
        <pc:spChg chg="add del mod">
          <ac:chgData name="陈创录" userId="887c0482-979c-4828-a4eb-2c5828146bfa" providerId="ADAL" clId="{89C94A3A-D3D8-42DE-85F2-A0095998DE4D}" dt="2021-03-31T13:52:20.511" v="828"/>
          <ac:spMkLst>
            <pc:docMk/>
            <pc:sldMk cId="3047042180" sldId="257"/>
            <ac:spMk id="51" creationId="{5FECF9DF-7A34-43C8-8F42-F0C83839B48E}"/>
          </ac:spMkLst>
        </pc:spChg>
        <pc:spChg chg="add mod">
          <ac:chgData name="陈创录" userId="887c0482-979c-4828-a4eb-2c5828146bfa" providerId="ADAL" clId="{89C94A3A-D3D8-42DE-85F2-A0095998DE4D}" dt="2021-04-01T06:38:41.663" v="1190" actId="1076"/>
          <ac:spMkLst>
            <pc:docMk/>
            <pc:sldMk cId="3047042180" sldId="257"/>
            <ac:spMk id="74" creationId="{C729D951-131B-4834-B23B-1B63315D50FD}"/>
          </ac:spMkLst>
        </pc:spChg>
        <pc:grpChg chg="mod">
          <ac:chgData name="陈创录" userId="887c0482-979c-4828-a4eb-2c5828146bfa" providerId="ADAL" clId="{89C94A3A-D3D8-42DE-85F2-A0095998DE4D}" dt="2021-03-31T09:27:50.493" v="134" actId="1076"/>
          <ac:grpSpMkLst>
            <pc:docMk/>
            <pc:sldMk cId="3047042180" sldId="257"/>
            <ac:grpSpMk id="31" creationId="{72C89D7A-AC57-4F48-8711-65F681503FD7}"/>
          </ac:grpSpMkLst>
        </pc:grpChg>
        <pc:grpChg chg="mod">
          <ac:chgData name="陈创录" userId="887c0482-979c-4828-a4eb-2c5828146bfa" providerId="ADAL" clId="{89C94A3A-D3D8-42DE-85F2-A0095998DE4D}" dt="2021-03-31T09:27:50.493" v="134" actId="1076"/>
          <ac:grpSpMkLst>
            <pc:docMk/>
            <pc:sldMk cId="3047042180" sldId="257"/>
            <ac:grpSpMk id="33" creationId="{E6D306B8-8F24-4DFD-9AE1-412A34899E3A}"/>
          </ac:grpSpMkLst>
        </pc:grpChg>
        <pc:grpChg chg="mod">
          <ac:chgData name="陈创录" userId="887c0482-979c-4828-a4eb-2c5828146bfa" providerId="ADAL" clId="{89C94A3A-D3D8-42DE-85F2-A0095998DE4D}" dt="2021-03-31T09:27:50.493" v="134" actId="1076"/>
          <ac:grpSpMkLst>
            <pc:docMk/>
            <pc:sldMk cId="3047042180" sldId="257"/>
            <ac:grpSpMk id="38" creationId="{AC6E66E2-E4A1-4050-B831-068933E743E0}"/>
          </ac:grpSpMkLst>
        </pc:grpChg>
        <pc:graphicFrameChg chg="mod">
          <ac:chgData name="陈创录" userId="887c0482-979c-4828-a4eb-2c5828146bfa" providerId="ADAL" clId="{89C94A3A-D3D8-42DE-85F2-A0095998DE4D}" dt="2021-03-31T09:27:50.493" v="134" actId="1076"/>
          <ac:graphicFrameMkLst>
            <pc:docMk/>
            <pc:sldMk cId="3047042180" sldId="257"/>
            <ac:graphicFrameMk id="15" creationId="{DC4A59AF-D4E8-483C-9C5C-40DB1A941412}"/>
          </ac:graphicFrameMkLst>
        </pc:graphicFrameChg>
        <pc:graphicFrameChg chg="mod">
          <ac:chgData name="陈创录" userId="887c0482-979c-4828-a4eb-2c5828146bfa" providerId="ADAL" clId="{89C94A3A-D3D8-42DE-85F2-A0095998DE4D}" dt="2021-03-31T09:27:50.493" v="134" actId="1076"/>
          <ac:graphicFrameMkLst>
            <pc:docMk/>
            <pc:sldMk cId="3047042180" sldId="257"/>
            <ac:graphicFrameMk id="43" creationId="{17462351-4433-460E-997E-418DAABCFFBC}"/>
          </ac:graphicFrameMkLst>
        </pc:graphicFrameChg>
        <pc:graphicFrameChg chg="mod">
          <ac:chgData name="陈创录" userId="887c0482-979c-4828-a4eb-2c5828146bfa" providerId="ADAL" clId="{89C94A3A-D3D8-42DE-85F2-A0095998DE4D}" dt="2021-03-31T09:27:50.493" v="134" actId="1076"/>
          <ac:graphicFrameMkLst>
            <pc:docMk/>
            <pc:sldMk cId="3047042180" sldId="257"/>
            <ac:graphicFrameMk id="44" creationId="{F32D48FB-421A-44EE-940F-0ED63194D87E}"/>
          </ac:graphicFrameMkLst>
        </pc:graphicFrameChg>
        <pc:graphicFrameChg chg="mod">
          <ac:chgData name="陈创录" userId="887c0482-979c-4828-a4eb-2c5828146bfa" providerId="ADAL" clId="{89C94A3A-D3D8-42DE-85F2-A0095998DE4D}" dt="2021-03-31T09:27:50.493" v="134" actId="1076"/>
          <ac:graphicFrameMkLst>
            <pc:docMk/>
            <pc:sldMk cId="3047042180" sldId="257"/>
            <ac:graphicFrameMk id="45" creationId="{401403BB-44FB-4951-9DD4-A8389BA3D81F}"/>
          </ac:graphicFrameMkLst>
        </pc:graphicFrameChg>
        <pc:graphicFrameChg chg="mod">
          <ac:chgData name="陈创录" userId="887c0482-979c-4828-a4eb-2c5828146bfa" providerId="ADAL" clId="{89C94A3A-D3D8-42DE-85F2-A0095998DE4D}" dt="2021-03-31T09:27:50.493" v="134" actId="1076"/>
          <ac:graphicFrameMkLst>
            <pc:docMk/>
            <pc:sldMk cId="3047042180" sldId="257"/>
            <ac:graphicFrameMk id="46" creationId="{4A6513AA-ED1F-4E53-92AD-888220DF3798}"/>
          </ac:graphicFrameMkLst>
        </pc:graphicFrameChg>
        <pc:graphicFrameChg chg="mod">
          <ac:chgData name="陈创录" userId="887c0482-979c-4828-a4eb-2c5828146bfa" providerId="ADAL" clId="{89C94A3A-D3D8-42DE-85F2-A0095998DE4D}" dt="2021-03-31T09:27:50.493" v="134" actId="1076"/>
          <ac:graphicFrameMkLst>
            <pc:docMk/>
            <pc:sldMk cId="3047042180" sldId="257"/>
            <ac:graphicFrameMk id="47" creationId="{991192FC-1AE3-447D-8A15-F5FFDDD7DA99}"/>
          </ac:graphicFrameMkLst>
        </pc:graphicFrameChg>
        <pc:graphicFrameChg chg="mod">
          <ac:chgData name="陈创录" userId="887c0482-979c-4828-a4eb-2c5828146bfa" providerId="ADAL" clId="{89C94A3A-D3D8-42DE-85F2-A0095998DE4D}" dt="2021-03-31T09:27:50.493" v="134" actId="1076"/>
          <ac:graphicFrameMkLst>
            <pc:docMk/>
            <pc:sldMk cId="3047042180" sldId="257"/>
            <ac:graphicFrameMk id="48" creationId="{5F8F00CB-0856-4767-8144-56FFE2F73071}"/>
          </ac:graphicFrameMkLst>
        </pc:graphicFrameChg>
        <pc:graphicFrameChg chg="mod">
          <ac:chgData name="陈创录" userId="887c0482-979c-4828-a4eb-2c5828146bfa" providerId="ADAL" clId="{89C94A3A-D3D8-42DE-85F2-A0095998DE4D}" dt="2021-03-31T09:27:50.493" v="134" actId="1076"/>
          <ac:graphicFrameMkLst>
            <pc:docMk/>
            <pc:sldMk cId="3047042180" sldId="257"/>
            <ac:graphicFrameMk id="49" creationId="{FE5DF83E-C369-4088-A002-E9D421FFEE16}"/>
          </ac:graphicFrameMkLst>
        </pc:graphicFrameChg>
        <pc:graphicFrameChg chg="mod">
          <ac:chgData name="陈创录" userId="887c0482-979c-4828-a4eb-2c5828146bfa" providerId="ADAL" clId="{89C94A3A-D3D8-42DE-85F2-A0095998DE4D}" dt="2021-03-31T09:27:50.493" v="134" actId="1076"/>
          <ac:graphicFrameMkLst>
            <pc:docMk/>
            <pc:sldMk cId="3047042180" sldId="257"/>
            <ac:graphicFrameMk id="50" creationId="{EF8EA0B1-A785-4DEF-90E5-790ED890D751}"/>
          </ac:graphicFrameMkLst>
        </pc:graphicFrameChg>
      </pc:sldChg>
      <pc:sldChg chg="addSp delSp modSp add del">
        <pc:chgData name="陈创录" userId="887c0482-979c-4828-a4eb-2c5828146bfa" providerId="ADAL" clId="{89C94A3A-D3D8-42DE-85F2-A0095998DE4D}" dt="2021-03-31T14:47:14.243" v="1097" actId="2696"/>
        <pc:sldMkLst>
          <pc:docMk/>
          <pc:sldMk cId="2908491612" sldId="258"/>
        </pc:sldMkLst>
        <pc:spChg chg="add del mod">
          <ac:chgData name="陈创录" userId="887c0482-979c-4828-a4eb-2c5828146bfa" providerId="ADAL" clId="{89C94A3A-D3D8-42DE-85F2-A0095998DE4D}" dt="2021-03-31T14:47:06.310" v="1096"/>
          <ac:spMkLst>
            <pc:docMk/>
            <pc:sldMk cId="2908491612" sldId="258"/>
            <ac:spMk id="4" creationId="{F1F8D6D2-E7D1-4E23-8509-B7967F2968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B6F44-B036-4BCF-A99D-C9314040250F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813A2-B891-4C43-9377-652F0D69F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页面宽度为</a:t>
            </a:r>
            <a:r>
              <a:rPr lang="en-US" altLang="zh-CN" dirty="0"/>
              <a:t>16.93*2=33.86</a:t>
            </a:r>
          </a:p>
          <a:p>
            <a:r>
              <a:rPr lang="zh-CN" altLang="en-US" dirty="0"/>
              <a:t>金属原子阵列宽度</a:t>
            </a:r>
            <a:r>
              <a:rPr lang="en-US" altLang="zh-CN" dirty="0"/>
              <a:t>W</a:t>
            </a:r>
            <a:r>
              <a:rPr lang="zh-CN" altLang="en-US" dirty="0"/>
              <a:t>为</a:t>
            </a:r>
            <a:r>
              <a:rPr lang="en-US" altLang="zh-CN" dirty="0"/>
              <a:t>10.7/33.86=0.316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排左侧坐标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11.43/33.86= 0.3376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排左侧坐标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10.43/33.86=0.3080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排左侧坐标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9.43/33.86=0.2785</a:t>
            </a:r>
          </a:p>
          <a:p>
            <a:r>
              <a:rPr lang="zh-CN" altLang="en-US" dirty="0"/>
              <a:t>表达式为</a:t>
            </a:r>
            <a:r>
              <a:rPr lang="en-US" altLang="zh-CN" dirty="0"/>
              <a:t>a+(#</a:t>
            </a:r>
            <a:r>
              <a:rPr lang="en-US" altLang="zh-CN" dirty="0" err="1"/>
              <a:t>ppt_x-a+W</a:t>
            </a:r>
            <a:r>
              <a:rPr lang="en-US" altLang="zh-CN" dirty="0"/>
              <a:t>*t)%W</a:t>
            </a:r>
          </a:p>
          <a:p>
            <a:r>
              <a:rPr lang="zh-CN" altLang="en-US" dirty="0"/>
              <a:t>第一排坐标公式为</a:t>
            </a:r>
            <a:r>
              <a:rPr lang="en-US" altLang="zh-CN" dirty="0"/>
              <a:t>: </a:t>
            </a:r>
            <a:r>
              <a:rPr lang="sv-SE" altLang="zh-CN" dirty="0"/>
              <a:t>0.3376+(#ppt_x-0.3376+$*0.316)%0.316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813A2-B891-4C43-9377-652F0D69F7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8470-E408-4B3A-8CBA-4A2F491CA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DFE2C-02CC-40C5-9FB7-3B21567D6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FE253-329C-4600-9F68-2FECAFB4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FAD0-2A80-47A7-9AC6-AF65B44FE8B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2682-57BE-4CE9-9562-7AE1F508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43B0-8D7B-4D3E-9C65-AF61F5FF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F033-CB72-4621-B3EB-300D08B79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1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83A8-C0F2-4E85-A333-9B69FA1C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E7DF-D133-44EE-86D6-51C43FA30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522D-F454-4BC5-9AEC-73B334C6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FAD0-2A80-47A7-9AC6-AF65B44FE8B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BF30-49EA-4DAD-835D-1D443E82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0B83-02C3-4BE0-B676-5BE3F0FD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F033-CB72-4621-B3EB-300D08B79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0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E2AD9-1826-4B53-B1FC-F475FB303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D43FF-389A-4663-B27C-07DBD3E0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E4F4-FBB4-4E8A-A13C-BD5334EF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FAD0-2A80-47A7-9AC6-AF65B44FE8B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99EB-773D-4A40-9D83-612CE39C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C8BA5-426E-4967-B578-4FB4ED24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F033-CB72-4621-B3EB-300D08B79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0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743B-1662-40BF-B4B2-4CD3C96D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43FC-1263-4554-B1D5-9425BD5F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94F6-F703-4B57-9C7E-AFB1034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FAD0-2A80-47A7-9AC6-AF65B44FE8B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EFA4-B82B-48CA-BC64-05EEDDB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483A-EE2B-47E0-8D2A-FEA62A91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F033-CB72-4621-B3EB-300D08B79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ABA-21D5-4298-B5CD-67AEFADD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3B857-9C87-4830-9FD8-35625C2F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612A-9F7C-4E64-AA7B-5DE3D5FB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FAD0-2A80-47A7-9AC6-AF65B44FE8B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9FFD5-F078-4300-A0A2-F7752C98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DDAE-6EA3-4B36-9517-E6065B79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F033-CB72-4621-B3EB-300D08B79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2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A237-2BDC-42D2-BBD1-3CBD372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69C8-6521-4F76-9BAC-4E07FC53D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C44D9-C3CB-48B8-A353-4C5DB2693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EB7D-84E8-4317-90E4-9F8ED9CE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FAD0-2A80-47A7-9AC6-AF65B44FE8B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39D3F-D5A1-4B80-8CDB-517362AF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BBE71-C15F-4546-8916-DFE8AF50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F033-CB72-4621-B3EB-300D08B79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8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2516-E934-4B35-B00E-63E1F65C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1882-DE24-4E8C-8DB6-EE301702E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FFEFF-D3B2-4B34-855E-9BB3FFD08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63D49-0616-4172-ABBE-4580222C7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86AA-4440-4E5F-8500-8589ADD5F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ACD17-3A9A-45FE-AE44-5A75A00D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FAD0-2A80-47A7-9AC6-AF65B44FE8B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D570F-F000-4427-B38C-5275CA99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5B5E1-A4ED-4248-879C-E562C322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F033-CB72-4621-B3EB-300D08B79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4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8450-0827-43D6-B309-6A75B07E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9FF59-C4EB-478D-9F6E-6DD895E3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FAD0-2A80-47A7-9AC6-AF65B44FE8B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32D3C-0242-40D8-AED5-E7B4BF8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AC758-98FB-4904-B301-0DA01734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F033-CB72-4621-B3EB-300D08B79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CB6FB-5EEA-427E-8C98-9292C5DB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FAD0-2A80-47A7-9AC6-AF65B44FE8B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32F7E-FB34-430F-88C2-BFFD644E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31163-F9A0-40D2-86CE-C87035D6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F033-CB72-4621-B3EB-300D08B79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4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3138-79B2-4655-98BA-8AAF1ABB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0747-3545-4466-97B9-CC520CDF5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467C-5897-49A5-A907-0B2CF84AB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7BB34-6337-4431-9895-E45202EA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FAD0-2A80-47A7-9AC6-AF65B44FE8B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D8D93-F541-48CA-BFFE-CB2613A4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20A06-F6C5-4D06-AAB5-C01D4293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F033-CB72-4621-B3EB-300D08B79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30A9-0717-4312-AF4B-4C14032C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39686-19BF-423C-B690-949B8FC48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6E5DB-3786-472E-B4F9-34A63C82C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FC07B-BC07-4A7D-83AA-C4B7C8ED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FAD0-2A80-47A7-9AC6-AF65B44FE8B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3DD1C-E25A-4EC2-99D6-4C3352FC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B35C-89FF-4EB9-A91F-3F74063F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F033-CB72-4621-B3EB-300D08B79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1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6C848-4D6F-4648-8027-2407D5C5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864A5-504B-4713-9111-602B6D683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8DF45-598F-4EF7-BE1D-5199D7306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DFAD0-2A80-47A7-9AC6-AF65B44FE8B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4F59-69DA-4CF4-9B97-AFB33BF5B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735D-C20A-4157-9CBF-77D1F85F3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F033-CB72-4621-B3EB-300D08B79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image" Target="../media/image7.png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slideLayout" Target="../slideLayouts/slideLayout2.xml"/><Relationship Id="rId79" Type="http://schemas.openxmlformats.org/officeDocument/2006/relationships/image" Target="../media/image2.png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image" Target="../media/image1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image" Target="../media/image3.png"/><Relationship Id="rId85" Type="http://schemas.openxmlformats.org/officeDocument/2006/relationships/image" Target="../media/image8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notesSlide" Target="../notesSlides/notesSlide1.xml"/><Relationship Id="rId83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microsoft.com/office/2017/06/relationships/model3d" Target="../media/model3d2.glb"/><Relationship Id="rId81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microsoft.com/office/2017/06/relationships/model3d" Target="../media/model3d1.glb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61" Type="http://schemas.openxmlformats.org/officeDocument/2006/relationships/tags" Target="../tags/tag61.xml"/><Relationship Id="rId8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PA- 3D Model 48">
                <a:extLst>
                  <a:ext uri="{FF2B5EF4-FFF2-40B4-BE49-F238E27FC236}">
                    <a16:creationId xmlns:a16="http://schemas.microsoft.com/office/drawing/2014/main" id="{6932B945-8DA1-44B6-878B-F16F7DDD2776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268961692"/>
                  </p:ext>
                </p:extLst>
              </p:nvPr>
            </p:nvGraphicFramePr>
            <p:xfrm>
              <a:off x="6004562" y="1869910"/>
              <a:ext cx="414628" cy="414628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14628" cy="414628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7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PA- 3D Model 48">
                <a:extLst>
                  <a:ext uri="{FF2B5EF4-FFF2-40B4-BE49-F238E27FC236}">
                    <a16:creationId xmlns:a16="http://schemas.microsoft.com/office/drawing/2014/main" id="{6932B945-8DA1-44B6-878B-F16F7DDD27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04562" y="1869910"/>
                <a:ext cx="414628" cy="41462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PA-平行四边形 2">
            <a:extLst>
              <a:ext uri="{FF2B5EF4-FFF2-40B4-BE49-F238E27FC236}">
                <a16:creationId xmlns:a16="http://schemas.microsoft.com/office/drawing/2014/main" id="{13927A2B-91E6-4A5C-BE26-E5528D32C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5400000" flipH="1">
            <a:off x="2821649" y="2073715"/>
            <a:ext cx="2069131" cy="1088624"/>
          </a:xfrm>
          <a:prstGeom prst="parallelogram">
            <a:avLst>
              <a:gd name="adj" fmla="val 11480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PA-组合 37">
            <a:extLst>
              <a:ext uri="{FF2B5EF4-FFF2-40B4-BE49-F238E27FC236}">
                <a16:creationId xmlns:a16="http://schemas.microsoft.com/office/drawing/2014/main" id="{AC6E66E2-E4A1-4050-B831-068933E743E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07482" y="1907471"/>
            <a:ext cx="3911098" cy="927982"/>
            <a:chOff x="4246828" y="3840931"/>
            <a:chExt cx="3911098" cy="927982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9" name="PA- 3D Model 38">
                  <a:extLst>
                    <a:ext uri="{FF2B5EF4-FFF2-40B4-BE49-F238E27FC236}">
                      <a16:creationId xmlns:a16="http://schemas.microsoft.com/office/drawing/2014/main" id="{D131BDC5-B267-491A-AF65-25107CFA6161}"/>
                    </a:ext>
                  </a:extLst>
                </p:cNvPr>
                <p:cNvGraphicFramePr>
                  <a:graphicFrameLocks noChangeAspect="1"/>
                </p:cNvGraphicFramePr>
                <p:nvPr>
                  <p:custDataLst>
                    <p:tags r:id="rId70"/>
                  </p:custDataLst>
                  <p:extLst>
                    <p:ext uri="{D42A27DB-BD31-4B8C-83A1-F6EECF244321}">
                      <p14:modId xmlns:p14="http://schemas.microsoft.com/office/powerpoint/2010/main" val="1854110900"/>
                    </p:ext>
                  </p:extLst>
                </p:nvPr>
              </p:nvGraphicFramePr>
              <p:xfrm>
                <a:off x="4246828" y="3840931"/>
                <a:ext cx="927982" cy="927982"/>
              </p:xfrm>
              <a:graphic>
                <a:graphicData uri="http://schemas.microsoft.com/office/drawing/2017/model3d">
                  <am3d:model3d r:embed="rId78">
                    <am3d:spPr>
                      <a:xfrm>
                        <a:off x="0" y="0"/>
                        <a:ext cx="927982" cy="927982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4999991" d="1000000"/>
                      <am3d:preTrans dx="0" dy="-17999993" dz="-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79"/>
                    </am3d:raster>
                    <am3d:objViewport viewportSz="16552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9" name="PA- 3D Model 38">
                  <a:extLst>
                    <a:ext uri="{FF2B5EF4-FFF2-40B4-BE49-F238E27FC236}">
                      <a16:creationId xmlns:a16="http://schemas.microsoft.com/office/drawing/2014/main" id="{D131BDC5-B267-491A-AF65-25107CFA616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07482" y="1907471"/>
                  <a:ext cx="927982" cy="927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0" name="PA- 3D Model 39">
                  <a:extLst>
                    <a:ext uri="{FF2B5EF4-FFF2-40B4-BE49-F238E27FC236}">
                      <a16:creationId xmlns:a16="http://schemas.microsoft.com/office/drawing/2014/main" id="{6E7425D8-5646-4C45-B483-066F076C5422}"/>
                    </a:ext>
                  </a:extLst>
                </p:cNvPr>
                <p:cNvGraphicFramePr>
                  <a:graphicFrameLocks noChangeAspect="1"/>
                </p:cNvGraphicFramePr>
                <p:nvPr>
                  <p:custDataLst>
                    <p:tags r:id="rId71"/>
                  </p:custDataLst>
                  <p:extLst>
                    <p:ext uri="{D42A27DB-BD31-4B8C-83A1-F6EECF244321}">
                      <p14:modId xmlns:p14="http://schemas.microsoft.com/office/powerpoint/2010/main" val="2156937786"/>
                    </p:ext>
                  </p:extLst>
                </p:nvPr>
              </p:nvGraphicFramePr>
              <p:xfrm>
                <a:off x="5241200" y="3840931"/>
                <a:ext cx="927982" cy="927982"/>
              </p:xfrm>
              <a:graphic>
                <a:graphicData uri="http://schemas.microsoft.com/office/drawing/2017/model3d">
                  <am3d:model3d r:embed="rId78">
                    <am3d:spPr>
                      <a:xfrm>
                        <a:off x="0" y="0"/>
                        <a:ext cx="927982" cy="927982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4999991" d="1000000"/>
                      <am3d:preTrans dx="0" dy="-17999993" dz="-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80"/>
                    </am3d:raster>
                    <am3d:objViewport viewportSz="16552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0" name="PA- 3D Model 39">
                  <a:extLst>
                    <a:ext uri="{FF2B5EF4-FFF2-40B4-BE49-F238E27FC236}">
                      <a16:creationId xmlns:a16="http://schemas.microsoft.com/office/drawing/2014/main" id="{6E7425D8-5646-4C45-B483-066F076C542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101854" y="1907471"/>
                  <a:ext cx="927982" cy="927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1" name="PA- 3D Model 40">
                  <a:extLst>
                    <a:ext uri="{FF2B5EF4-FFF2-40B4-BE49-F238E27FC236}">
                      <a16:creationId xmlns:a16="http://schemas.microsoft.com/office/drawing/2014/main" id="{9A771800-7216-4944-A164-4B8DDC346F17}"/>
                    </a:ext>
                  </a:extLst>
                </p:cNvPr>
                <p:cNvGraphicFramePr>
                  <a:graphicFrameLocks noChangeAspect="1"/>
                </p:cNvGraphicFramePr>
                <p:nvPr>
                  <p:custDataLst>
                    <p:tags r:id="rId72"/>
                  </p:custDataLst>
                  <p:extLst>
                    <p:ext uri="{D42A27DB-BD31-4B8C-83A1-F6EECF244321}">
                      <p14:modId xmlns:p14="http://schemas.microsoft.com/office/powerpoint/2010/main" val="1281193260"/>
                    </p:ext>
                  </p:extLst>
                </p:nvPr>
              </p:nvGraphicFramePr>
              <p:xfrm>
                <a:off x="6235572" y="3840931"/>
                <a:ext cx="927982" cy="927982"/>
              </p:xfrm>
              <a:graphic>
                <a:graphicData uri="http://schemas.microsoft.com/office/drawing/2017/model3d">
                  <am3d:model3d r:embed="rId78">
                    <am3d:spPr>
                      <a:xfrm>
                        <a:off x="0" y="0"/>
                        <a:ext cx="927982" cy="927982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4999991" d="1000000"/>
                      <am3d:preTrans dx="0" dy="-17999993" dz="-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80"/>
                    </am3d:raster>
                    <am3d:objViewport viewportSz="16552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1" name="PA- 3D Model 40">
                  <a:extLst>
                    <a:ext uri="{FF2B5EF4-FFF2-40B4-BE49-F238E27FC236}">
                      <a16:creationId xmlns:a16="http://schemas.microsoft.com/office/drawing/2014/main" id="{9A771800-7216-4944-A164-4B8DDC346F1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96226" y="1907471"/>
                  <a:ext cx="927982" cy="927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2" name="PA- 3D Model 41">
                  <a:extLst>
                    <a:ext uri="{FF2B5EF4-FFF2-40B4-BE49-F238E27FC236}">
                      <a16:creationId xmlns:a16="http://schemas.microsoft.com/office/drawing/2014/main" id="{604096BB-90F3-4889-A6D7-A29DE49B7D75}"/>
                    </a:ext>
                  </a:extLst>
                </p:cNvPr>
                <p:cNvGraphicFramePr>
                  <a:graphicFrameLocks noChangeAspect="1"/>
                </p:cNvGraphicFramePr>
                <p:nvPr>
                  <p:custDataLst>
                    <p:tags r:id="rId73"/>
                  </p:custDataLst>
                  <p:extLst>
                    <p:ext uri="{D42A27DB-BD31-4B8C-83A1-F6EECF244321}">
                      <p14:modId xmlns:p14="http://schemas.microsoft.com/office/powerpoint/2010/main" val="4192879366"/>
                    </p:ext>
                  </p:extLst>
                </p:nvPr>
              </p:nvGraphicFramePr>
              <p:xfrm>
                <a:off x="7229944" y="3840931"/>
                <a:ext cx="927982" cy="927982"/>
              </p:xfrm>
              <a:graphic>
                <a:graphicData uri="http://schemas.microsoft.com/office/drawing/2017/model3d">
                  <am3d:model3d r:embed="rId78">
                    <am3d:spPr>
                      <a:xfrm>
                        <a:off x="0" y="0"/>
                        <a:ext cx="927982" cy="927982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4999991" d="1000000"/>
                      <am3d:preTrans dx="0" dy="-17999993" dz="-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80"/>
                    </am3d:raster>
                    <am3d:objViewport viewportSz="16552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2" name="PA- 3D Model 41">
                  <a:extLst>
                    <a:ext uri="{FF2B5EF4-FFF2-40B4-BE49-F238E27FC236}">
                      <a16:creationId xmlns:a16="http://schemas.microsoft.com/office/drawing/2014/main" id="{604096BB-90F3-4889-A6D7-A29DE49B7D7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90598" y="1907471"/>
                  <a:ext cx="927982" cy="927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PA- 3D Model 49">
                <a:extLst>
                  <a:ext uri="{FF2B5EF4-FFF2-40B4-BE49-F238E27FC236}">
                    <a16:creationId xmlns:a16="http://schemas.microsoft.com/office/drawing/2014/main" id="{EF8EA0B1-A785-4DEF-90E5-790ED890D751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1563023999"/>
                  </p:ext>
                </p:extLst>
              </p:nvPr>
            </p:nvGraphicFramePr>
            <p:xfrm>
              <a:off x="5188114" y="3275523"/>
              <a:ext cx="414628" cy="414628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14628" cy="414628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7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PA- 3D Model 49">
                <a:extLst>
                  <a:ext uri="{FF2B5EF4-FFF2-40B4-BE49-F238E27FC236}">
                    <a16:creationId xmlns:a16="http://schemas.microsoft.com/office/drawing/2014/main" id="{EF8EA0B1-A785-4DEF-90E5-790ED890D7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88114" y="3275523"/>
                <a:ext cx="414628" cy="414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9" name="PA- 3D Model 48">
                <a:extLst>
                  <a:ext uri="{FF2B5EF4-FFF2-40B4-BE49-F238E27FC236}">
                    <a16:creationId xmlns:a16="http://schemas.microsoft.com/office/drawing/2014/main" id="{FE5DF83E-C369-4088-A002-E9D421FFEE16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5"/>
                </p:custDataLst>
                <p:extLst>
                  <p:ext uri="{D42A27DB-BD31-4B8C-83A1-F6EECF244321}">
                    <p14:modId xmlns:p14="http://schemas.microsoft.com/office/powerpoint/2010/main" val="1512631152"/>
                  </p:ext>
                </p:extLst>
              </p:nvPr>
            </p:nvGraphicFramePr>
            <p:xfrm>
              <a:off x="6713528" y="2124537"/>
              <a:ext cx="414628" cy="414628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14628" cy="414628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7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9" name="PA- 3D Model 48">
                <a:extLst>
                  <a:ext uri="{FF2B5EF4-FFF2-40B4-BE49-F238E27FC236}">
                    <a16:creationId xmlns:a16="http://schemas.microsoft.com/office/drawing/2014/main" id="{FE5DF83E-C369-4088-A002-E9D421FFEE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13528" y="2124537"/>
                <a:ext cx="414628" cy="414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PA- 3D Model 14">
                <a:extLst>
                  <a:ext uri="{FF2B5EF4-FFF2-40B4-BE49-F238E27FC236}">
                    <a16:creationId xmlns:a16="http://schemas.microsoft.com/office/drawing/2014/main" id="{DC4A59AF-D4E8-483C-9C5C-40DB1A941412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6"/>
                </p:custDataLst>
                <p:extLst>
                  <p:ext uri="{D42A27DB-BD31-4B8C-83A1-F6EECF244321}">
                    <p14:modId xmlns:p14="http://schemas.microsoft.com/office/powerpoint/2010/main" val="3250769918"/>
                  </p:ext>
                </p:extLst>
              </p:nvPr>
            </p:nvGraphicFramePr>
            <p:xfrm>
              <a:off x="3337689" y="2774849"/>
              <a:ext cx="414629" cy="41462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14629" cy="41462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7"/>
                  </am3d:raster>
                  <am3d:objViewport viewportSz="605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PA- 3D Model 14">
                <a:extLst>
                  <a:ext uri="{FF2B5EF4-FFF2-40B4-BE49-F238E27FC236}">
                    <a16:creationId xmlns:a16="http://schemas.microsoft.com/office/drawing/2014/main" id="{DC4A59AF-D4E8-483C-9C5C-40DB1A9414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37689" y="2774849"/>
                <a:ext cx="414629" cy="414629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PA-组合 32">
            <a:extLst>
              <a:ext uri="{FF2B5EF4-FFF2-40B4-BE49-F238E27FC236}">
                <a16:creationId xmlns:a16="http://schemas.microsoft.com/office/drawing/2014/main" id="{E6D306B8-8F24-4DFD-9AE1-412A34899E3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734223" y="2331852"/>
            <a:ext cx="3911098" cy="927982"/>
            <a:chOff x="4246828" y="3840931"/>
            <a:chExt cx="3911098" cy="927982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4" name="PA- 3D Model 33">
                  <a:extLst>
                    <a:ext uri="{FF2B5EF4-FFF2-40B4-BE49-F238E27FC236}">
                      <a16:creationId xmlns:a16="http://schemas.microsoft.com/office/drawing/2014/main" id="{EE366940-E872-4FFA-9D6B-03C8B80BB4AD}"/>
                    </a:ext>
                  </a:extLst>
                </p:cNvPr>
                <p:cNvGraphicFramePr>
                  <a:graphicFrameLocks noChangeAspect="1"/>
                </p:cNvGraphicFramePr>
                <p:nvPr>
                  <p:custDataLst>
                    <p:tags r:id="rId66"/>
                  </p:custDataLst>
                  <p:extLst>
                    <p:ext uri="{D42A27DB-BD31-4B8C-83A1-F6EECF244321}">
                      <p14:modId xmlns:p14="http://schemas.microsoft.com/office/powerpoint/2010/main" val="1630371030"/>
                    </p:ext>
                  </p:extLst>
                </p:nvPr>
              </p:nvGraphicFramePr>
              <p:xfrm>
                <a:off x="4246828" y="3840931"/>
                <a:ext cx="927982" cy="927982"/>
              </p:xfrm>
              <a:graphic>
                <a:graphicData uri="http://schemas.microsoft.com/office/drawing/2017/model3d">
                  <am3d:model3d r:embed="rId78">
                    <am3d:spPr>
                      <a:xfrm>
                        <a:off x="0" y="0"/>
                        <a:ext cx="927982" cy="927982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4999991" d="1000000"/>
                      <am3d:preTrans dx="0" dy="-17999993" dz="-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79"/>
                    </am3d:raster>
                    <am3d:objViewport viewportSz="16552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4" name="PA- 3D Model 33">
                  <a:extLst>
                    <a:ext uri="{FF2B5EF4-FFF2-40B4-BE49-F238E27FC236}">
                      <a16:creationId xmlns:a16="http://schemas.microsoft.com/office/drawing/2014/main" id="{EE366940-E872-4FFA-9D6B-03C8B80BB4A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34223" y="2331852"/>
                  <a:ext cx="927982" cy="927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5" name="PA- 3D Model 34">
                  <a:extLst>
                    <a:ext uri="{FF2B5EF4-FFF2-40B4-BE49-F238E27FC236}">
                      <a16:creationId xmlns:a16="http://schemas.microsoft.com/office/drawing/2014/main" id="{4FAE3447-9F25-4697-802A-1C0BAB300AD1}"/>
                    </a:ext>
                  </a:extLst>
                </p:cNvPr>
                <p:cNvGraphicFramePr>
                  <a:graphicFrameLocks noChangeAspect="1"/>
                </p:cNvGraphicFramePr>
                <p:nvPr>
                  <p:custDataLst>
                    <p:tags r:id="rId67"/>
                  </p:custDataLst>
                  <p:extLst>
                    <p:ext uri="{D42A27DB-BD31-4B8C-83A1-F6EECF244321}">
                      <p14:modId xmlns:p14="http://schemas.microsoft.com/office/powerpoint/2010/main" val="4173134684"/>
                    </p:ext>
                  </p:extLst>
                </p:nvPr>
              </p:nvGraphicFramePr>
              <p:xfrm>
                <a:off x="5241200" y="3840931"/>
                <a:ext cx="927982" cy="927982"/>
              </p:xfrm>
              <a:graphic>
                <a:graphicData uri="http://schemas.microsoft.com/office/drawing/2017/model3d">
                  <am3d:model3d r:embed="rId78">
                    <am3d:spPr>
                      <a:xfrm>
                        <a:off x="0" y="0"/>
                        <a:ext cx="927982" cy="927982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4999991" d="1000000"/>
                      <am3d:preTrans dx="0" dy="-17999993" dz="-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79"/>
                    </am3d:raster>
                    <am3d:objViewport viewportSz="16552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5" name="PA- 3D Model 34">
                  <a:extLst>
                    <a:ext uri="{FF2B5EF4-FFF2-40B4-BE49-F238E27FC236}">
                      <a16:creationId xmlns:a16="http://schemas.microsoft.com/office/drawing/2014/main" id="{4FAE3447-9F25-4697-802A-1C0BAB300AD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28595" y="2331852"/>
                  <a:ext cx="927982" cy="927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6" name="PA- 3D Model 35">
                  <a:extLst>
                    <a:ext uri="{FF2B5EF4-FFF2-40B4-BE49-F238E27FC236}">
                      <a16:creationId xmlns:a16="http://schemas.microsoft.com/office/drawing/2014/main" id="{B2CA506D-EF74-4715-BB07-770BE26B2EF9}"/>
                    </a:ext>
                  </a:extLst>
                </p:cNvPr>
                <p:cNvGraphicFramePr>
                  <a:graphicFrameLocks noChangeAspect="1"/>
                </p:cNvGraphicFramePr>
                <p:nvPr>
                  <p:custDataLst>
                    <p:tags r:id="rId68"/>
                  </p:custDataLst>
                  <p:extLst>
                    <p:ext uri="{D42A27DB-BD31-4B8C-83A1-F6EECF244321}">
                      <p14:modId xmlns:p14="http://schemas.microsoft.com/office/powerpoint/2010/main" val="1508016799"/>
                    </p:ext>
                  </p:extLst>
                </p:nvPr>
              </p:nvGraphicFramePr>
              <p:xfrm>
                <a:off x="6235572" y="3840931"/>
                <a:ext cx="927982" cy="927982"/>
              </p:xfrm>
              <a:graphic>
                <a:graphicData uri="http://schemas.microsoft.com/office/drawing/2017/model3d">
                  <am3d:model3d r:embed="rId78">
                    <am3d:spPr>
                      <a:xfrm>
                        <a:off x="0" y="0"/>
                        <a:ext cx="927982" cy="927982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4999991" d="1000000"/>
                      <am3d:preTrans dx="0" dy="-17999993" dz="-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79"/>
                    </am3d:raster>
                    <am3d:objViewport viewportSz="16552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6" name="PA- 3D Model 35">
                  <a:extLst>
                    <a:ext uri="{FF2B5EF4-FFF2-40B4-BE49-F238E27FC236}">
                      <a16:creationId xmlns:a16="http://schemas.microsoft.com/office/drawing/2014/main" id="{B2CA506D-EF74-4715-BB07-770BE26B2EF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22967" y="2331852"/>
                  <a:ext cx="927982" cy="927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7" name="PA- 3D Model 36">
                  <a:extLst>
                    <a:ext uri="{FF2B5EF4-FFF2-40B4-BE49-F238E27FC236}">
                      <a16:creationId xmlns:a16="http://schemas.microsoft.com/office/drawing/2014/main" id="{0337A2C7-1C2D-403C-A0A7-D965B6702BCD}"/>
                    </a:ext>
                  </a:extLst>
                </p:cNvPr>
                <p:cNvGraphicFramePr>
                  <a:graphicFrameLocks noChangeAspect="1"/>
                </p:cNvGraphicFramePr>
                <p:nvPr>
                  <p:custDataLst>
                    <p:tags r:id="rId69"/>
                  </p:custDataLst>
                  <p:extLst>
                    <p:ext uri="{D42A27DB-BD31-4B8C-83A1-F6EECF244321}">
                      <p14:modId xmlns:p14="http://schemas.microsoft.com/office/powerpoint/2010/main" val="3627161906"/>
                    </p:ext>
                  </p:extLst>
                </p:nvPr>
              </p:nvGraphicFramePr>
              <p:xfrm>
                <a:off x="7229944" y="3840931"/>
                <a:ext cx="927982" cy="927982"/>
              </p:xfrm>
              <a:graphic>
                <a:graphicData uri="http://schemas.microsoft.com/office/drawing/2017/model3d">
                  <am3d:model3d r:embed="rId78">
                    <am3d:spPr>
                      <a:xfrm>
                        <a:off x="0" y="0"/>
                        <a:ext cx="927982" cy="927982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4999991" d="1000000"/>
                      <am3d:preTrans dx="0" dy="-17999993" dz="-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79"/>
                    </am3d:raster>
                    <am3d:objViewport viewportSz="16552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7" name="PA- 3D Model 36">
                  <a:extLst>
                    <a:ext uri="{FF2B5EF4-FFF2-40B4-BE49-F238E27FC236}">
                      <a16:creationId xmlns:a16="http://schemas.microsoft.com/office/drawing/2014/main" id="{0337A2C7-1C2D-403C-A0A7-D965B6702BC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17339" y="2331852"/>
                  <a:ext cx="927982" cy="927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PA- 3D Model 42">
                <a:extLst>
                  <a:ext uri="{FF2B5EF4-FFF2-40B4-BE49-F238E27FC236}">
                    <a16:creationId xmlns:a16="http://schemas.microsoft.com/office/drawing/2014/main" id="{17462351-4433-460E-997E-418DAABCFFBC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8"/>
                </p:custDataLst>
                <p:extLst>
                  <p:ext uri="{D42A27DB-BD31-4B8C-83A1-F6EECF244321}">
                    <p14:modId xmlns:p14="http://schemas.microsoft.com/office/powerpoint/2010/main" val="1636727437"/>
                  </p:ext>
                </p:extLst>
              </p:nvPr>
            </p:nvGraphicFramePr>
            <p:xfrm>
              <a:off x="4256031" y="2788151"/>
              <a:ext cx="435261" cy="416337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1" cy="416337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-5667884" ay="2901419" az="-5757897"/>
                    <am3d:postTrans dx="0" dy="0" dz="0"/>
                  </am3d:trans>
                  <am3d:raster rName="Office3DRenderer" rVer="16.0.8326">
                    <am3d:blip r:embed="rId81"/>
                  </am3d:raster>
                  <am3d:objViewport viewportSz="60558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PA- 3D Model 42">
                <a:extLst>
                  <a:ext uri="{FF2B5EF4-FFF2-40B4-BE49-F238E27FC236}">
                    <a16:creationId xmlns:a16="http://schemas.microsoft.com/office/drawing/2014/main" id="{17462351-4433-460E-997E-418DAABCFF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256031" y="2788151"/>
                <a:ext cx="435261" cy="416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6" name="PA- 3D Model 45">
                <a:extLst>
                  <a:ext uri="{FF2B5EF4-FFF2-40B4-BE49-F238E27FC236}">
                    <a16:creationId xmlns:a16="http://schemas.microsoft.com/office/drawing/2014/main" id="{4A6513AA-ED1F-4E53-92AD-888220DF3798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9"/>
                </p:custDataLst>
                <p:extLst>
                  <p:ext uri="{D42A27DB-BD31-4B8C-83A1-F6EECF244321}">
                    <p14:modId xmlns:p14="http://schemas.microsoft.com/office/powerpoint/2010/main" val="3522381167"/>
                  </p:ext>
                </p:extLst>
              </p:nvPr>
            </p:nvGraphicFramePr>
            <p:xfrm>
              <a:off x="6461706" y="2548918"/>
              <a:ext cx="414628" cy="414628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14628" cy="414628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7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6" name="PA- 3D Model 45">
                <a:extLst>
                  <a:ext uri="{FF2B5EF4-FFF2-40B4-BE49-F238E27FC236}">
                    <a16:creationId xmlns:a16="http://schemas.microsoft.com/office/drawing/2014/main" id="{4A6513AA-ED1F-4E53-92AD-888220DF37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61706" y="2548918"/>
                <a:ext cx="414628" cy="414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PA- 3D Model 44">
                <a:extLst>
                  <a:ext uri="{FF2B5EF4-FFF2-40B4-BE49-F238E27FC236}">
                    <a16:creationId xmlns:a16="http://schemas.microsoft.com/office/drawing/2014/main" id="{401403BB-44FB-4951-9DD4-A8389BA3D81F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10"/>
                </p:custDataLst>
                <p:extLst>
                  <p:ext uri="{D42A27DB-BD31-4B8C-83A1-F6EECF244321}">
                    <p14:modId xmlns:p14="http://schemas.microsoft.com/office/powerpoint/2010/main" val="526260600"/>
                  </p:ext>
                </p:extLst>
              </p:nvPr>
            </p:nvGraphicFramePr>
            <p:xfrm>
              <a:off x="5312148" y="2561302"/>
              <a:ext cx="414628" cy="414628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14628" cy="414628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7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PA- 3D Model 44">
                <a:extLst>
                  <a:ext uri="{FF2B5EF4-FFF2-40B4-BE49-F238E27FC236}">
                    <a16:creationId xmlns:a16="http://schemas.microsoft.com/office/drawing/2014/main" id="{401403BB-44FB-4951-9DD4-A8389BA3D8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12148" y="2561302"/>
                <a:ext cx="414628" cy="414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PA- 3D Model 44">
                <a:extLst>
                  <a:ext uri="{FF2B5EF4-FFF2-40B4-BE49-F238E27FC236}">
                    <a16:creationId xmlns:a16="http://schemas.microsoft.com/office/drawing/2014/main" id="{3706CA73-45DC-430E-AC59-9B7C66CF7CB8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11"/>
                </p:custDataLst>
                <p:extLst>
                  <p:ext uri="{D42A27DB-BD31-4B8C-83A1-F6EECF244321}">
                    <p14:modId xmlns:p14="http://schemas.microsoft.com/office/powerpoint/2010/main" val="3677763713"/>
                  </p:ext>
                </p:extLst>
              </p:nvPr>
            </p:nvGraphicFramePr>
            <p:xfrm>
              <a:off x="6035058" y="2697062"/>
              <a:ext cx="414629" cy="41462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14629" cy="41462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7"/>
                  </am3d:raster>
                  <am3d:objViewport viewportSz="605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PA- 3D Model 44">
                <a:extLst>
                  <a:ext uri="{FF2B5EF4-FFF2-40B4-BE49-F238E27FC236}">
                    <a16:creationId xmlns:a16="http://schemas.microsoft.com/office/drawing/2014/main" id="{3706CA73-45DC-430E-AC59-9B7C66CF7C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35058" y="2697062"/>
                <a:ext cx="414629" cy="414629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PA-组合 30">
            <a:extLst>
              <a:ext uri="{FF2B5EF4-FFF2-40B4-BE49-F238E27FC236}">
                <a16:creationId xmlns:a16="http://schemas.microsoft.com/office/drawing/2014/main" id="{72C89D7A-AC57-4F48-8711-65F681503FD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3372539" y="2756234"/>
            <a:ext cx="3911098" cy="927982"/>
            <a:chOff x="4246828" y="3840931"/>
            <a:chExt cx="3911098" cy="927982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8" name="PA- 3D Model 17">
                  <a:extLst>
                    <a:ext uri="{FF2B5EF4-FFF2-40B4-BE49-F238E27FC236}">
                      <a16:creationId xmlns:a16="http://schemas.microsoft.com/office/drawing/2014/main" id="{563FA1F0-1E49-4BB0-8239-71AB210DE12C}"/>
                    </a:ext>
                  </a:extLst>
                </p:cNvPr>
                <p:cNvGraphicFramePr>
                  <a:graphicFrameLocks noChangeAspect="1"/>
                </p:cNvGraphicFramePr>
                <p:nvPr>
                  <p:custDataLst>
                    <p:tags r:id="rId62"/>
                  </p:custDataLst>
                  <p:extLst>
                    <p:ext uri="{D42A27DB-BD31-4B8C-83A1-F6EECF244321}">
                      <p14:modId xmlns:p14="http://schemas.microsoft.com/office/powerpoint/2010/main" val="3664152884"/>
                    </p:ext>
                  </p:extLst>
                </p:nvPr>
              </p:nvGraphicFramePr>
              <p:xfrm>
                <a:off x="4246828" y="3840931"/>
                <a:ext cx="927982" cy="927982"/>
              </p:xfrm>
              <a:graphic>
                <a:graphicData uri="http://schemas.microsoft.com/office/drawing/2017/model3d">
                  <am3d:model3d r:embed="rId78">
                    <am3d:spPr>
                      <a:xfrm>
                        <a:off x="0" y="0"/>
                        <a:ext cx="927982" cy="927982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4999991" d="1000000"/>
                      <am3d:preTrans dx="0" dy="-17999993" dz="-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79"/>
                    </am3d:raster>
                    <am3d:objViewport viewportSz="16552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8" name="PA- 3D Model 17">
                  <a:extLst>
                    <a:ext uri="{FF2B5EF4-FFF2-40B4-BE49-F238E27FC236}">
                      <a16:creationId xmlns:a16="http://schemas.microsoft.com/office/drawing/2014/main" id="{563FA1F0-1E49-4BB0-8239-71AB210DE1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72539" y="2756234"/>
                  <a:ext cx="927982" cy="927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3" name="PA- 3D Model 22">
                  <a:extLst>
                    <a:ext uri="{FF2B5EF4-FFF2-40B4-BE49-F238E27FC236}">
                      <a16:creationId xmlns:a16="http://schemas.microsoft.com/office/drawing/2014/main" id="{5BC3D440-74F1-4137-BA50-CF62155FA646}"/>
                    </a:ext>
                  </a:extLst>
                </p:cNvPr>
                <p:cNvGraphicFramePr>
                  <a:graphicFrameLocks noChangeAspect="1"/>
                </p:cNvGraphicFramePr>
                <p:nvPr>
                  <p:custDataLst>
                    <p:tags r:id="rId63"/>
                  </p:custDataLst>
                  <p:extLst>
                    <p:ext uri="{D42A27DB-BD31-4B8C-83A1-F6EECF244321}">
                      <p14:modId xmlns:p14="http://schemas.microsoft.com/office/powerpoint/2010/main" val="2233233028"/>
                    </p:ext>
                  </p:extLst>
                </p:nvPr>
              </p:nvGraphicFramePr>
              <p:xfrm>
                <a:off x="5241200" y="3840931"/>
                <a:ext cx="927982" cy="927982"/>
              </p:xfrm>
              <a:graphic>
                <a:graphicData uri="http://schemas.microsoft.com/office/drawing/2017/model3d">
                  <am3d:model3d r:embed="rId78">
                    <am3d:spPr>
                      <a:xfrm>
                        <a:off x="0" y="0"/>
                        <a:ext cx="927982" cy="927982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4999991" d="1000000"/>
                      <am3d:preTrans dx="0" dy="-17999993" dz="-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79"/>
                    </am3d:raster>
                    <am3d:objViewport viewportSz="16552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3" name="PA- 3D Model 22">
                  <a:extLst>
                    <a:ext uri="{FF2B5EF4-FFF2-40B4-BE49-F238E27FC236}">
                      <a16:creationId xmlns:a16="http://schemas.microsoft.com/office/drawing/2014/main" id="{5BC3D440-74F1-4137-BA50-CF62155FA64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66911" y="2756234"/>
                  <a:ext cx="927982" cy="927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6" name="PA- 3D Model 25">
                  <a:extLst>
                    <a:ext uri="{FF2B5EF4-FFF2-40B4-BE49-F238E27FC236}">
                      <a16:creationId xmlns:a16="http://schemas.microsoft.com/office/drawing/2014/main" id="{82D717CA-5095-4CE9-A82D-AD833FFDC51D}"/>
                    </a:ext>
                  </a:extLst>
                </p:cNvPr>
                <p:cNvGraphicFramePr>
                  <a:graphicFrameLocks noChangeAspect="1"/>
                </p:cNvGraphicFramePr>
                <p:nvPr>
                  <p:custDataLst>
                    <p:tags r:id="rId64"/>
                  </p:custDataLst>
                  <p:extLst>
                    <p:ext uri="{D42A27DB-BD31-4B8C-83A1-F6EECF244321}">
                      <p14:modId xmlns:p14="http://schemas.microsoft.com/office/powerpoint/2010/main" val="3599914123"/>
                    </p:ext>
                  </p:extLst>
                </p:nvPr>
              </p:nvGraphicFramePr>
              <p:xfrm>
                <a:off x="6235572" y="3840931"/>
                <a:ext cx="927982" cy="927982"/>
              </p:xfrm>
              <a:graphic>
                <a:graphicData uri="http://schemas.microsoft.com/office/drawing/2017/model3d">
                  <am3d:model3d r:embed="rId78">
                    <am3d:spPr>
                      <a:xfrm>
                        <a:off x="0" y="0"/>
                        <a:ext cx="927982" cy="927982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4999991" d="1000000"/>
                      <am3d:preTrans dx="0" dy="-17999993" dz="-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79"/>
                    </am3d:raster>
                    <am3d:objViewport viewportSz="16552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6" name="PA- 3D Model 25">
                  <a:extLst>
                    <a:ext uri="{FF2B5EF4-FFF2-40B4-BE49-F238E27FC236}">
                      <a16:creationId xmlns:a16="http://schemas.microsoft.com/office/drawing/2014/main" id="{82D717CA-5095-4CE9-A82D-AD833FFDC51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61283" y="2756234"/>
                  <a:ext cx="927982" cy="927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9" name="PA- 3D Model 28">
                  <a:extLst>
                    <a:ext uri="{FF2B5EF4-FFF2-40B4-BE49-F238E27FC236}">
                      <a16:creationId xmlns:a16="http://schemas.microsoft.com/office/drawing/2014/main" id="{675233E4-D2B6-4495-A0A7-258813325290}"/>
                    </a:ext>
                  </a:extLst>
                </p:cNvPr>
                <p:cNvGraphicFramePr>
                  <a:graphicFrameLocks noChangeAspect="1"/>
                </p:cNvGraphicFramePr>
                <p:nvPr>
                  <p:custDataLst>
                    <p:tags r:id="rId65"/>
                  </p:custDataLst>
                  <p:extLst>
                    <p:ext uri="{D42A27DB-BD31-4B8C-83A1-F6EECF244321}">
                      <p14:modId xmlns:p14="http://schemas.microsoft.com/office/powerpoint/2010/main" val="3594668927"/>
                    </p:ext>
                  </p:extLst>
                </p:nvPr>
              </p:nvGraphicFramePr>
              <p:xfrm>
                <a:off x="7229944" y="3840931"/>
                <a:ext cx="927982" cy="927982"/>
              </p:xfrm>
              <a:graphic>
                <a:graphicData uri="http://schemas.microsoft.com/office/drawing/2017/model3d">
                  <am3d:model3d r:embed="rId78">
                    <am3d:spPr>
                      <a:xfrm>
                        <a:off x="0" y="0"/>
                        <a:ext cx="927982" cy="927982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4999991" d="1000000"/>
                      <am3d:preTrans dx="0" dy="-17999993" dz="-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79"/>
                    </am3d:raster>
                    <am3d:objViewport viewportSz="16552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9" name="PA- 3D Model 28">
                  <a:extLst>
                    <a:ext uri="{FF2B5EF4-FFF2-40B4-BE49-F238E27FC236}">
                      <a16:creationId xmlns:a16="http://schemas.microsoft.com/office/drawing/2014/main" id="{675233E4-D2B6-4495-A0A7-25881332529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55655" y="2756234"/>
                  <a:ext cx="927982" cy="927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4" name="PA- 3D Model 43">
                <a:extLst>
                  <a:ext uri="{FF2B5EF4-FFF2-40B4-BE49-F238E27FC236}">
                    <a16:creationId xmlns:a16="http://schemas.microsoft.com/office/drawing/2014/main" id="{F32D48FB-421A-44EE-940F-0ED63194D87E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13"/>
                </p:custDataLst>
                <p:extLst>
                  <p:ext uri="{D42A27DB-BD31-4B8C-83A1-F6EECF244321}">
                    <p14:modId xmlns:p14="http://schemas.microsoft.com/office/powerpoint/2010/main" val="511983221"/>
                  </p:ext>
                </p:extLst>
              </p:nvPr>
            </p:nvGraphicFramePr>
            <p:xfrm>
              <a:off x="5564741" y="2116891"/>
              <a:ext cx="435260" cy="416336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0" cy="416336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-1304922" ay="1024761" az="-400957"/>
                    <am3d:postTrans dx="0" dy="0" dz="0"/>
                  </am3d:trans>
                  <am3d:raster rName="Office3DRenderer" rVer="16.0.8326">
                    <am3d:blip r:embed="rId82"/>
                  </am3d:raster>
                  <am3d:objViewport viewportSz="60557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4" name="PA- 3D Model 43">
                <a:extLst>
                  <a:ext uri="{FF2B5EF4-FFF2-40B4-BE49-F238E27FC236}">
                    <a16:creationId xmlns:a16="http://schemas.microsoft.com/office/drawing/2014/main" id="{F32D48FB-421A-44EE-940F-0ED63194D8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564741" y="2116891"/>
                <a:ext cx="435260" cy="416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7" name="PA- 3D Model 46">
                <a:extLst>
                  <a:ext uri="{FF2B5EF4-FFF2-40B4-BE49-F238E27FC236}">
                    <a16:creationId xmlns:a16="http://schemas.microsoft.com/office/drawing/2014/main" id="{991192FC-1AE3-447D-8A15-F5FFDDD7DA99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14"/>
                </p:custDataLst>
                <p:extLst>
                  <p:ext uri="{D42A27DB-BD31-4B8C-83A1-F6EECF244321}">
                    <p14:modId xmlns:p14="http://schemas.microsoft.com/office/powerpoint/2010/main" val="395840718"/>
                  </p:ext>
                </p:extLst>
              </p:nvPr>
            </p:nvGraphicFramePr>
            <p:xfrm>
              <a:off x="4489039" y="2271684"/>
              <a:ext cx="414628" cy="414628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14628" cy="414628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7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7" name="PA- 3D Model 46">
                <a:extLst>
                  <a:ext uri="{FF2B5EF4-FFF2-40B4-BE49-F238E27FC236}">
                    <a16:creationId xmlns:a16="http://schemas.microsoft.com/office/drawing/2014/main" id="{991192FC-1AE3-447D-8A15-F5FFDDD7DA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89039" y="2271684"/>
                <a:ext cx="414628" cy="414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8" name="PA- 3D Model 47">
                <a:extLst>
                  <a:ext uri="{FF2B5EF4-FFF2-40B4-BE49-F238E27FC236}">
                    <a16:creationId xmlns:a16="http://schemas.microsoft.com/office/drawing/2014/main" id="{5F8F00CB-0856-4767-8144-56FFE2F73071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15"/>
                </p:custDataLst>
                <p:extLst>
                  <p:ext uri="{D42A27DB-BD31-4B8C-83A1-F6EECF244321}">
                    <p14:modId xmlns:p14="http://schemas.microsoft.com/office/powerpoint/2010/main" val="206882577"/>
                  </p:ext>
                </p:extLst>
              </p:nvPr>
            </p:nvGraphicFramePr>
            <p:xfrm>
              <a:off x="6091259" y="3168443"/>
              <a:ext cx="435261" cy="416337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1" cy="416337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3"/>
                  </am3d:raster>
                  <am3d:objViewport viewportSz="60558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8" name="PA- 3D Model 47">
                <a:extLst>
                  <a:ext uri="{FF2B5EF4-FFF2-40B4-BE49-F238E27FC236}">
                    <a16:creationId xmlns:a16="http://schemas.microsoft.com/office/drawing/2014/main" id="{5F8F00CB-0856-4767-8144-56FFE2F730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91259" y="3168443"/>
                <a:ext cx="435261" cy="41633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PA-文本框 1">
            <a:extLst>
              <a:ext uri="{FF2B5EF4-FFF2-40B4-BE49-F238E27FC236}">
                <a16:creationId xmlns:a16="http://schemas.microsoft.com/office/drawing/2014/main" id="{6DF7385C-2CCE-479F-9E9A-760E44608004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181931" y="4514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电导的原理</a:t>
            </a:r>
          </a:p>
        </p:txBody>
      </p:sp>
      <p:sp>
        <p:nvSpPr>
          <p:cNvPr id="28" name="PA-平行四边形 27">
            <a:extLst>
              <a:ext uri="{FF2B5EF4-FFF2-40B4-BE49-F238E27FC236}">
                <a16:creationId xmlns:a16="http://schemas.microsoft.com/office/drawing/2014/main" id="{C3A9F2BB-4B97-432E-92D5-4B4EEA77E05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5400000" flipH="1">
            <a:off x="6511385" y="2152750"/>
            <a:ext cx="2069131" cy="1088624"/>
          </a:xfrm>
          <a:prstGeom prst="parallelogram">
            <a:avLst>
              <a:gd name="adj" fmla="val 11480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PA- 3D Model 43">
                <a:extLst>
                  <a:ext uri="{FF2B5EF4-FFF2-40B4-BE49-F238E27FC236}">
                    <a16:creationId xmlns:a16="http://schemas.microsoft.com/office/drawing/2014/main" id="{AA12F852-6D5F-451B-967C-3BB0EF4086F4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18"/>
                </p:custDataLst>
                <p:extLst>
                  <p:ext uri="{D42A27DB-BD31-4B8C-83A1-F6EECF244321}">
                    <p14:modId xmlns:p14="http://schemas.microsoft.com/office/powerpoint/2010/main" val="847826026"/>
                  </p:ext>
                </p:extLst>
              </p:nvPr>
            </p:nvGraphicFramePr>
            <p:xfrm>
              <a:off x="4790412" y="1753509"/>
              <a:ext cx="435260" cy="416336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0" cy="416336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-1304922" ay="1024761" az="-400957"/>
                    <am3d:postTrans dx="0" dy="0" dz="0"/>
                  </am3d:trans>
                  <am3d:raster rName="Office3DRenderer" rVer="16.0.8326">
                    <am3d:blip r:embed="rId82"/>
                  </am3d:raster>
                  <am3d:objViewport viewportSz="60557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PA- 3D Model 43">
                <a:extLst>
                  <a:ext uri="{FF2B5EF4-FFF2-40B4-BE49-F238E27FC236}">
                    <a16:creationId xmlns:a16="http://schemas.microsoft.com/office/drawing/2014/main" id="{AA12F852-6D5F-451B-967C-3BB0EF4086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790412" y="1753509"/>
                <a:ext cx="435260" cy="416336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PA-直接连接符 7">
            <a:extLst>
              <a:ext uri="{FF2B5EF4-FFF2-40B4-BE49-F238E27FC236}">
                <a16:creationId xmlns:a16="http://schemas.microsoft.com/office/drawing/2014/main" id="{56CADCCF-6B1B-4920-BB30-A94DF5A97371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flipH="1">
            <a:off x="3123947" y="2478999"/>
            <a:ext cx="59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A-直接连接符 13">
            <a:extLst>
              <a:ext uri="{FF2B5EF4-FFF2-40B4-BE49-F238E27FC236}">
                <a16:creationId xmlns:a16="http://schemas.microsoft.com/office/drawing/2014/main" id="{3FEDFBB5-AE4F-414C-9126-8EF0AB1F6061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3123947" y="2478999"/>
            <a:ext cx="0" cy="18547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A-直接连接符 52">
            <a:extLst>
              <a:ext uri="{FF2B5EF4-FFF2-40B4-BE49-F238E27FC236}">
                <a16:creationId xmlns:a16="http://schemas.microsoft.com/office/drawing/2014/main" id="{8ED53756-4F68-4C0A-9DC0-0C92FADCD527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 flipH="1">
            <a:off x="3123947" y="4333740"/>
            <a:ext cx="242828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A-直接连接符 18">
            <a:extLst>
              <a:ext uri="{FF2B5EF4-FFF2-40B4-BE49-F238E27FC236}">
                <a16:creationId xmlns:a16="http://schemas.microsoft.com/office/drawing/2014/main" id="{C25F7CAB-526A-4082-9C8E-6B0D6C6C7957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5552231" y="4197816"/>
            <a:ext cx="0" cy="271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PA-直接连接符 53">
            <a:extLst>
              <a:ext uri="{FF2B5EF4-FFF2-40B4-BE49-F238E27FC236}">
                <a16:creationId xmlns:a16="http://schemas.microsoft.com/office/drawing/2014/main" id="{7AD26EC0-88DF-4BC6-A7E1-285658174CA3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5703663" y="4090086"/>
            <a:ext cx="0" cy="469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A-直接连接符 54">
            <a:extLst>
              <a:ext uri="{FF2B5EF4-FFF2-40B4-BE49-F238E27FC236}">
                <a16:creationId xmlns:a16="http://schemas.microsoft.com/office/drawing/2014/main" id="{1DE2CD06-FFBA-4957-B4E3-4A9B674734CD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 flipH="1">
            <a:off x="5703662" y="4333740"/>
            <a:ext cx="23149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A-直接连接符 55">
            <a:extLst>
              <a:ext uri="{FF2B5EF4-FFF2-40B4-BE49-F238E27FC236}">
                <a16:creationId xmlns:a16="http://schemas.microsoft.com/office/drawing/2014/main" id="{5965E0BB-1092-4BE8-A035-D573A1CEC950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8018580" y="2697062"/>
            <a:ext cx="0" cy="1636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A-直接连接符 56">
            <a:extLst>
              <a:ext uri="{FF2B5EF4-FFF2-40B4-BE49-F238E27FC236}">
                <a16:creationId xmlns:a16="http://schemas.microsoft.com/office/drawing/2014/main" id="{0F987C0A-49B6-4ED9-9D2C-515ED669E3A0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 flipH="1">
            <a:off x="7407135" y="2697062"/>
            <a:ext cx="6114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PA- 3D Model 47">
                <a:extLst>
                  <a:ext uri="{FF2B5EF4-FFF2-40B4-BE49-F238E27FC236}">
                    <a16:creationId xmlns:a16="http://schemas.microsoft.com/office/drawing/2014/main" id="{AF9FF4B2-736C-49F1-BCF8-B1012FE908B1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27"/>
                </p:custDataLst>
                <p:extLst>
                  <p:ext uri="{D42A27DB-BD31-4B8C-83A1-F6EECF244321}">
                    <p14:modId xmlns:p14="http://schemas.microsoft.com/office/powerpoint/2010/main" val="2304355711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PA- 3D Model 47">
                <a:extLst>
                  <a:ext uri="{FF2B5EF4-FFF2-40B4-BE49-F238E27FC236}">
                    <a16:creationId xmlns:a16="http://schemas.microsoft.com/office/drawing/2014/main" id="{AF9FF4B2-736C-49F1-BCF8-B1012FE908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9" name="PA- 3D Model 47">
                <a:extLst>
                  <a:ext uri="{FF2B5EF4-FFF2-40B4-BE49-F238E27FC236}">
                    <a16:creationId xmlns:a16="http://schemas.microsoft.com/office/drawing/2014/main" id="{B2B5EE6F-12C0-4C0C-865A-3286345980A9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28"/>
                </p:custDataLst>
                <p:extLst>
                  <p:ext uri="{D42A27DB-BD31-4B8C-83A1-F6EECF244321}">
                    <p14:modId xmlns:p14="http://schemas.microsoft.com/office/powerpoint/2010/main" val="1285781277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9" name="PA- 3D Model 47">
                <a:extLst>
                  <a:ext uri="{FF2B5EF4-FFF2-40B4-BE49-F238E27FC236}">
                    <a16:creationId xmlns:a16="http://schemas.microsoft.com/office/drawing/2014/main" id="{B2B5EE6F-12C0-4C0C-865A-3286345980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0" name="PA- 3D Model 47">
                <a:extLst>
                  <a:ext uri="{FF2B5EF4-FFF2-40B4-BE49-F238E27FC236}">
                    <a16:creationId xmlns:a16="http://schemas.microsoft.com/office/drawing/2014/main" id="{611140DE-953F-423C-AE01-AEC2CFB617ED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29"/>
                </p:custDataLst>
                <p:extLst>
                  <p:ext uri="{D42A27DB-BD31-4B8C-83A1-F6EECF244321}">
                    <p14:modId xmlns:p14="http://schemas.microsoft.com/office/powerpoint/2010/main" val="187008783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0" name="PA- 3D Model 47">
                <a:extLst>
                  <a:ext uri="{FF2B5EF4-FFF2-40B4-BE49-F238E27FC236}">
                    <a16:creationId xmlns:a16="http://schemas.microsoft.com/office/drawing/2014/main" id="{611140DE-953F-423C-AE01-AEC2CFB617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1" name="PA- 3D Model 47">
                <a:extLst>
                  <a:ext uri="{FF2B5EF4-FFF2-40B4-BE49-F238E27FC236}">
                    <a16:creationId xmlns:a16="http://schemas.microsoft.com/office/drawing/2014/main" id="{BB449A9D-57FC-4C62-961E-84A3CFE4377F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30"/>
                </p:custDataLst>
                <p:extLst>
                  <p:ext uri="{D42A27DB-BD31-4B8C-83A1-F6EECF244321}">
                    <p14:modId xmlns:p14="http://schemas.microsoft.com/office/powerpoint/2010/main" val="1270319019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1" name="PA- 3D Model 47">
                <a:extLst>
                  <a:ext uri="{FF2B5EF4-FFF2-40B4-BE49-F238E27FC236}">
                    <a16:creationId xmlns:a16="http://schemas.microsoft.com/office/drawing/2014/main" id="{BB449A9D-57FC-4C62-961E-84A3CFE437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2" name="PA- 3D Model 47">
                <a:extLst>
                  <a:ext uri="{FF2B5EF4-FFF2-40B4-BE49-F238E27FC236}">
                    <a16:creationId xmlns:a16="http://schemas.microsoft.com/office/drawing/2014/main" id="{004527E1-CC26-44EE-A1C9-890CC1948109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31"/>
                </p:custDataLst>
                <p:extLst>
                  <p:ext uri="{D42A27DB-BD31-4B8C-83A1-F6EECF244321}">
                    <p14:modId xmlns:p14="http://schemas.microsoft.com/office/powerpoint/2010/main" val="311117464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2" name="PA- 3D Model 47">
                <a:extLst>
                  <a:ext uri="{FF2B5EF4-FFF2-40B4-BE49-F238E27FC236}">
                    <a16:creationId xmlns:a16="http://schemas.microsoft.com/office/drawing/2014/main" id="{004527E1-CC26-44EE-A1C9-890CC19481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3" name="PA- 3D Model 47">
                <a:extLst>
                  <a:ext uri="{FF2B5EF4-FFF2-40B4-BE49-F238E27FC236}">
                    <a16:creationId xmlns:a16="http://schemas.microsoft.com/office/drawing/2014/main" id="{69580B08-AA77-40B6-9617-916A222F4DAC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32"/>
                </p:custDataLst>
                <p:extLst>
                  <p:ext uri="{D42A27DB-BD31-4B8C-83A1-F6EECF244321}">
                    <p14:modId xmlns:p14="http://schemas.microsoft.com/office/powerpoint/2010/main" val="3418850255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3" name="PA- 3D Model 47">
                <a:extLst>
                  <a:ext uri="{FF2B5EF4-FFF2-40B4-BE49-F238E27FC236}">
                    <a16:creationId xmlns:a16="http://schemas.microsoft.com/office/drawing/2014/main" id="{69580B08-AA77-40B6-9617-916A222F4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4" name="PA- 3D Model 47">
                <a:extLst>
                  <a:ext uri="{FF2B5EF4-FFF2-40B4-BE49-F238E27FC236}">
                    <a16:creationId xmlns:a16="http://schemas.microsoft.com/office/drawing/2014/main" id="{FACF15B8-5585-4603-ADBD-81E2BAA40253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33"/>
                </p:custDataLst>
                <p:extLst>
                  <p:ext uri="{D42A27DB-BD31-4B8C-83A1-F6EECF244321}">
                    <p14:modId xmlns:p14="http://schemas.microsoft.com/office/powerpoint/2010/main" val="616636993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4" name="PA- 3D Model 47">
                <a:extLst>
                  <a:ext uri="{FF2B5EF4-FFF2-40B4-BE49-F238E27FC236}">
                    <a16:creationId xmlns:a16="http://schemas.microsoft.com/office/drawing/2014/main" id="{FACF15B8-5585-4603-ADBD-81E2BAA402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5" name="PA- 3D Model 47">
                <a:extLst>
                  <a:ext uri="{FF2B5EF4-FFF2-40B4-BE49-F238E27FC236}">
                    <a16:creationId xmlns:a16="http://schemas.microsoft.com/office/drawing/2014/main" id="{5C06ECDC-621B-4B01-A9A0-D0CDB7C7FC0E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34"/>
                </p:custDataLst>
                <p:extLst>
                  <p:ext uri="{D42A27DB-BD31-4B8C-83A1-F6EECF244321}">
                    <p14:modId xmlns:p14="http://schemas.microsoft.com/office/powerpoint/2010/main" val="2083591991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5" name="PA- 3D Model 47">
                <a:extLst>
                  <a:ext uri="{FF2B5EF4-FFF2-40B4-BE49-F238E27FC236}">
                    <a16:creationId xmlns:a16="http://schemas.microsoft.com/office/drawing/2014/main" id="{5C06ECDC-621B-4B01-A9A0-D0CDB7C7FC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6" name="PA- 3D Model 47">
                <a:extLst>
                  <a:ext uri="{FF2B5EF4-FFF2-40B4-BE49-F238E27FC236}">
                    <a16:creationId xmlns:a16="http://schemas.microsoft.com/office/drawing/2014/main" id="{45CB1D01-E74D-45B1-8E94-170DF633EA6A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35"/>
                </p:custDataLst>
                <p:extLst>
                  <p:ext uri="{D42A27DB-BD31-4B8C-83A1-F6EECF244321}">
                    <p14:modId xmlns:p14="http://schemas.microsoft.com/office/powerpoint/2010/main" val="3090658941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6" name="PA- 3D Model 47">
                <a:extLst>
                  <a:ext uri="{FF2B5EF4-FFF2-40B4-BE49-F238E27FC236}">
                    <a16:creationId xmlns:a16="http://schemas.microsoft.com/office/drawing/2014/main" id="{45CB1D01-E74D-45B1-8E94-170DF633EA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7" name="PA- 3D Model 47">
                <a:extLst>
                  <a:ext uri="{FF2B5EF4-FFF2-40B4-BE49-F238E27FC236}">
                    <a16:creationId xmlns:a16="http://schemas.microsoft.com/office/drawing/2014/main" id="{50133D72-C761-4492-8530-9EF5CCEE638C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36"/>
                </p:custDataLst>
                <p:extLst>
                  <p:ext uri="{D42A27DB-BD31-4B8C-83A1-F6EECF244321}">
                    <p14:modId xmlns:p14="http://schemas.microsoft.com/office/powerpoint/2010/main" val="4090532295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7" name="PA- 3D Model 47">
                <a:extLst>
                  <a:ext uri="{FF2B5EF4-FFF2-40B4-BE49-F238E27FC236}">
                    <a16:creationId xmlns:a16="http://schemas.microsoft.com/office/drawing/2014/main" id="{50133D72-C761-4492-8530-9EF5CCEE63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8" name="PA- 3D Model 47">
                <a:extLst>
                  <a:ext uri="{FF2B5EF4-FFF2-40B4-BE49-F238E27FC236}">
                    <a16:creationId xmlns:a16="http://schemas.microsoft.com/office/drawing/2014/main" id="{03ACA2C7-9CDB-4101-8C5C-9791DC403CC2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37"/>
                </p:custDataLst>
                <p:extLst>
                  <p:ext uri="{D42A27DB-BD31-4B8C-83A1-F6EECF244321}">
                    <p14:modId xmlns:p14="http://schemas.microsoft.com/office/powerpoint/2010/main" val="4150738628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8" name="PA- 3D Model 47">
                <a:extLst>
                  <a:ext uri="{FF2B5EF4-FFF2-40B4-BE49-F238E27FC236}">
                    <a16:creationId xmlns:a16="http://schemas.microsoft.com/office/drawing/2014/main" id="{03ACA2C7-9CDB-4101-8C5C-9791DC403C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9" name="PA- 3D Model 47">
                <a:extLst>
                  <a:ext uri="{FF2B5EF4-FFF2-40B4-BE49-F238E27FC236}">
                    <a16:creationId xmlns:a16="http://schemas.microsoft.com/office/drawing/2014/main" id="{649BD291-9969-43AD-A21E-9C0D09A43103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38"/>
                </p:custDataLst>
                <p:extLst>
                  <p:ext uri="{D42A27DB-BD31-4B8C-83A1-F6EECF244321}">
                    <p14:modId xmlns:p14="http://schemas.microsoft.com/office/powerpoint/2010/main" val="2134646924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9" name="PA- 3D Model 47">
                <a:extLst>
                  <a:ext uri="{FF2B5EF4-FFF2-40B4-BE49-F238E27FC236}">
                    <a16:creationId xmlns:a16="http://schemas.microsoft.com/office/drawing/2014/main" id="{649BD291-9969-43AD-A21E-9C0D09A43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0" name="PA- 3D Model 47">
                <a:extLst>
                  <a:ext uri="{FF2B5EF4-FFF2-40B4-BE49-F238E27FC236}">
                    <a16:creationId xmlns:a16="http://schemas.microsoft.com/office/drawing/2014/main" id="{D0771F82-07E1-4A79-8379-FF441D82D63B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39"/>
                </p:custDataLst>
                <p:extLst>
                  <p:ext uri="{D42A27DB-BD31-4B8C-83A1-F6EECF244321}">
                    <p14:modId xmlns:p14="http://schemas.microsoft.com/office/powerpoint/2010/main" val="253808057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0" name="PA- 3D Model 47">
                <a:extLst>
                  <a:ext uri="{FF2B5EF4-FFF2-40B4-BE49-F238E27FC236}">
                    <a16:creationId xmlns:a16="http://schemas.microsoft.com/office/drawing/2014/main" id="{D0771F82-07E1-4A79-8379-FF441D82D6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1" name="PA- 3D Model 47">
                <a:extLst>
                  <a:ext uri="{FF2B5EF4-FFF2-40B4-BE49-F238E27FC236}">
                    <a16:creationId xmlns:a16="http://schemas.microsoft.com/office/drawing/2014/main" id="{BCCA5021-AC72-4821-8244-C79FA95039B5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40"/>
                </p:custDataLst>
                <p:extLst>
                  <p:ext uri="{D42A27DB-BD31-4B8C-83A1-F6EECF244321}">
                    <p14:modId xmlns:p14="http://schemas.microsoft.com/office/powerpoint/2010/main" val="1905817457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1" name="PA- 3D Model 47">
                <a:extLst>
                  <a:ext uri="{FF2B5EF4-FFF2-40B4-BE49-F238E27FC236}">
                    <a16:creationId xmlns:a16="http://schemas.microsoft.com/office/drawing/2014/main" id="{BCCA5021-AC72-4821-8244-C79FA95039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2" name="PA- 3D Model 47">
                <a:extLst>
                  <a:ext uri="{FF2B5EF4-FFF2-40B4-BE49-F238E27FC236}">
                    <a16:creationId xmlns:a16="http://schemas.microsoft.com/office/drawing/2014/main" id="{825FE153-933D-4E1A-8896-07455C40E240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41"/>
                </p:custDataLst>
                <p:extLst>
                  <p:ext uri="{D42A27DB-BD31-4B8C-83A1-F6EECF244321}">
                    <p14:modId xmlns:p14="http://schemas.microsoft.com/office/powerpoint/2010/main" val="3093537595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2" name="PA- 3D Model 47">
                <a:extLst>
                  <a:ext uri="{FF2B5EF4-FFF2-40B4-BE49-F238E27FC236}">
                    <a16:creationId xmlns:a16="http://schemas.microsoft.com/office/drawing/2014/main" id="{825FE153-933D-4E1A-8896-07455C40E2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3" name="PA- 3D Model 47">
                <a:extLst>
                  <a:ext uri="{FF2B5EF4-FFF2-40B4-BE49-F238E27FC236}">
                    <a16:creationId xmlns:a16="http://schemas.microsoft.com/office/drawing/2014/main" id="{B7DD6500-F1A4-4197-A610-779ADBD56554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42"/>
                </p:custDataLst>
                <p:extLst>
                  <p:ext uri="{D42A27DB-BD31-4B8C-83A1-F6EECF244321}">
                    <p14:modId xmlns:p14="http://schemas.microsoft.com/office/powerpoint/2010/main" val="1594583240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3" name="PA- 3D Model 47">
                <a:extLst>
                  <a:ext uri="{FF2B5EF4-FFF2-40B4-BE49-F238E27FC236}">
                    <a16:creationId xmlns:a16="http://schemas.microsoft.com/office/drawing/2014/main" id="{B7DD6500-F1A4-4197-A610-779ADBD565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4" name="PA- 3D Model 47">
                <a:extLst>
                  <a:ext uri="{FF2B5EF4-FFF2-40B4-BE49-F238E27FC236}">
                    <a16:creationId xmlns:a16="http://schemas.microsoft.com/office/drawing/2014/main" id="{9AED3F4A-1D68-4260-9826-7D839B941CE6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43"/>
                </p:custDataLst>
                <p:extLst>
                  <p:ext uri="{D42A27DB-BD31-4B8C-83A1-F6EECF244321}">
                    <p14:modId xmlns:p14="http://schemas.microsoft.com/office/powerpoint/2010/main" val="4113782974"/>
                  </p:ext>
                </p:extLst>
              </p:nvPr>
            </p:nvGraphicFramePr>
            <p:xfrm flipH="1">
              <a:off x="5016620" y="4108598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 flipH="1"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3522061" ay="-1165413" az="-1720643"/>
                    <am3d:postTrans dx="0" dy="0" dz="0"/>
                  </am3d:trans>
                  <am3d:raster rName="Office3DRenderer" rVer="16.0.8326">
                    <am3d:blip r:embed="rId84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4" name="PA- 3D Model 47">
                <a:extLst>
                  <a:ext uri="{FF2B5EF4-FFF2-40B4-BE49-F238E27FC236}">
                    <a16:creationId xmlns:a16="http://schemas.microsoft.com/office/drawing/2014/main" id="{9AED3F4A-1D68-4260-9826-7D839B941C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 flipH="1">
                <a:off x="5016620" y="4108598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7" name="PA- 3D Model 45">
                <a:extLst>
                  <a:ext uri="{FF2B5EF4-FFF2-40B4-BE49-F238E27FC236}">
                    <a16:creationId xmlns:a16="http://schemas.microsoft.com/office/drawing/2014/main" id="{5F9659B5-D423-4EB2-945B-0EEAF70D5BA6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44"/>
                </p:custDataLst>
                <p:extLst>
                  <p:ext uri="{D42A27DB-BD31-4B8C-83A1-F6EECF244321}">
                    <p14:modId xmlns:p14="http://schemas.microsoft.com/office/powerpoint/2010/main" val="3842811668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7" name="PA- 3D Model 45">
                <a:extLst>
                  <a:ext uri="{FF2B5EF4-FFF2-40B4-BE49-F238E27FC236}">
                    <a16:creationId xmlns:a16="http://schemas.microsoft.com/office/drawing/2014/main" id="{5F9659B5-D423-4EB2-945B-0EEAF70D5B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8" name="PA- 3D Model 45">
                <a:extLst>
                  <a:ext uri="{FF2B5EF4-FFF2-40B4-BE49-F238E27FC236}">
                    <a16:creationId xmlns:a16="http://schemas.microsoft.com/office/drawing/2014/main" id="{6E3C4516-76AB-4EA6-A024-FDF361B55171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45"/>
                </p:custDataLst>
                <p:extLst>
                  <p:ext uri="{D42A27DB-BD31-4B8C-83A1-F6EECF244321}">
                    <p14:modId xmlns:p14="http://schemas.microsoft.com/office/powerpoint/2010/main" val="4215485163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8" name="PA- 3D Model 45">
                <a:extLst>
                  <a:ext uri="{FF2B5EF4-FFF2-40B4-BE49-F238E27FC236}">
                    <a16:creationId xmlns:a16="http://schemas.microsoft.com/office/drawing/2014/main" id="{6E3C4516-76AB-4EA6-A024-FDF361B551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9" name="PA- 3D Model 45">
                <a:extLst>
                  <a:ext uri="{FF2B5EF4-FFF2-40B4-BE49-F238E27FC236}">
                    <a16:creationId xmlns:a16="http://schemas.microsoft.com/office/drawing/2014/main" id="{FD16AFFF-D503-4B9D-955B-7933B2DDF7C4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46"/>
                </p:custDataLst>
                <p:extLst>
                  <p:ext uri="{D42A27DB-BD31-4B8C-83A1-F6EECF244321}">
                    <p14:modId xmlns:p14="http://schemas.microsoft.com/office/powerpoint/2010/main" val="626922046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9" name="PA- 3D Model 45">
                <a:extLst>
                  <a:ext uri="{FF2B5EF4-FFF2-40B4-BE49-F238E27FC236}">
                    <a16:creationId xmlns:a16="http://schemas.microsoft.com/office/drawing/2014/main" id="{FD16AFFF-D503-4B9D-955B-7933B2DDF7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0" name="PA- 3D Model 45">
                <a:extLst>
                  <a:ext uri="{FF2B5EF4-FFF2-40B4-BE49-F238E27FC236}">
                    <a16:creationId xmlns:a16="http://schemas.microsoft.com/office/drawing/2014/main" id="{CA17F8B0-A205-4608-95B7-2B8B439DE820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47"/>
                </p:custDataLst>
                <p:extLst>
                  <p:ext uri="{D42A27DB-BD31-4B8C-83A1-F6EECF244321}">
                    <p14:modId xmlns:p14="http://schemas.microsoft.com/office/powerpoint/2010/main" val="46396575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0" name="PA- 3D Model 45">
                <a:extLst>
                  <a:ext uri="{FF2B5EF4-FFF2-40B4-BE49-F238E27FC236}">
                    <a16:creationId xmlns:a16="http://schemas.microsoft.com/office/drawing/2014/main" id="{CA17F8B0-A205-4608-95B7-2B8B439DE8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1" name="PA- 3D Model 45">
                <a:extLst>
                  <a:ext uri="{FF2B5EF4-FFF2-40B4-BE49-F238E27FC236}">
                    <a16:creationId xmlns:a16="http://schemas.microsoft.com/office/drawing/2014/main" id="{7981CC15-2DB4-485F-8183-3DF0D744612D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48"/>
                </p:custDataLst>
                <p:extLst>
                  <p:ext uri="{D42A27DB-BD31-4B8C-83A1-F6EECF244321}">
                    <p14:modId xmlns:p14="http://schemas.microsoft.com/office/powerpoint/2010/main" val="1942121950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1" name="PA- 3D Model 45">
                <a:extLst>
                  <a:ext uri="{FF2B5EF4-FFF2-40B4-BE49-F238E27FC236}">
                    <a16:creationId xmlns:a16="http://schemas.microsoft.com/office/drawing/2014/main" id="{7981CC15-2DB4-485F-8183-3DF0D74461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2" name="PA- 3D Model 45">
                <a:extLst>
                  <a:ext uri="{FF2B5EF4-FFF2-40B4-BE49-F238E27FC236}">
                    <a16:creationId xmlns:a16="http://schemas.microsoft.com/office/drawing/2014/main" id="{AE6FA49D-6E9A-4A00-ABA9-3B5B86DF2196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49"/>
                </p:custDataLst>
                <p:extLst>
                  <p:ext uri="{D42A27DB-BD31-4B8C-83A1-F6EECF244321}">
                    <p14:modId xmlns:p14="http://schemas.microsoft.com/office/powerpoint/2010/main" val="4080404791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2" name="PA- 3D Model 45">
                <a:extLst>
                  <a:ext uri="{FF2B5EF4-FFF2-40B4-BE49-F238E27FC236}">
                    <a16:creationId xmlns:a16="http://schemas.microsoft.com/office/drawing/2014/main" id="{AE6FA49D-6E9A-4A00-ABA9-3B5B86DF21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3" name="PA- 3D Model 45">
                <a:extLst>
                  <a:ext uri="{FF2B5EF4-FFF2-40B4-BE49-F238E27FC236}">
                    <a16:creationId xmlns:a16="http://schemas.microsoft.com/office/drawing/2014/main" id="{9E8CC07C-BD61-4395-BA02-873531C188C2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50"/>
                </p:custDataLst>
                <p:extLst>
                  <p:ext uri="{D42A27DB-BD31-4B8C-83A1-F6EECF244321}">
                    <p14:modId xmlns:p14="http://schemas.microsoft.com/office/powerpoint/2010/main" val="575750566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3" name="PA- 3D Model 45">
                <a:extLst>
                  <a:ext uri="{FF2B5EF4-FFF2-40B4-BE49-F238E27FC236}">
                    <a16:creationId xmlns:a16="http://schemas.microsoft.com/office/drawing/2014/main" id="{9E8CC07C-BD61-4395-BA02-873531C188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4" name="PA- 3D Model 45">
                <a:extLst>
                  <a:ext uri="{FF2B5EF4-FFF2-40B4-BE49-F238E27FC236}">
                    <a16:creationId xmlns:a16="http://schemas.microsoft.com/office/drawing/2014/main" id="{E252628B-51FA-4F89-8C3C-17A9D3174E30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51"/>
                </p:custDataLst>
                <p:extLst>
                  <p:ext uri="{D42A27DB-BD31-4B8C-83A1-F6EECF244321}">
                    <p14:modId xmlns:p14="http://schemas.microsoft.com/office/powerpoint/2010/main" val="2128218024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4" name="PA- 3D Model 45">
                <a:extLst>
                  <a:ext uri="{FF2B5EF4-FFF2-40B4-BE49-F238E27FC236}">
                    <a16:creationId xmlns:a16="http://schemas.microsoft.com/office/drawing/2014/main" id="{E252628B-51FA-4F89-8C3C-17A9D3174E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5" name="PA- 3D Model 45">
                <a:extLst>
                  <a:ext uri="{FF2B5EF4-FFF2-40B4-BE49-F238E27FC236}">
                    <a16:creationId xmlns:a16="http://schemas.microsoft.com/office/drawing/2014/main" id="{9B774A8F-B0C4-4ABC-9FF6-E649E8F5853B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52"/>
                </p:custDataLst>
                <p:extLst>
                  <p:ext uri="{D42A27DB-BD31-4B8C-83A1-F6EECF244321}">
                    <p14:modId xmlns:p14="http://schemas.microsoft.com/office/powerpoint/2010/main" val="203193729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5" name="PA- 3D Model 45">
                <a:extLst>
                  <a:ext uri="{FF2B5EF4-FFF2-40B4-BE49-F238E27FC236}">
                    <a16:creationId xmlns:a16="http://schemas.microsoft.com/office/drawing/2014/main" id="{9B774A8F-B0C4-4ABC-9FF6-E649E8F585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6" name="PA- 3D Model 45">
                <a:extLst>
                  <a:ext uri="{FF2B5EF4-FFF2-40B4-BE49-F238E27FC236}">
                    <a16:creationId xmlns:a16="http://schemas.microsoft.com/office/drawing/2014/main" id="{08292D3C-7E32-4818-973D-80451E6805EF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53"/>
                </p:custDataLst>
                <p:extLst>
                  <p:ext uri="{D42A27DB-BD31-4B8C-83A1-F6EECF244321}">
                    <p14:modId xmlns:p14="http://schemas.microsoft.com/office/powerpoint/2010/main" val="1364691224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6" name="PA- 3D Model 45">
                <a:extLst>
                  <a:ext uri="{FF2B5EF4-FFF2-40B4-BE49-F238E27FC236}">
                    <a16:creationId xmlns:a16="http://schemas.microsoft.com/office/drawing/2014/main" id="{08292D3C-7E32-4818-973D-80451E6805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7" name="PA- 3D Model 45">
                <a:extLst>
                  <a:ext uri="{FF2B5EF4-FFF2-40B4-BE49-F238E27FC236}">
                    <a16:creationId xmlns:a16="http://schemas.microsoft.com/office/drawing/2014/main" id="{67EE52CD-F723-4D15-AEBD-B0FDE403C9F3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54"/>
                </p:custDataLst>
                <p:extLst>
                  <p:ext uri="{D42A27DB-BD31-4B8C-83A1-F6EECF244321}">
                    <p14:modId xmlns:p14="http://schemas.microsoft.com/office/powerpoint/2010/main" val="4226969161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7" name="PA- 3D Model 45">
                <a:extLst>
                  <a:ext uri="{FF2B5EF4-FFF2-40B4-BE49-F238E27FC236}">
                    <a16:creationId xmlns:a16="http://schemas.microsoft.com/office/drawing/2014/main" id="{67EE52CD-F723-4D15-AEBD-B0FDE403C9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8" name="PA- 3D Model 45">
                <a:extLst>
                  <a:ext uri="{FF2B5EF4-FFF2-40B4-BE49-F238E27FC236}">
                    <a16:creationId xmlns:a16="http://schemas.microsoft.com/office/drawing/2014/main" id="{E0EFE323-376F-470C-851C-0945E8048282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55"/>
                </p:custDataLst>
                <p:extLst>
                  <p:ext uri="{D42A27DB-BD31-4B8C-83A1-F6EECF244321}">
                    <p14:modId xmlns:p14="http://schemas.microsoft.com/office/powerpoint/2010/main" val="3960868532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8" name="PA- 3D Model 45">
                <a:extLst>
                  <a:ext uri="{FF2B5EF4-FFF2-40B4-BE49-F238E27FC236}">
                    <a16:creationId xmlns:a16="http://schemas.microsoft.com/office/drawing/2014/main" id="{E0EFE323-376F-470C-851C-0945E80482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9" name="PA- 3D Model 45">
                <a:extLst>
                  <a:ext uri="{FF2B5EF4-FFF2-40B4-BE49-F238E27FC236}">
                    <a16:creationId xmlns:a16="http://schemas.microsoft.com/office/drawing/2014/main" id="{DC1C5081-E5DC-42E2-A3F1-0CA801148D8E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56"/>
                </p:custDataLst>
                <p:extLst>
                  <p:ext uri="{D42A27DB-BD31-4B8C-83A1-F6EECF244321}">
                    <p14:modId xmlns:p14="http://schemas.microsoft.com/office/powerpoint/2010/main" val="3961420614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9" name="PA- 3D Model 45">
                <a:extLst>
                  <a:ext uri="{FF2B5EF4-FFF2-40B4-BE49-F238E27FC236}">
                    <a16:creationId xmlns:a16="http://schemas.microsoft.com/office/drawing/2014/main" id="{DC1C5081-E5DC-42E2-A3F1-0CA801148D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0" name="PA- 3D Model 45">
                <a:extLst>
                  <a:ext uri="{FF2B5EF4-FFF2-40B4-BE49-F238E27FC236}">
                    <a16:creationId xmlns:a16="http://schemas.microsoft.com/office/drawing/2014/main" id="{4986C620-B4D3-4437-B8C9-1BB3792B95EB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57"/>
                </p:custDataLst>
                <p:extLst>
                  <p:ext uri="{D42A27DB-BD31-4B8C-83A1-F6EECF244321}">
                    <p14:modId xmlns:p14="http://schemas.microsoft.com/office/powerpoint/2010/main" val="1980129536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0" name="PA- 3D Model 45">
                <a:extLst>
                  <a:ext uri="{FF2B5EF4-FFF2-40B4-BE49-F238E27FC236}">
                    <a16:creationId xmlns:a16="http://schemas.microsoft.com/office/drawing/2014/main" id="{4986C620-B4D3-4437-B8C9-1BB3792B95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1" name="PA- 3D Model 45">
                <a:extLst>
                  <a:ext uri="{FF2B5EF4-FFF2-40B4-BE49-F238E27FC236}">
                    <a16:creationId xmlns:a16="http://schemas.microsoft.com/office/drawing/2014/main" id="{244A21B7-D858-45EA-887A-3782E9F6D8E6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58"/>
                </p:custDataLst>
                <p:extLst>
                  <p:ext uri="{D42A27DB-BD31-4B8C-83A1-F6EECF244321}">
                    <p14:modId xmlns:p14="http://schemas.microsoft.com/office/powerpoint/2010/main" val="1963417827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1" name="PA- 3D Model 45">
                <a:extLst>
                  <a:ext uri="{FF2B5EF4-FFF2-40B4-BE49-F238E27FC236}">
                    <a16:creationId xmlns:a16="http://schemas.microsoft.com/office/drawing/2014/main" id="{244A21B7-D858-45EA-887A-3782E9F6D8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2" name="PA- 3D Model 45">
                <a:extLst>
                  <a:ext uri="{FF2B5EF4-FFF2-40B4-BE49-F238E27FC236}">
                    <a16:creationId xmlns:a16="http://schemas.microsoft.com/office/drawing/2014/main" id="{514BD699-F1C6-4AF1-A891-57AFF8D9DC4D}"/>
                  </a:ext>
                </a:extLst>
              </p:cNvPr>
              <p:cNvGraphicFramePr>
                <a:graphicFrameLocks noChangeAspect="1"/>
              </p:cNvGraphicFramePr>
              <p:nvPr>
                <p:custDataLst>
                  <p:tags r:id="rId59"/>
                </p:custDataLst>
                <p:extLst>
                  <p:ext uri="{D42A27DB-BD31-4B8C-83A1-F6EECF244321}">
                    <p14:modId xmlns:p14="http://schemas.microsoft.com/office/powerpoint/2010/main" val="2210316091"/>
                  </p:ext>
                </p:extLst>
              </p:nvPr>
            </p:nvGraphicFramePr>
            <p:xfrm>
              <a:off x="5707858" y="4087143"/>
              <a:ext cx="435263" cy="416339"/>
            </p:xfrm>
            <a:graphic>
              <a:graphicData uri="http://schemas.microsoft.com/office/drawing/2017/model3d">
                <am3d:model3d r:embed="rId76">
                  <am3d:spPr>
                    <a:xfrm>
                      <a:off x="0" y="0"/>
                      <a:ext cx="435263" cy="416339"/>
                    </a:xfrm>
                    <a:prstGeom prst="rect">
                      <a:avLst/>
                    </a:prstGeom>
                  </am3d:spPr>
                  <am3d:camera>
                    <am3d:pos x="0" y="0" z="814691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605461" d="1000000"/>
                    <am3d:preTrans dx="0" dy="-18000000" dz="19"/>
                    <am3d:scale>
                      <am3d:sx n="1000000" d="1000000"/>
                      <am3d:sy n="1000000" d="1000000"/>
                      <am3d:sz n="1000000" d="1000000"/>
                    </am3d:scale>
                    <am3d:rot ax="5688334" ay="116107" az="-1313003"/>
                    <am3d:postTrans dx="0" dy="0" dz="0"/>
                  </am3d:trans>
                  <am3d:raster rName="Office3DRenderer" rVer="16.0.8326">
                    <am3d:blip r:embed="rId85"/>
                  </am3d:raster>
                  <am3d:objViewport viewportSz="605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2" name="PA- 3D Model 45">
                <a:extLst>
                  <a:ext uri="{FF2B5EF4-FFF2-40B4-BE49-F238E27FC236}">
                    <a16:creationId xmlns:a16="http://schemas.microsoft.com/office/drawing/2014/main" id="{514BD699-F1C6-4AF1-A891-57AFF8D9DC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7858" y="4087143"/>
                <a:ext cx="435263" cy="416339"/>
              </a:xfrm>
              <a:prstGeom prst="rect">
                <a:avLst/>
              </a:prstGeom>
            </p:spPr>
          </p:pic>
        </mc:Fallback>
      </mc:AlternateContent>
      <p:sp>
        <p:nvSpPr>
          <p:cNvPr id="217" name="PA-文本框 216">
            <a:extLst>
              <a:ext uri="{FF2B5EF4-FFF2-40B4-BE49-F238E27FC236}">
                <a16:creationId xmlns:a16="http://schemas.microsoft.com/office/drawing/2014/main" id="{6CBC9743-4777-41E2-A4E7-A9534F718017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232953" y="100400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无导体时</a:t>
            </a:r>
            <a:r>
              <a:rPr lang="en-US" altLang="zh-CN" dirty="0"/>
              <a:t>,</a:t>
            </a:r>
            <a:r>
              <a:rPr lang="zh-CN" altLang="en-US" dirty="0"/>
              <a:t>导线内快速达到平衡</a:t>
            </a:r>
          </a:p>
        </p:txBody>
      </p:sp>
      <p:sp>
        <p:nvSpPr>
          <p:cNvPr id="74" name="PA-文本框 216">
            <a:extLst>
              <a:ext uri="{FF2B5EF4-FFF2-40B4-BE49-F238E27FC236}">
                <a16:creationId xmlns:a16="http://schemas.microsoft.com/office/drawing/2014/main" id="{C729D951-131B-4834-B23B-1B63315D50FD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4277731" y="103152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加在导体两端</a:t>
            </a:r>
            <a:r>
              <a:rPr lang="en-US" altLang="zh-CN" dirty="0"/>
              <a:t>,</a:t>
            </a:r>
            <a:r>
              <a:rPr lang="zh-CN" altLang="en-US" dirty="0"/>
              <a:t>电子在电场下定向运动</a:t>
            </a:r>
          </a:p>
        </p:txBody>
      </p:sp>
    </p:spTree>
    <p:extLst>
      <p:ext uri="{BB962C8B-B14F-4D97-AF65-F5344CB8AC3E}">
        <p14:creationId xmlns:p14="http://schemas.microsoft.com/office/powerpoint/2010/main" val="30470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9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0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3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"/>
                            </p:stCondLst>
                            <p:childTnLst>
                              <p:par>
                                <p:cTn id="159" presetID="0" presetClass="entr" presetSubtype="0" repeatCount="999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0.3376+(#ppt_x-0.3376+$*0.316)%0.316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0.3376+(#ppt_x-0.3376+$*0.316)%0.316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0.3376+(#ppt_x-0.3376+$*0.316)%0.316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0.3376+(#ppt_x-0.3376+$*0.316)%0.316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0.308+(#ppt_x-0.308+$*0.316)%0.316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0.308+(#ppt_x-0.308+$*0.316)%0.316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0.308+(#ppt_x-0.308+$*0.316)%0.316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0.308+(#ppt_x-0.308+$*0.316)%0.316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0.2785+(#ppt_x-0.2785+$*0.316)%0.316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0.2785+(#ppt_x-0.2785+$*0.316)%0.316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0.2785+(#ppt_x-0.2785+$*0.316)%0.316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0.2785+(#ppt_x-0.2785+$*0.316)%0.316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0" presetClass="entr" presetSubtype="0" repeatCount="9999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0" presetClass="entr" presetSubtype="0" repeatCount="9999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0" presetClass="entr" presetSubtype="0" repeatCount="9999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9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0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0" presetClass="entr" presetSubtype="0" repeatCount="9999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3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4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0" presetClass="entr" presetSubtype="0" repeatCount="9999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0" presetClass="entr" presetSubtype="0" repeatCount="9999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0" presetClass="entr" presetSubtype="0" repeatCount="9999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0" presetClass="entr" presetSubtype="0" repeatCount="9999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9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0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0" presetClass="entr" presetSubtype="0" repeatCount="9999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3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4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0" presetClass="entr" presetSubtype="0" repeatCount="9999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0" presetClass="entr" presetSubtype="0" repeatCount="9999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0" presetClass="entr" presetSubtype="0" repeatCount="9999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0" presetClass="entr" presetSubtype="0" repeatCount="9999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9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0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0" presetClass="entr" presetSubtype="0" repeatCount="9999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3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4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0" presetClass="entr" presetSubtype="0" repeatCount="9999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0" presetClass="entr" presetSubtype="0" repeatCount="9999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0.26"/>
                                          </p:val>
                                        </p:tav>
                                        <p:tav tm="90000">
                                          <p:val>
                                            <p:strVal val="0.26"/>
                                          </p:val>
                                        </p:tav>
                                        <p:tav tm="100000">
                                          <p:val>
                                            <p:strVal val="0.278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90000">
                                          <p:val>
                                            <p:strVal val="0.35"/>
                                          </p:val>
                                        </p:tav>
                                        <p:tav tm="100000">
                                          <p:val>
                                            <p:strVal val="0.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0" presetClass="entr" presetSubtype="0" repeatCount="9999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9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0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0" presetClass="entr" presetSubtype="0" repeatCount="9999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3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4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0" presetClass="entr" presetSubtype="0" repeatCount="9999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0" presetClass="entr" presetSubtype="0" repeatCount="9999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0" presetClass="entr" presetSubtype="0" repeatCount="9999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0" presetClass="entr" presetSubtype="0" repeatCount="9999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9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0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0" presetClass="entr" presetSubtype="0" repeatCount="9999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3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4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0" presetClass="entr" presetSubtype="0" repeatCount="9999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0" presetClass="entr" presetSubtype="0" repeatCount="9999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0" presetClass="entr" presetSubtype="0" repeatCount="9999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0" presetClass="entr" presetSubtype="0" repeatCount="9999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9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0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0" presetClass="entr" presetSubtype="0" repeatCount="9999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3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4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0" presetClass="entr" presetSubtype="0" repeatCount="9999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7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8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0" presetClass="entr" presetSubtype="0" repeatCount="9999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1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2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0" presetClass="entr" presetSubtype="0" repeatCount="9999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5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"/>
                                          </p:val>
                                        </p:tav>
                                        <p:tav tm="10000">
                                          <p:val>
                                            <p:strVal val="0.66"/>
                                          </p:val>
                                        </p:tav>
                                        <p:tav tm="50000">
                                          <p:val>
                                            <p:strVal val="0.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6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"/>
                                          </p:val>
                                        </p:tav>
                                        <p:tav tm="10000">
                                          <p:val>
                                            <p:strVal val="0.4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1E266BB97F74246835BA2C288E7A399" ma:contentTypeVersion="7" ma:contentTypeDescription="新建文档。" ma:contentTypeScope="" ma:versionID="20d146a504042fe2e59527de72f23cfa">
  <xsd:schema xmlns:xsd="http://www.w3.org/2001/XMLSchema" xmlns:xs="http://www.w3.org/2001/XMLSchema" xmlns:p="http://schemas.microsoft.com/office/2006/metadata/properties" xmlns:ns3="fa8d3d2d-f2b8-42b2-be79-d9c6a53e8c48" targetNamespace="http://schemas.microsoft.com/office/2006/metadata/properties" ma:root="true" ma:fieldsID="c591730289734aa901fac89eec530c86" ns3:_="">
    <xsd:import namespace="fa8d3d2d-f2b8-42b2-be79-d9c6a53e8c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8d3d2d-f2b8-42b2-be79-d9c6a53e8c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6E15AF-54DC-4C7E-B34B-40B7B1DF41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8d3d2d-f2b8-42b2-be79-d9c6a53e8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A88C9A-5C1F-4F68-8D85-A77394D6C6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A10FA3-3ED4-4334-9118-54561796B103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fa8d3d2d-f2b8-42b2-be79-d9c6a53e8c48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90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陈创录</dc:creator>
  <cp:lastModifiedBy>陈创录</cp:lastModifiedBy>
  <cp:revision>30</cp:revision>
  <dcterms:created xsi:type="dcterms:W3CDTF">2021-03-31T08:19:21Z</dcterms:created>
  <dcterms:modified xsi:type="dcterms:W3CDTF">2021-04-01T06:43:40Z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0x010100B1E266BB97F74246835BA2C288E7A399</vt:lpwstr>
  </property>
</Properties>
</file>