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3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27" algn="l" defTabSz="9143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89" algn="l" defTabSz="9143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16" algn="l" defTabSz="9143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82" algn="l" defTabSz="9143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43" algn="l" defTabSz="9143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09" algn="l" defTabSz="9143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87" userDrawn="1">
          <p15:clr>
            <a:srgbClr val="A4A3A4"/>
          </p15:clr>
        </p15:guide>
        <p15:guide id="3" orient="horz" pos="2272" userDrawn="1">
          <p15:clr>
            <a:srgbClr val="A4A3A4"/>
          </p15:clr>
        </p15:guide>
        <p15:guide id="4" orient="horz" pos="2048" userDrawn="1">
          <p15:clr>
            <a:srgbClr val="A4A3A4"/>
          </p15:clr>
        </p15:guide>
        <p15:guide id="6" pos="2910" userDrawn="1">
          <p15:clr>
            <a:srgbClr val="A4A3A4"/>
          </p15:clr>
        </p15:guide>
        <p15:guide id="10" orient="horz" pos="2477" userDrawn="1">
          <p15:clr>
            <a:srgbClr val="A4A3A4"/>
          </p15:clr>
        </p15:guide>
        <p15:guide id="11" orient="horz" pos="1867" userDrawn="1">
          <p15:clr>
            <a:srgbClr val="A4A3A4"/>
          </p15:clr>
        </p15:guide>
        <p15:guide id="12" pos="3544" userDrawn="1">
          <p15:clr>
            <a:srgbClr val="A4A3A4"/>
          </p15:clr>
        </p15:guide>
        <p15:guide id="13" pos="3612" userDrawn="1">
          <p15:clr>
            <a:srgbClr val="A4A3A4"/>
          </p15:clr>
        </p15:guide>
        <p15:guide id="14" pos="3227" userDrawn="1">
          <p15:clr>
            <a:srgbClr val="A4A3A4"/>
          </p15:clr>
        </p15:guide>
        <p15:guide id="15" pos="3908" userDrawn="1">
          <p15:clr>
            <a:srgbClr val="A4A3A4"/>
          </p15:clr>
        </p15:guide>
        <p15:guide id="16" orient="horz" pos="2162" userDrawn="1">
          <p15:clr>
            <a:srgbClr val="A4A3A4"/>
          </p15:clr>
        </p15:guide>
        <p15:guide id="17" pos="3939" userDrawn="1">
          <p15:clr>
            <a:srgbClr val="A4A3A4"/>
          </p15:clr>
        </p15:guide>
        <p15:guide id="18" pos="30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93DF3-3881-4F40-8056-362095686595}" v="88" dt="2021-04-04T04:10:33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84" y="68"/>
      </p:cViewPr>
      <p:guideLst>
        <p:guide pos="3387"/>
        <p:guide orient="horz" pos="2272"/>
        <p:guide orient="horz" pos="2048"/>
        <p:guide pos="2910"/>
        <p:guide orient="horz" pos="2477"/>
        <p:guide orient="horz" pos="1867"/>
        <p:guide pos="3544"/>
        <p:guide pos="3612"/>
        <p:guide pos="3227"/>
        <p:guide pos="3908"/>
        <p:guide orient="horz" pos="2162"/>
        <p:guide pos="3939"/>
        <p:guide pos="30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创录" userId="887c0482-979c-4828-a4eb-2c5828146bfa" providerId="ADAL" clId="{61793DF3-3881-4F40-8056-362095686595}"/>
    <pc:docChg chg="undo custSel addSld delSld modSld modMainMaster">
      <pc:chgData name="陈创录" userId="887c0482-979c-4828-a4eb-2c5828146bfa" providerId="ADAL" clId="{61793DF3-3881-4F40-8056-362095686595}" dt="2021-04-04T04:10:33.653" v="1438"/>
      <pc:docMkLst>
        <pc:docMk/>
      </pc:docMkLst>
      <pc:sldChg chg="addSp delSp modSp mod modTransition">
        <pc:chgData name="陈创录" userId="887c0482-979c-4828-a4eb-2c5828146bfa" providerId="ADAL" clId="{61793DF3-3881-4F40-8056-362095686595}" dt="2021-04-04T04:10:33.653" v="1438"/>
        <pc:sldMkLst>
          <pc:docMk/>
          <pc:sldMk cId="3239514106" sldId="259"/>
        </pc:sldMkLst>
        <pc:spChg chg="add del mod">
          <ac:chgData name="陈创录" userId="887c0482-979c-4828-a4eb-2c5828146bfa" providerId="ADAL" clId="{61793DF3-3881-4F40-8056-362095686595}" dt="2021-04-04T03:54:12.029" v="1279" actId="21"/>
          <ac:spMkLst>
            <pc:docMk/>
            <pc:sldMk cId="3239514106" sldId="259"/>
            <ac:spMk id="93" creationId="{7CD55511-C142-442F-90AF-F5BFA06746F1}"/>
          </ac:spMkLst>
        </pc:spChg>
        <pc:spChg chg="add del mod">
          <ac:chgData name="陈创录" userId="887c0482-979c-4828-a4eb-2c5828146bfa" providerId="ADAL" clId="{61793DF3-3881-4F40-8056-362095686595}" dt="2021-04-04T03:54:12.029" v="1279" actId="21"/>
          <ac:spMkLst>
            <pc:docMk/>
            <pc:sldMk cId="3239514106" sldId="259"/>
            <ac:spMk id="94" creationId="{237A0A2A-46EA-462C-A562-1B47F0B7FAE4}"/>
          </ac:spMkLst>
        </pc:spChg>
        <pc:spChg chg="add del mod">
          <ac:chgData name="陈创录" userId="887c0482-979c-4828-a4eb-2c5828146bfa" providerId="ADAL" clId="{61793DF3-3881-4F40-8056-362095686595}" dt="2021-04-04T03:54:12.029" v="1279" actId="21"/>
          <ac:spMkLst>
            <pc:docMk/>
            <pc:sldMk cId="3239514106" sldId="259"/>
            <ac:spMk id="95" creationId="{A2DAA341-A07E-45FA-A1D1-CD2F9425E4B1}"/>
          </ac:spMkLst>
        </pc:spChg>
        <pc:spChg chg="add del mod">
          <ac:chgData name="陈创录" userId="887c0482-979c-4828-a4eb-2c5828146bfa" providerId="ADAL" clId="{61793DF3-3881-4F40-8056-362095686595}" dt="2021-04-04T03:54:12.029" v="1279" actId="21"/>
          <ac:spMkLst>
            <pc:docMk/>
            <pc:sldMk cId="3239514106" sldId="259"/>
            <ac:spMk id="96" creationId="{68518857-A7CD-4E93-A8F3-3923EC5BF9BB}"/>
          </ac:spMkLst>
        </pc:spChg>
        <pc:spChg chg="del mod">
          <ac:chgData name="陈创录" userId="887c0482-979c-4828-a4eb-2c5828146bfa" providerId="ADAL" clId="{61793DF3-3881-4F40-8056-362095686595}" dt="2021-04-04T03:54:12.029" v="1279" actId="21"/>
          <ac:spMkLst>
            <pc:docMk/>
            <pc:sldMk cId="3239514106" sldId="259"/>
            <ac:spMk id="151" creationId="{73B9CA26-817D-4DB4-A2C0-21F5E3BD6BCF}"/>
          </ac:spMkLst>
        </pc:spChg>
        <pc:spChg chg="del mod">
          <ac:chgData name="陈创录" userId="887c0482-979c-4828-a4eb-2c5828146bfa" providerId="ADAL" clId="{61793DF3-3881-4F40-8056-362095686595}" dt="2021-04-04T03:54:12.029" v="1279" actId="21"/>
          <ac:spMkLst>
            <pc:docMk/>
            <pc:sldMk cId="3239514106" sldId="259"/>
            <ac:spMk id="153" creationId="{E6593814-4DCB-482D-9078-0BD587A5FDDD}"/>
          </ac:spMkLst>
        </pc:spChg>
        <pc:picChg chg="del mod">
          <ac:chgData name="陈创录" userId="887c0482-979c-4828-a4eb-2c5828146bfa" providerId="ADAL" clId="{61793DF3-3881-4F40-8056-362095686595}" dt="2021-04-03T04:39:24.974" v="192" actId="478"/>
          <ac:picMkLst>
            <pc:docMk/>
            <pc:sldMk cId="3239514106" sldId="259"/>
            <ac:picMk id="6" creationId="{D693C487-4E09-42B1-A8D6-28D82D94CED9}"/>
          </ac:picMkLst>
        </pc:picChg>
        <pc:picChg chg="add del mod ord">
          <ac:chgData name="陈创录" userId="887c0482-979c-4828-a4eb-2c5828146bfa" providerId="ADAL" clId="{61793DF3-3881-4F40-8056-362095686595}" dt="2021-04-03T04:41:38.473" v="222" actId="478"/>
          <ac:picMkLst>
            <pc:docMk/>
            <pc:sldMk cId="3239514106" sldId="259"/>
            <ac:picMk id="20" creationId="{E9C0414B-6829-440A-A19A-D862C33CB90F}"/>
          </ac:picMkLst>
        </pc:picChg>
        <pc:picChg chg="add mod ord">
          <ac:chgData name="陈创录" userId="887c0482-979c-4828-a4eb-2c5828146bfa" providerId="ADAL" clId="{61793DF3-3881-4F40-8056-362095686595}" dt="2021-04-04T04:10:33.653" v="1438"/>
          <ac:picMkLst>
            <pc:docMk/>
            <pc:sldMk cId="3239514106" sldId="259"/>
            <ac:picMk id="24" creationId="{A8F185D5-DE8A-4F39-9D5F-0569C49101C5}"/>
          </ac:picMkLst>
        </pc:pic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19" creationId="{3EDBA974-D3E7-41E1-8FD7-2EFA056C224C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20" creationId="{DF8B1E28-DEB0-4E5A-9311-715AE3B74DF9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21" creationId="{73A7B8DD-2B73-4966-A5D1-9DD2EC526E50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22" creationId="{00FC99F8-EC19-49EF-82D2-C212CEEF22FC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23" creationId="{748390F4-71B6-4CEE-8032-F986C223A1F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25" creationId="{BB648A4D-EB6C-42EC-84BC-108A75CC7A2E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26" creationId="{A060700E-5AC3-4D3F-B3C7-B68D208C603E}"/>
          </ac:cxnSpMkLst>
        </pc:cxnChg>
        <pc:cxnChg chg="add del mod">
          <ac:chgData name="陈创录" userId="887c0482-979c-4828-a4eb-2c5828146bfa" providerId="ADAL" clId="{61793DF3-3881-4F40-8056-362095686595}" dt="2021-04-03T04:42:17.906" v="230" actId="21"/>
          <ac:cxnSpMkLst>
            <pc:docMk/>
            <pc:sldMk cId="3239514106" sldId="259"/>
            <ac:cxnSpMk id="26" creationId="{D46BF57E-0246-43FF-BCB1-03011C8B370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27" creationId="{16DE4292-476E-4D61-AC26-E3DD65F50A22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28" creationId="{BD207E32-BF0B-4567-AC6E-FB9AA986F7E8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29" creationId="{F829C5BF-4DDF-4967-84FC-23E02D4C92BA}"/>
          </ac:cxnSpMkLst>
        </pc:cxnChg>
        <pc:cxnChg chg="add del mod">
          <ac:chgData name="陈创录" userId="887c0482-979c-4828-a4eb-2c5828146bfa" providerId="ADAL" clId="{61793DF3-3881-4F40-8056-362095686595}" dt="2021-04-03T05:51:54.022" v="340" actId="478"/>
          <ac:cxnSpMkLst>
            <pc:docMk/>
            <pc:sldMk cId="3239514106" sldId="259"/>
            <ac:cxnSpMk id="30" creationId="{46868574-6D87-4337-B95A-32B576CE9746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30" creationId="{CBCAFA0A-562C-4D5E-9430-651EEFB91579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31" creationId="{1F8B1073-86B8-4B4C-8B91-A503D0F8087F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32" creationId="{FE3D0CA2-B16D-4D7B-A494-FE4D0EF01B47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33" creationId="{1E31C092-43A9-483B-ADC3-65D4DF4162D1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34" creationId="{C8D545D5-D799-4C6D-8192-DB6D276E3DBE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35" creationId="{67BC8511-2080-41D3-A011-C98AF8D71806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36" creationId="{FF74F9B0-CA9D-4820-8D24-D0B9A2596C19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37" creationId="{6F17AEB8-D3AC-4BF8-BD17-4381CA5EFF59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38" creationId="{95E04599-C044-4098-AE1F-EBB23ECB0BA2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39" creationId="{C2A0A69B-2360-462B-9374-394CA550CF6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40" creationId="{E6537F9B-29B1-458E-BCA6-F98E4C22BCB0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41" creationId="{EF7D0A3D-5EAC-4A27-A771-A12B3D1500BD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42" creationId="{55205662-DFD5-4704-B084-1C056D242019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43" creationId="{232ADC59-2834-40A6-9A1F-6145281C6801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44" creationId="{D37A6A48-9610-44D4-90A2-75176C0CF1E8}"/>
          </ac:cxnSpMkLst>
        </pc:cxnChg>
        <pc:cxnChg chg="add del mod">
          <ac:chgData name="陈创录" userId="887c0482-979c-4828-a4eb-2c5828146bfa" providerId="ADAL" clId="{61793DF3-3881-4F40-8056-362095686595}" dt="2021-04-04T03:41:58.638" v="671"/>
          <ac:cxnSpMkLst>
            <pc:docMk/>
            <pc:sldMk cId="3239514106" sldId="259"/>
            <ac:cxnSpMk id="45" creationId="{71E418E7-1ADD-4511-BC97-98E58BF4E6CC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46" creationId="{F36CDA82-2C46-4A6F-A44F-C1CD38E8130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47" creationId="{0C19946D-B1DD-4D6D-B0D3-B8D0ADED2EEC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48" creationId="{B8B9A841-93FF-4E04-9E7E-F1DBF0C69945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49" creationId="{7757685A-5458-4A1F-8987-3890F0A8936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50" creationId="{5979AB02-77D3-41A4-A40A-18B0AFCE8524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51" creationId="{B4283D76-B326-45A7-BDC6-63F145D6DDFA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52" creationId="{8AEB603A-E385-4BE2-BA5F-D42A7EC54777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53" creationId="{0FAEF8EF-D5C3-4300-8E71-6725FA7D8DC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54" creationId="{C8AB06B2-5CAD-42DC-BBAC-D60F79620113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55" creationId="{C767DB02-77C0-4FAE-AB09-5820DF4C89DC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56" creationId="{82412389-4355-40B8-9246-1307C5944E61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57" creationId="{585485DD-4AE9-433C-8B8A-D3AE72907892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58" creationId="{F57E3F0E-1A03-46B6-A308-C95DCB52CE50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59" creationId="{A28F1E87-2C5B-4A2D-A28C-474B555408D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60" creationId="{B045F7E2-FAF8-45BA-9642-D2D92868B33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61" creationId="{DE013605-1FF1-459A-9ED5-8CF40384E0DC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62" creationId="{3B0036DD-E10E-4676-8971-B7E6EC5FBBED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63" creationId="{DDE3BE6A-C4E8-4BDF-8275-C89EDDAE8DDD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64" creationId="{E2B19150-70B9-47B8-B239-7CC35B34A507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65" creationId="{90875D15-681F-4C26-AB31-B7DBA6CE13CD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66" creationId="{E80CCFD5-801A-488C-8BFD-AB556556E484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67" creationId="{0CA852C0-AD6D-4ECE-9F5D-8FF1C7320FE4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68" creationId="{EFAFB60C-B027-49B9-910C-E8EAE6A8C62E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69" creationId="{57D15640-1942-4088-9C7F-354581E3D91A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70" creationId="{E14F6326-654A-4C6A-8866-BD28EAD49D6E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71" creationId="{1CEE066A-295C-4472-8F7E-7C5CD2850AD3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72" creationId="{C457D296-C304-4FC7-BC4C-790E0E4CC4C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73" creationId="{2DD80A39-9661-445F-8183-D205BE81793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74" creationId="{24CC06BC-C498-4CDB-A8B9-647453051C2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75" creationId="{D5B46192-5100-4B27-A46B-44FECC9E6F00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76" creationId="{519297C9-69DE-4524-8424-0924B8C99B8F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77" creationId="{EE0B548E-31D2-44F4-A910-A97A94F9E66F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78" creationId="{5E8164B0-0126-4CDE-82EA-643B6348E440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79" creationId="{60424C10-0FBF-4C5A-BE16-8FF41D8856D7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80" creationId="{E1C81D1D-21D9-4719-BBC9-D3FAEDF24E3D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81" creationId="{EF17829D-FF46-4EAB-9F7D-86537355D8E1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82" creationId="{AE77DD5A-E294-425A-B306-9007C0B97A5F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83" creationId="{03DEDCE9-CFB8-4CDD-A4A0-A3CF47474F0C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84" creationId="{257E9FF0-6450-4E0B-BECB-DABAF76FB14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85" creationId="{7E12CD0B-A047-4509-8689-8DC7D5DE8837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86" creationId="{0B204101-571B-48F9-A986-23BA0736BDD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87" creationId="{B55C4ED1-EAD0-41EE-97AE-F68751D083AC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88" creationId="{89509A5A-8DA0-4C0D-9E06-3C10C0686BC2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89" creationId="{DE1F1FB5-4D4C-4209-A478-C1B12F4821C1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90" creationId="{E1F962EC-1DEE-4311-9217-05133A8E4DAF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91" creationId="{80209D4C-AEDE-4A5D-BE4E-BD237080D6C6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92" creationId="{842878FD-EDFB-4C91-B78F-8024EE68E661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9514106" sldId="259"/>
            <ac:cxnSpMk id="138" creationId="{B3DCB9FE-4976-45CB-84F7-DD2EBB385487}"/>
          </ac:cxnSpMkLst>
        </pc:cxnChg>
        <pc:cxnChg chg="del">
          <ac:chgData name="陈创录" userId="887c0482-979c-4828-a4eb-2c5828146bfa" providerId="ADAL" clId="{61793DF3-3881-4F40-8056-362095686595}" dt="2021-04-03T04:33:24.457" v="25" actId="478"/>
          <ac:cxnSpMkLst>
            <pc:docMk/>
            <pc:sldMk cId="3239514106" sldId="259"/>
            <ac:cxnSpMk id="148" creationId="{B29FA594-D6B7-42F4-8246-5196B84FDC58}"/>
          </ac:cxnSpMkLst>
        </pc:cxnChg>
        <pc:cxnChg chg="del mod">
          <ac:chgData name="陈创录" userId="887c0482-979c-4828-a4eb-2c5828146bfa" providerId="ADAL" clId="{61793DF3-3881-4F40-8056-362095686595}" dt="2021-04-03T04:33:13.968" v="24" actId="478"/>
          <ac:cxnSpMkLst>
            <pc:docMk/>
            <pc:sldMk cId="3239514106" sldId="259"/>
            <ac:cxnSpMk id="149" creationId="{205CF55E-890A-4400-966E-D0F838B665FC}"/>
          </ac:cxnSpMkLst>
        </pc:cxnChg>
      </pc:sldChg>
      <pc:sldChg chg="addSp delSp modSp add mod modTransition">
        <pc:chgData name="陈创录" userId="887c0482-979c-4828-a4eb-2c5828146bfa" providerId="ADAL" clId="{61793DF3-3881-4F40-8056-362095686595}" dt="2021-04-04T04:10:33.653" v="1438"/>
        <pc:sldMkLst>
          <pc:docMk/>
          <pc:sldMk cId="583702965" sldId="260"/>
        </pc:sldMkLst>
        <pc:spChg chg="add del mod">
          <ac:chgData name="陈创录" userId="887c0482-979c-4828-a4eb-2c5828146bfa" providerId="ADAL" clId="{61793DF3-3881-4F40-8056-362095686595}" dt="2021-04-04T03:56:28.292" v="1290" actId="478"/>
          <ac:spMkLst>
            <pc:docMk/>
            <pc:sldMk cId="583702965" sldId="260"/>
            <ac:spMk id="126" creationId="{907C9BDD-73C3-4506-977A-9843B72A93CC}"/>
          </ac:spMkLst>
        </pc:spChg>
        <pc:spChg chg="add del mod">
          <ac:chgData name="陈创录" userId="887c0482-979c-4828-a4eb-2c5828146bfa" providerId="ADAL" clId="{61793DF3-3881-4F40-8056-362095686595}" dt="2021-04-04T03:56:28.918" v="1291" actId="478"/>
          <ac:spMkLst>
            <pc:docMk/>
            <pc:sldMk cId="583702965" sldId="260"/>
            <ac:spMk id="127" creationId="{84607F91-9F6A-47E0-AB64-A0530CCE9728}"/>
          </ac:spMkLst>
        </pc:spChg>
        <pc:spChg chg="add del mod">
          <ac:chgData name="陈创录" userId="887c0482-979c-4828-a4eb-2c5828146bfa" providerId="ADAL" clId="{61793DF3-3881-4F40-8056-362095686595}" dt="2021-04-04T03:56:29.562" v="1292" actId="478"/>
          <ac:spMkLst>
            <pc:docMk/>
            <pc:sldMk cId="583702965" sldId="260"/>
            <ac:spMk id="128" creationId="{107023D9-AA44-4F9C-AD17-635EBEFAEE4F}"/>
          </ac:spMkLst>
        </pc:spChg>
        <pc:spChg chg="add del mod">
          <ac:chgData name="陈创录" userId="887c0482-979c-4828-a4eb-2c5828146bfa" providerId="ADAL" clId="{61793DF3-3881-4F40-8056-362095686595}" dt="2021-04-04T03:56:27.075" v="1289" actId="478"/>
          <ac:spMkLst>
            <pc:docMk/>
            <pc:sldMk cId="583702965" sldId="260"/>
            <ac:spMk id="129" creationId="{560C94AA-9214-4016-AD9E-BA52ADFD9B45}"/>
          </ac:spMkLst>
        </pc:spChg>
        <pc:spChg chg="add del mod">
          <ac:chgData name="陈创录" userId="887c0482-979c-4828-a4eb-2c5828146bfa" providerId="ADAL" clId="{61793DF3-3881-4F40-8056-362095686595}" dt="2021-04-04T03:56:30.308" v="1293" actId="478"/>
          <ac:spMkLst>
            <pc:docMk/>
            <pc:sldMk cId="583702965" sldId="260"/>
            <ac:spMk id="130" creationId="{4E25407A-4DFC-48DE-8818-AD78999DCFAD}"/>
          </ac:spMkLst>
        </pc:spChg>
        <pc:spChg chg="add del mod">
          <ac:chgData name="陈创录" userId="887c0482-979c-4828-a4eb-2c5828146bfa" providerId="ADAL" clId="{61793DF3-3881-4F40-8056-362095686595}" dt="2021-04-04T03:56:30.965" v="1294" actId="478"/>
          <ac:spMkLst>
            <pc:docMk/>
            <pc:sldMk cId="583702965" sldId="260"/>
            <ac:spMk id="131" creationId="{54BA4E8E-1552-420F-8E0C-74125B67FB78}"/>
          </ac:spMkLst>
        </pc:spChg>
        <pc:spChg chg="del mod">
          <ac:chgData name="陈创录" userId="887c0482-979c-4828-a4eb-2c5828146bfa" providerId="ADAL" clId="{61793DF3-3881-4F40-8056-362095686595}" dt="2021-04-04T03:49:33.754" v="1142" actId="478"/>
          <ac:spMkLst>
            <pc:docMk/>
            <pc:sldMk cId="583702965" sldId="260"/>
            <ac:spMk id="151" creationId="{73B9CA26-817D-4DB4-A2C0-21F5E3BD6BCF}"/>
          </ac:spMkLst>
        </pc:spChg>
        <pc:spChg chg="del mod">
          <ac:chgData name="陈创录" userId="887c0482-979c-4828-a4eb-2c5828146bfa" providerId="ADAL" clId="{61793DF3-3881-4F40-8056-362095686595}" dt="2021-04-04T03:49:37.080" v="1145" actId="478"/>
          <ac:spMkLst>
            <pc:docMk/>
            <pc:sldMk cId="583702965" sldId="260"/>
            <ac:spMk id="153" creationId="{E6593814-4DCB-482D-9078-0BD587A5FDDD}"/>
          </ac:spMkLst>
        </pc:spChg>
        <pc:picChg chg="del">
          <ac:chgData name="陈创录" userId="887c0482-979c-4828-a4eb-2c5828146bfa" providerId="ADAL" clId="{61793DF3-3881-4F40-8056-362095686595}" dt="2021-04-03T04:38:59.201" v="150" actId="478"/>
          <ac:picMkLst>
            <pc:docMk/>
            <pc:sldMk cId="583702965" sldId="260"/>
            <ac:picMk id="6" creationId="{D693C487-4E09-42B1-A8D6-28D82D94CED9}"/>
          </ac:picMkLst>
        </pc:picChg>
        <pc:picChg chg="add del mod ord">
          <ac:chgData name="陈创录" userId="887c0482-979c-4828-a4eb-2c5828146bfa" providerId="ADAL" clId="{61793DF3-3881-4F40-8056-362095686595}" dt="2021-04-03T04:41:00.031" v="213" actId="478"/>
          <ac:picMkLst>
            <pc:docMk/>
            <pc:sldMk cId="583702965" sldId="260"/>
            <ac:picMk id="13" creationId="{8E3B880A-0829-4572-898A-5807CAF96EBB}"/>
          </ac:picMkLst>
        </pc:picChg>
        <pc:picChg chg="add del mod ord">
          <ac:chgData name="陈创录" userId="887c0482-979c-4828-a4eb-2c5828146bfa" providerId="ADAL" clId="{61793DF3-3881-4F40-8056-362095686595}" dt="2021-04-04T03:33:24.936" v="648" actId="478"/>
          <ac:picMkLst>
            <pc:docMk/>
            <pc:sldMk cId="583702965" sldId="260"/>
            <ac:picMk id="19" creationId="{209EC044-D749-497B-8EE7-F34729022A11}"/>
          </ac:picMkLst>
        </pc:picChg>
        <pc:picChg chg="add mod ord">
          <ac:chgData name="陈创录" userId="887c0482-979c-4828-a4eb-2c5828146bfa" providerId="ADAL" clId="{61793DF3-3881-4F40-8056-362095686595}" dt="2021-04-04T04:10:33.653" v="1438"/>
          <ac:picMkLst>
            <pc:docMk/>
            <pc:sldMk cId="583702965" sldId="260"/>
            <ac:picMk id="69" creationId="{8C4B5252-D9AE-42CF-804C-E299D22F649C}"/>
          </ac:picMkLst>
        </pc:picChg>
        <pc:cxnChg chg="add del mod ord">
          <ac:chgData name="陈创录" userId="887c0482-979c-4828-a4eb-2c5828146bfa" providerId="ADAL" clId="{61793DF3-3881-4F40-8056-362095686595}" dt="2021-04-04T03:32:12.642" v="637" actId="478"/>
          <ac:cxnSpMkLst>
            <pc:docMk/>
            <pc:sldMk cId="583702965" sldId="260"/>
            <ac:cxnSpMk id="15" creationId="{77FEA3D8-9CC7-432F-ACC9-9B1C8E587A0A}"/>
          </ac:cxnSpMkLst>
        </pc:cxnChg>
        <pc:cxnChg chg="add del mod ord">
          <ac:chgData name="陈创录" userId="887c0482-979c-4828-a4eb-2c5828146bfa" providerId="ADAL" clId="{61793DF3-3881-4F40-8056-362095686595}" dt="2021-04-04T03:32:11.953" v="636" actId="478"/>
          <ac:cxnSpMkLst>
            <pc:docMk/>
            <pc:sldMk cId="583702965" sldId="260"/>
            <ac:cxnSpMk id="16" creationId="{52D49893-C698-472A-99E4-848AF54B5E3A}"/>
          </ac:cxnSpMkLst>
        </pc:cxnChg>
        <pc:cxnChg chg="add del mod ord">
          <ac:chgData name="陈创录" userId="887c0482-979c-4828-a4eb-2c5828146bfa" providerId="ADAL" clId="{61793DF3-3881-4F40-8056-362095686595}" dt="2021-04-04T03:32:11.127" v="635" actId="478"/>
          <ac:cxnSpMkLst>
            <pc:docMk/>
            <pc:sldMk cId="583702965" sldId="260"/>
            <ac:cxnSpMk id="17" creationId="{FE582166-58BB-4E1D-8424-AC44372AD73D}"/>
          </ac:cxnSpMkLst>
        </pc:cxnChg>
        <pc:cxnChg chg="add del mod ord">
          <ac:chgData name="陈创录" userId="887c0482-979c-4828-a4eb-2c5828146bfa" providerId="ADAL" clId="{61793DF3-3881-4F40-8056-362095686595}" dt="2021-04-04T03:32:10.292" v="634" actId="478"/>
          <ac:cxnSpMkLst>
            <pc:docMk/>
            <pc:sldMk cId="583702965" sldId="260"/>
            <ac:cxnSpMk id="18" creationId="{76C179DF-9408-40F9-9F37-A34FE47CB06E}"/>
          </ac:cxnSpMkLst>
        </pc:cxnChg>
        <pc:cxnChg chg="add del mod ord">
          <ac:chgData name="陈创录" userId="887c0482-979c-4828-a4eb-2c5828146bfa" providerId="ADAL" clId="{61793DF3-3881-4F40-8056-362095686595}" dt="2021-04-04T03:32:13.616" v="638" actId="478"/>
          <ac:cxnSpMkLst>
            <pc:docMk/>
            <pc:sldMk cId="583702965" sldId="260"/>
            <ac:cxnSpMk id="20" creationId="{9F21192C-A1E5-42A1-A16F-2CBDB761DA8A}"/>
          </ac:cxnSpMkLst>
        </pc:cxnChg>
        <pc:cxnChg chg="add del mod ord">
          <ac:chgData name="陈创录" userId="887c0482-979c-4828-a4eb-2c5828146bfa" providerId="ADAL" clId="{61793DF3-3881-4F40-8056-362095686595}" dt="2021-04-04T03:32:18.241" v="639" actId="478"/>
          <ac:cxnSpMkLst>
            <pc:docMk/>
            <pc:sldMk cId="583702965" sldId="260"/>
            <ac:cxnSpMk id="21" creationId="{DB9FB54D-3587-452D-B6D3-F78FACCDD2C3}"/>
          </ac:cxnSpMkLst>
        </pc:cxnChg>
        <pc:cxnChg chg="add del mod ord">
          <ac:chgData name="陈创录" userId="887c0482-979c-4828-a4eb-2c5828146bfa" providerId="ADAL" clId="{61793DF3-3881-4F40-8056-362095686595}" dt="2021-04-04T03:33:38.751" v="649" actId="478"/>
          <ac:cxnSpMkLst>
            <pc:docMk/>
            <pc:sldMk cId="583702965" sldId="260"/>
            <ac:cxnSpMk id="22" creationId="{F6C977D8-BB8C-48E7-A376-63D8A374E3C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25" creationId="{BB648A4D-EB6C-42EC-84BC-108A75CC7A2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27" creationId="{16DE4292-476E-4D61-AC26-E3DD65F50A22}"/>
          </ac:cxnSpMkLst>
        </pc:cxnChg>
        <pc:cxnChg chg="add del mod">
          <ac:chgData name="陈创录" userId="887c0482-979c-4828-a4eb-2c5828146bfa" providerId="ADAL" clId="{61793DF3-3881-4F40-8056-362095686595}" dt="2021-04-03T05:51:56.814" v="341" actId="478"/>
          <ac:cxnSpMkLst>
            <pc:docMk/>
            <pc:sldMk cId="583702965" sldId="260"/>
            <ac:cxnSpMk id="28" creationId="{29E78C23-A86A-4150-B3CC-3CFA6AC3E1D8}"/>
          </ac:cxnSpMkLst>
        </pc:cxnChg>
        <pc:cxnChg chg="add del mod">
          <ac:chgData name="陈创录" userId="887c0482-979c-4828-a4eb-2c5828146bfa" providerId="ADAL" clId="{61793DF3-3881-4F40-8056-362095686595}" dt="2021-04-04T03:32:55.590" v="647"/>
          <ac:cxnSpMkLst>
            <pc:docMk/>
            <pc:sldMk cId="583702965" sldId="260"/>
            <ac:cxnSpMk id="31" creationId="{D6FCB85C-D12B-4A0C-82EB-02639212A313}"/>
          </ac:cxnSpMkLst>
        </pc:cxnChg>
        <pc:cxnChg chg="add del mod">
          <ac:chgData name="陈创录" userId="887c0482-979c-4828-a4eb-2c5828146bfa" providerId="ADAL" clId="{61793DF3-3881-4F40-8056-362095686595}" dt="2021-04-04T03:32:55.590" v="647"/>
          <ac:cxnSpMkLst>
            <pc:docMk/>
            <pc:sldMk cId="583702965" sldId="260"/>
            <ac:cxnSpMk id="32" creationId="{8A2F5A50-65F5-403D-BA08-726CAD7961D0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33" creationId="{3C12335F-774F-4B82-BE73-605B78174FD4}"/>
          </ac:cxnSpMkLst>
        </pc:cxnChg>
        <pc:cxnChg chg="add del mod">
          <ac:chgData name="陈创录" userId="887c0482-979c-4828-a4eb-2c5828146bfa" providerId="ADAL" clId="{61793DF3-3881-4F40-8056-362095686595}" dt="2021-04-04T03:32:55.590" v="647"/>
          <ac:cxnSpMkLst>
            <pc:docMk/>
            <pc:sldMk cId="583702965" sldId="260"/>
            <ac:cxnSpMk id="34" creationId="{489278A6-0E99-4485-AB24-FA38A8A507C0}"/>
          </ac:cxnSpMkLst>
        </pc:cxnChg>
        <pc:cxnChg chg="add del mod">
          <ac:chgData name="陈创录" userId="887c0482-979c-4828-a4eb-2c5828146bfa" providerId="ADAL" clId="{61793DF3-3881-4F40-8056-362095686595}" dt="2021-04-04T03:32:55.590" v="647"/>
          <ac:cxnSpMkLst>
            <pc:docMk/>
            <pc:sldMk cId="583702965" sldId="260"/>
            <ac:cxnSpMk id="35" creationId="{FF824CF9-F65C-40C6-AE42-BF7F9C7A1B99}"/>
          </ac:cxnSpMkLst>
        </pc:cxnChg>
        <pc:cxnChg chg="add del mod">
          <ac:chgData name="陈创录" userId="887c0482-979c-4828-a4eb-2c5828146bfa" providerId="ADAL" clId="{61793DF3-3881-4F40-8056-362095686595}" dt="2021-04-04T03:32:55.590" v="647"/>
          <ac:cxnSpMkLst>
            <pc:docMk/>
            <pc:sldMk cId="583702965" sldId="260"/>
            <ac:cxnSpMk id="36" creationId="{84DEDA98-6728-4E8D-8495-F3CC2C079175}"/>
          </ac:cxnSpMkLst>
        </pc:cxnChg>
        <pc:cxnChg chg="add del mod">
          <ac:chgData name="陈创录" userId="887c0482-979c-4828-a4eb-2c5828146bfa" providerId="ADAL" clId="{61793DF3-3881-4F40-8056-362095686595}" dt="2021-04-04T03:32:55.590" v="647"/>
          <ac:cxnSpMkLst>
            <pc:docMk/>
            <pc:sldMk cId="583702965" sldId="260"/>
            <ac:cxnSpMk id="37" creationId="{6A16F441-DFFD-4472-949E-F6F31F67655A}"/>
          </ac:cxnSpMkLst>
        </pc:cxnChg>
        <pc:cxnChg chg="add del mod">
          <ac:chgData name="陈创录" userId="887c0482-979c-4828-a4eb-2c5828146bfa" providerId="ADAL" clId="{61793DF3-3881-4F40-8056-362095686595}" dt="2021-04-04T03:32:55.590" v="647"/>
          <ac:cxnSpMkLst>
            <pc:docMk/>
            <pc:sldMk cId="583702965" sldId="260"/>
            <ac:cxnSpMk id="38" creationId="{72B9241A-F932-4A2B-8541-5EBC20247FDD}"/>
          </ac:cxnSpMkLst>
        </pc:cxnChg>
        <pc:cxnChg chg="add mod">
          <ac:chgData name="陈创录" userId="887c0482-979c-4828-a4eb-2c5828146bfa" providerId="ADAL" clId="{61793DF3-3881-4F40-8056-362095686595}" dt="2021-04-03T05:56:06.268" v="387" actId="571"/>
          <ac:cxnSpMkLst>
            <pc:docMk/>
            <pc:sldMk cId="583702965" sldId="260"/>
            <ac:cxnSpMk id="42" creationId="{777DA74A-D601-4717-9C7B-961712165C2C}"/>
          </ac:cxnSpMkLst>
        </pc:cxnChg>
        <pc:cxnChg chg="add del mod">
          <ac:chgData name="陈创录" userId="887c0482-979c-4828-a4eb-2c5828146bfa" providerId="ADAL" clId="{61793DF3-3881-4F40-8056-362095686595}" dt="2021-04-03T06:00:48.924" v="437" actId="478"/>
          <ac:cxnSpMkLst>
            <pc:docMk/>
            <pc:sldMk cId="583702965" sldId="260"/>
            <ac:cxnSpMk id="44" creationId="{49C815CC-96CD-4E31-B3C1-D48CF0354FF2}"/>
          </ac:cxnSpMkLst>
        </pc:cxnChg>
        <pc:cxnChg chg="add del mod">
          <ac:chgData name="陈创录" userId="887c0482-979c-4828-a4eb-2c5828146bfa" providerId="ADAL" clId="{61793DF3-3881-4F40-8056-362095686595}" dt="2021-04-03T06:00:48.924" v="437" actId="478"/>
          <ac:cxnSpMkLst>
            <pc:docMk/>
            <pc:sldMk cId="583702965" sldId="260"/>
            <ac:cxnSpMk id="46" creationId="{E334103C-8727-4A9C-A417-7AEE6D170837}"/>
          </ac:cxnSpMkLst>
        </pc:cxnChg>
        <pc:cxnChg chg="add del mod">
          <ac:chgData name="陈创录" userId="887c0482-979c-4828-a4eb-2c5828146bfa" providerId="ADAL" clId="{61793DF3-3881-4F40-8056-362095686595}" dt="2021-04-03T06:00:48.924" v="437" actId="478"/>
          <ac:cxnSpMkLst>
            <pc:docMk/>
            <pc:sldMk cId="583702965" sldId="260"/>
            <ac:cxnSpMk id="49" creationId="{3D9E846F-B23D-42A4-A095-B197A0005031}"/>
          </ac:cxnSpMkLst>
        </pc:cxnChg>
        <pc:cxnChg chg="add mod or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52" creationId="{41899814-6ECC-49E9-BF6B-9AB7FCBC3755}"/>
          </ac:cxnSpMkLst>
        </pc:cxnChg>
        <pc:cxnChg chg="add del mod">
          <ac:chgData name="陈创录" userId="887c0482-979c-4828-a4eb-2c5828146bfa" providerId="ADAL" clId="{61793DF3-3881-4F40-8056-362095686595}" dt="2021-04-03T06:00:48.924" v="437" actId="478"/>
          <ac:cxnSpMkLst>
            <pc:docMk/>
            <pc:sldMk cId="583702965" sldId="260"/>
            <ac:cxnSpMk id="52" creationId="{DDAE09B7-656A-4403-B777-19349283C69D}"/>
          </ac:cxnSpMkLst>
        </pc:cxnChg>
        <pc:cxnChg chg="add mod or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53" creationId="{F90DD5FC-ACC0-4C27-9564-02C9C96E85F2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54" creationId="{90257FFC-2654-4E78-88E9-F5075CAE80FE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55" creationId="{1786F18C-A909-4FA0-BBB6-A5563672A39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56" creationId="{C522CAA5-B7CF-495E-B22C-4A58A0B2734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57" creationId="{02168FD2-E5B8-4B78-B3F2-D50CC3524343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58" creationId="{6FBE3A45-D8D5-4E6B-8F00-08FA9BB81293}"/>
          </ac:cxnSpMkLst>
        </pc:cxnChg>
        <pc:cxnChg chg="add del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59" creationId="{60BF3F2F-7681-480F-BD1D-A27DF1DDBD60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60" creationId="{B104210B-D296-42B9-8565-4E5AEBFAAA0E}"/>
          </ac:cxnSpMkLst>
        </pc:cxnChg>
        <pc:cxnChg chg="add mod or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61" creationId="{9963BB72-6FD1-4F5F-A73A-9CF38FE33DF6}"/>
          </ac:cxnSpMkLst>
        </pc:cxnChg>
        <pc:cxnChg chg="add mod or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62" creationId="{566F46A0-5E33-457D-A873-ACE4F502C39E}"/>
          </ac:cxnSpMkLst>
        </pc:cxnChg>
        <pc:cxnChg chg="add mod or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63" creationId="{E4026C75-7E24-4113-B64D-0563C791A669}"/>
          </ac:cxnSpMkLst>
        </pc:cxnChg>
        <pc:cxnChg chg="add mod or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64" creationId="{FB572880-230B-4F3F-8D3D-462594257FEB}"/>
          </ac:cxnSpMkLst>
        </pc:cxnChg>
        <pc:cxnChg chg="add mod or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65" creationId="{B37DC19D-1E57-40ED-9305-7CC3353A82A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70" creationId="{06684A84-C54C-427D-9D2E-ED358D815E17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71" creationId="{9B8DF0F0-AD41-4BC2-9B80-B3B7331B60E7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72" creationId="{E5095769-88D2-4841-B928-155016F57C0D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73" creationId="{2E3B1C45-E9EC-4736-942D-D27573D4DB2E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74" creationId="{F8F33CC9-C17E-4AF1-8183-E3729377E794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75" creationId="{CCAF9039-DAA6-423E-AB2C-FD0ED0D4F8C2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76" creationId="{2F78F6CE-4AB7-4958-B94B-7E5FB0068DFE}"/>
          </ac:cxnSpMkLst>
        </pc:cxnChg>
        <pc:cxnChg chg="add del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77" creationId="{641B6A7B-64BE-4D01-A81F-F8356C6A3F40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78" creationId="{701CDA5B-C79D-460D-A7D4-2907BD46F4A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79" creationId="{8050E0FF-C296-44FD-B333-3867AA58AC23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80" creationId="{2A7CB048-09F5-4490-9B8F-685D8FCE162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81" creationId="{B273244D-757E-4DE1-A6C1-C1DA69B3EE62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82" creationId="{5764C1EC-C223-43EB-875D-C43B1A9487CA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83" creationId="{9F32F3F8-44EC-4601-A438-8A7AD7F91A9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84" creationId="{54E9C744-8F21-4FB7-9D53-39D5B34ECD92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85" creationId="{620BCC50-0839-4E17-A7A4-BB699A58A7B2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86" creationId="{DB260F8B-ED8B-484D-90AF-A373C5E77585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87" creationId="{7BA5BDCE-ABFC-485F-A05C-924C4CA7111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88" creationId="{FD78E419-ED01-44D5-9375-A977A7CEDDBA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89" creationId="{305EB1EC-8B86-4A6B-AABF-368E56D6BB5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90" creationId="{4E8DC90F-0BC2-4112-966D-805762DCD026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91" creationId="{AD21A6C4-021C-4BC1-9510-25252DF3E435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92" creationId="{45411368-8174-4EB8-AF4B-A3DEB7A3F4DC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93" creationId="{D2B48942-0A12-454E-8135-DDF2B10E09F9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94" creationId="{60A8D0B6-3E8D-4EFD-A42F-AAF3BA4A830F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95" creationId="{0F24F974-E428-4819-8176-C04689CABD7E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96" creationId="{48F6AA93-4049-40E6-BCD2-D009EF3DC7D9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97" creationId="{B8EF84AB-E3AC-4C89-9B66-0C75FC28C5E5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98" creationId="{EC4C6510-54D7-44E0-81CB-1876A3A8BA5B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99" creationId="{4B95880C-2922-4551-A280-A838480D79EF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00" creationId="{99A37CE1-7FC8-409C-8513-19C93999441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01" creationId="{3E025ED1-2BE3-4965-9C29-4BC5971DB4D5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02" creationId="{FC518579-E1D3-42AA-8D5E-F2711F8499A6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03" creationId="{5784BC55-DACD-44C2-9801-E7839F22F41F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04" creationId="{B56CF0E2-6655-480D-9BF8-58D950276273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05" creationId="{168E534C-B117-404F-906E-7CD4676C62F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06" creationId="{EA580726-6A1C-4B44-8B9B-F68033EB804D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07" creationId="{A41DDAD3-24FA-4F0E-AF4B-17D92B1C0570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08" creationId="{DFC738BA-687D-4710-86F0-7562F364963E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09" creationId="{949DCD87-E57E-461D-8104-37BC8A7DAA3E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10" creationId="{392D85EF-7635-4F43-8197-864818682993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583702965" sldId="260"/>
            <ac:cxnSpMk id="111" creationId="{A7094E72-2502-4E3E-B5A9-6DFE12BDE3E0}"/>
          </ac:cxnSpMkLst>
        </pc:cxnChg>
        <pc:cxnChg chg="add del mod">
          <ac:chgData name="陈创录" userId="887c0482-979c-4828-a4eb-2c5828146bfa" providerId="ADAL" clId="{61793DF3-3881-4F40-8056-362095686595}" dt="2021-04-04T03:43:30.390" v="897" actId="478"/>
          <ac:cxnSpMkLst>
            <pc:docMk/>
            <pc:sldMk cId="583702965" sldId="260"/>
            <ac:cxnSpMk id="112" creationId="{5EF0FEC2-961A-48C2-B6EE-2B681171159B}"/>
          </ac:cxnSpMkLst>
        </pc:cxnChg>
        <pc:cxnChg chg="add del mod">
          <ac:chgData name="陈创录" userId="887c0482-979c-4828-a4eb-2c5828146bfa" providerId="ADAL" clId="{61793DF3-3881-4F40-8056-362095686595}" dt="2021-04-04T03:43:30.390" v="897" actId="478"/>
          <ac:cxnSpMkLst>
            <pc:docMk/>
            <pc:sldMk cId="583702965" sldId="260"/>
            <ac:cxnSpMk id="113" creationId="{B4EC4DC0-68C2-4370-A11C-7E4352DDEB25}"/>
          </ac:cxnSpMkLst>
        </pc:cxnChg>
        <pc:cxnChg chg="add del mod">
          <ac:chgData name="陈创录" userId="887c0482-979c-4828-a4eb-2c5828146bfa" providerId="ADAL" clId="{61793DF3-3881-4F40-8056-362095686595}" dt="2021-04-04T03:43:30.390" v="897" actId="478"/>
          <ac:cxnSpMkLst>
            <pc:docMk/>
            <pc:sldMk cId="583702965" sldId="260"/>
            <ac:cxnSpMk id="114" creationId="{D4D8AE7E-6B83-46AB-AEFA-8E825D624243}"/>
          </ac:cxnSpMkLst>
        </pc:cxnChg>
        <pc:cxnChg chg="add del mod">
          <ac:chgData name="陈创录" userId="887c0482-979c-4828-a4eb-2c5828146bfa" providerId="ADAL" clId="{61793DF3-3881-4F40-8056-362095686595}" dt="2021-04-04T03:43:30.390" v="897" actId="478"/>
          <ac:cxnSpMkLst>
            <pc:docMk/>
            <pc:sldMk cId="583702965" sldId="260"/>
            <ac:cxnSpMk id="115" creationId="{622569FF-F293-4FAF-9024-A2900406161D}"/>
          </ac:cxnSpMkLst>
        </pc:cxnChg>
        <pc:cxnChg chg="add del mod">
          <ac:chgData name="陈创录" userId="887c0482-979c-4828-a4eb-2c5828146bfa" providerId="ADAL" clId="{61793DF3-3881-4F40-8056-362095686595}" dt="2021-04-04T03:43:30.390" v="897" actId="478"/>
          <ac:cxnSpMkLst>
            <pc:docMk/>
            <pc:sldMk cId="583702965" sldId="260"/>
            <ac:cxnSpMk id="116" creationId="{FCC1079A-D116-4CAB-8C7A-B6EE4CD105BD}"/>
          </ac:cxnSpMkLst>
        </pc:cxnChg>
        <pc:cxnChg chg="add del mod">
          <ac:chgData name="陈创录" userId="887c0482-979c-4828-a4eb-2c5828146bfa" providerId="ADAL" clId="{61793DF3-3881-4F40-8056-362095686595}" dt="2021-04-04T03:43:30.390" v="897" actId="478"/>
          <ac:cxnSpMkLst>
            <pc:docMk/>
            <pc:sldMk cId="583702965" sldId="260"/>
            <ac:cxnSpMk id="117" creationId="{F6625FD6-0739-4043-85B9-2F5BAF66478B}"/>
          </ac:cxnSpMkLst>
        </pc:cxnChg>
        <pc:cxnChg chg="add del mod">
          <ac:chgData name="陈创录" userId="887c0482-979c-4828-a4eb-2c5828146bfa" providerId="ADAL" clId="{61793DF3-3881-4F40-8056-362095686595}" dt="2021-04-04T03:43:30.390" v="897" actId="478"/>
          <ac:cxnSpMkLst>
            <pc:docMk/>
            <pc:sldMk cId="583702965" sldId="260"/>
            <ac:cxnSpMk id="118" creationId="{DB9EF7B5-2591-4528-AE6B-67F848CF0EE1}"/>
          </ac:cxnSpMkLst>
        </pc:cxnChg>
        <pc:cxnChg chg="add del mod">
          <ac:chgData name="陈创录" userId="887c0482-979c-4828-a4eb-2c5828146bfa" providerId="ADAL" clId="{61793DF3-3881-4F40-8056-362095686595}" dt="2021-04-04T03:43:36.576" v="898" actId="478"/>
          <ac:cxnSpMkLst>
            <pc:docMk/>
            <pc:sldMk cId="583702965" sldId="260"/>
            <ac:cxnSpMk id="119" creationId="{B32C00D6-6FAB-4553-93BB-3735247BFEB8}"/>
          </ac:cxnSpMkLst>
        </pc:cxnChg>
        <pc:cxnChg chg="add del mod">
          <ac:chgData name="陈创录" userId="887c0482-979c-4828-a4eb-2c5828146bfa" providerId="ADAL" clId="{61793DF3-3881-4F40-8056-362095686595}" dt="2021-04-04T03:43:36.576" v="898" actId="478"/>
          <ac:cxnSpMkLst>
            <pc:docMk/>
            <pc:sldMk cId="583702965" sldId="260"/>
            <ac:cxnSpMk id="120" creationId="{396365AE-5367-4413-A300-703B17E4013D}"/>
          </ac:cxnSpMkLst>
        </pc:cxnChg>
        <pc:cxnChg chg="add del mod">
          <ac:chgData name="陈创录" userId="887c0482-979c-4828-a4eb-2c5828146bfa" providerId="ADAL" clId="{61793DF3-3881-4F40-8056-362095686595}" dt="2021-04-04T03:43:30.390" v="897" actId="478"/>
          <ac:cxnSpMkLst>
            <pc:docMk/>
            <pc:sldMk cId="583702965" sldId="260"/>
            <ac:cxnSpMk id="121" creationId="{D598A32B-F7D6-4AC5-8BA0-089D416273E9}"/>
          </ac:cxnSpMkLst>
        </pc:cxnChg>
        <pc:cxnChg chg="add del mod">
          <ac:chgData name="陈创录" userId="887c0482-979c-4828-a4eb-2c5828146bfa" providerId="ADAL" clId="{61793DF3-3881-4F40-8056-362095686595}" dt="2021-04-04T03:43:36.576" v="898" actId="478"/>
          <ac:cxnSpMkLst>
            <pc:docMk/>
            <pc:sldMk cId="583702965" sldId="260"/>
            <ac:cxnSpMk id="122" creationId="{6FF55420-F62C-4E47-BBF9-8ED15F855710}"/>
          </ac:cxnSpMkLst>
        </pc:cxnChg>
        <pc:cxnChg chg="add del mod">
          <ac:chgData name="陈创录" userId="887c0482-979c-4828-a4eb-2c5828146bfa" providerId="ADAL" clId="{61793DF3-3881-4F40-8056-362095686595}" dt="2021-04-04T03:43:30.390" v="897" actId="478"/>
          <ac:cxnSpMkLst>
            <pc:docMk/>
            <pc:sldMk cId="583702965" sldId="260"/>
            <ac:cxnSpMk id="123" creationId="{9C7E6294-08DA-491B-8064-66F1E09490EB}"/>
          </ac:cxnSpMkLst>
        </pc:cxnChg>
        <pc:cxnChg chg="add del mod">
          <ac:chgData name="陈创录" userId="887c0482-979c-4828-a4eb-2c5828146bfa" providerId="ADAL" clId="{61793DF3-3881-4F40-8056-362095686595}" dt="2021-04-04T03:43:36.576" v="898" actId="478"/>
          <ac:cxnSpMkLst>
            <pc:docMk/>
            <pc:sldMk cId="583702965" sldId="260"/>
            <ac:cxnSpMk id="124" creationId="{3AD4E031-E43A-42DA-B9D9-F1D3FD1BF681}"/>
          </ac:cxnSpMkLst>
        </pc:cxnChg>
        <pc:cxnChg chg="add del mod">
          <ac:chgData name="陈创录" userId="887c0482-979c-4828-a4eb-2c5828146bfa" providerId="ADAL" clId="{61793DF3-3881-4F40-8056-362095686595}" dt="2021-04-04T03:43:30.390" v="897" actId="478"/>
          <ac:cxnSpMkLst>
            <pc:docMk/>
            <pc:sldMk cId="583702965" sldId="260"/>
            <ac:cxnSpMk id="125" creationId="{93C7C51E-3E87-4080-BC8E-2A8879EE9E7B}"/>
          </ac:cxnSpMkLst>
        </pc:cxnChg>
        <pc:cxnChg chg="del mod">
          <ac:chgData name="陈创录" userId="887c0482-979c-4828-a4eb-2c5828146bfa" providerId="ADAL" clId="{61793DF3-3881-4F40-8056-362095686595}" dt="2021-04-03T06:00:48.924" v="437" actId="478"/>
          <ac:cxnSpMkLst>
            <pc:docMk/>
            <pc:sldMk cId="583702965" sldId="260"/>
            <ac:cxnSpMk id="138" creationId="{B3DCB9FE-4976-45CB-84F7-DD2EBB385487}"/>
          </ac:cxnSpMkLst>
        </pc:cxnChg>
      </pc:sldChg>
      <pc:sldChg chg="modSp add del mod">
        <pc:chgData name="陈创录" userId="887c0482-979c-4828-a4eb-2c5828146bfa" providerId="ADAL" clId="{61793DF3-3881-4F40-8056-362095686595}" dt="2021-04-03T04:36:17.534" v="90" actId="47"/>
        <pc:sldMkLst>
          <pc:docMk/>
          <pc:sldMk cId="1988909866" sldId="260"/>
        </pc:sldMkLst>
        <pc:spChg chg="mod">
          <ac:chgData name="陈创录" userId="887c0482-979c-4828-a4eb-2c5828146bfa" providerId="ADAL" clId="{61793DF3-3881-4F40-8056-362095686595}" dt="2021-04-03T04:36:16.048" v="89" actId="1076"/>
          <ac:spMkLst>
            <pc:docMk/>
            <pc:sldMk cId="1988909866" sldId="260"/>
            <ac:spMk id="151" creationId="{73B9CA26-817D-4DB4-A2C0-21F5E3BD6BCF}"/>
          </ac:spMkLst>
        </pc:spChg>
        <pc:cxnChg chg="mod">
          <ac:chgData name="陈创录" userId="887c0482-979c-4828-a4eb-2c5828146bfa" providerId="ADAL" clId="{61793DF3-3881-4F40-8056-362095686595}" dt="2021-04-03T04:33:57.124" v="33" actId="14100"/>
          <ac:cxnSpMkLst>
            <pc:docMk/>
            <pc:sldMk cId="1988909866" sldId="260"/>
            <ac:cxnSpMk id="25" creationId="{BB648A4D-EB6C-42EC-84BC-108A75CC7A2E}"/>
          </ac:cxnSpMkLst>
        </pc:cxnChg>
        <pc:cxnChg chg="mod">
          <ac:chgData name="陈创录" userId="887c0482-979c-4828-a4eb-2c5828146bfa" providerId="ADAL" clId="{61793DF3-3881-4F40-8056-362095686595}" dt="2021-04-03T04:36:05.856" v="87" actId="14100"/>
          <ac:cxnSpMkLst>
            <pc:docMk/>
            <pc:sldMk cId="1988909866" sldId="260"/>
            <ac:cxnSpMk id="27" creationId="{16DE4292-476E-4D61-AC26-E3DD65F50A22}"/>
          </ac:cxnSpMkLst>
        </pc:cxnChg>
        <pc:cxnChg chg="mod">
          <ac:chgData name="陈创录" userId="887c0482-979c-4828-a4eb-2c5828146bfa" providerId="ADAL" clId="{61793DF3-3881-4F40-8056-362095686595}" dt="2021-04-03T04:36:10.498" v="88" actId="1076"/>
          <ac:cxnSpMkLst>
            <pc:docMk/>
            <pc:sldMk cId="1988909866" sldId="260"/>
            <ac:cxnSpMk id="138" creationId="{B3DCB9FE-4976-45CB-84F7-DD2EBB385487}"/>
          </ac:cxnSpMkLst>
        </pc:cxnChg>
      </pc:sldChg>
      <pc:sldChg chg="del">
        <pc:chgData name="陈创录" userId="887c0482-979c-4828-a4eb-2c5828146bfa" providerId="ADAL" clId="{61793DF3-3881-4F40-8056-362095686595}" dt="2021-04-03T04:33:45.945" v="29" actId="47"/>
        <pc:sldMkLst>
          <pc:docMk/>
          <pc:sldMk cId="3649158660" sldId="260"/>
        </pc:sldMkLst>
      </pc:sldChg>
      <pc:sldChg chg="addSp delSp modSp add mod modTransition">
        <pc:chgData name="陈创录" userId="887c0482-979c-4828-a4eb-2c5828146bfa" providerId="ADAL" clId="{61793DF3-3881-4F40-8056-362095686595}" dt="2021-04-04T04:10:33.653" v="1438"/>
        <pc:sldMkLst>
          <pc:docMk/>
          <pc:sldMk cId="3232578991" sldId="261"/>
        </pc:sldMkLst>
        <pc:spChg chg="add mod">
          <ac:chgData name="陈创录" userId="887c0482-979c-4828-a4eb-2c5828146bfa" providerId="ADAL" clId="{61793DF3-3881-4F40-8056-362095686595}" dt="2021-04-04T04:10:33.653" v="1438"/>
          <ac:spMkLst>
            <pc:docMk/>
            <pc:sldMk cId="3232578991" sldId="261"/>
            <ac:spMk id="99" creationId="{E959BEC9-EEEA-432E-A8C1-61BA4407B3A3}"/>
          </ac:spMkLst>
        </pc:spChg>
        <pc:spChg chg="add mod">
          <ac:chgData name="陈创录" userId="887c0482-979c-4828-a4eb-2c5828146bfa" providerId="ADAL" clId="{61793DF3-3881-4F40-8056-362095686595}" dt="2021-04-04T04:10:33.653" v="1438"/>
          <ac:spMkLst>
            <pc:docMk/>
            <pc:sldMk cId="3232578991" sldId="261"/>
            <ac:spMk id="100" creationId="{C534EFE3-91D8-454B-8130-BEC0FAC1FD4F}"/>
          </ac:spMkLst>
        </pc:spChg>
        <pc:spChg chg="add mod">
          <ac:chgData name="陈创录" userId="887c0482-979c-4828-a4eb-2c5828146bfa" providerId="ADAL" clId="{61793DF3-3881-4F40-8056-362095686595}" dt="2021-04-04T04:10:33.653" v="1438"/>
          <ac:spMkLst>
            <pc:docMk/>
            <pc:sldMk cId="3232578991" sldId="261"/>
            <ac:spMk id="101" creationId="{AF45AF12-7944-45C6-964B-B3C98F8A1486}"/>
          </ac:spMkLst>
        </pc:spChg>
        <pc:spChg chg="add mod">
          <ac:chgData name="陈创录" userId="887c0482-979c-4828-a4eb-2c5828146bfa" providerId="ADAL" clId="{61793DF3-3881-4F40-8056-362095686595}" dt="2021-04-04T04:10:33.653" v="1438"/>
          <ac:spMkLst>
            <pc:docMk/>
            <pc:sldMk cId="3232578991" sldId="261"/>
            <ac:spMk id="102" creationId="{47AD2B29-529D-4D05-B797-5694B5C31043}"/>
          </ac:spMkLst>
        </pc:spChg>
        <pc:spChg chg="add mod">
          <ac:chgData name="陈创录" userId="887c0482-979c-4828-a4eb-2c5828146bfa" providerId="ADAL" clId="{61793DF3-3881-4F40-8056-362095686595}" dt="2021-04-04T04:10:33.653" v="1438"/>
          <ac:spMkLst>
            <pc:docMk/>
            <pc:sldMk cId="3232578991" sldId="261"/>
            <ac:spMk id="103" creationId="{4C341CA9-6527-4A99-B086-A382CBBA2E4A}"/>
          </ac:spMkLst>
        </pc:spChg>
        <pc:spChg chg="add mod">
          <ac:chgData name="陈创录" userId="887c0482-979c-4828-a4eb-2c5828146bfa" providerId="ADAL" clId="{61793DF3-3881-4F40-8056-362095686595}" dt="2021-04-04T04:10:33.653" v="1438"/>
          <ac:spMkLst>
            <pc:docMk/>
            <pc:sldMk cId="3232578991" sldId="261"/>
            <ac:spMk id="104" creationId="{0532C1A8-24AB-46C6-A559-7C504FA94B3D}"/>
          </ac:spMkLst>
        </pc:spChg>
        <pc:spChg chg="del">
          <ac:chgData name="陈创录" userId="887c0482-979c-4828-a4eb-2c5828146bfa" providerId="ADAL" clId="{61793DF3-3881-4F40-8056-362095686595}" dt="2021-04-04T03:48:29.731" v="1127" actId="478"/>
          <ac:spMkLst>
            <pc:docMk/>
            <pc:sldMk cId="3232578991" sldId="261"/>
            <ac:spMk id="151" creationId="{73B9CA26-817D-4DB4-A2C0-21F5E3BD6BCF}"/>
          </ac:spMkLst>
        </pc:spChg>
        <pc:spChg chg="del">
          <ac:chgData name="陈创录" userId="887c0482-979c-4828-a4eb-2c5828146bfa" providerId="ADAL" clId="{61793DF3-3881-4F40-8056-362095686595}" dt="2021-04-04T03:48:20.560" v="1126" actId="478"/>
          <ac:spMkLst>
            <pc:docMk/>
            <pc:sldMk cId="3232578991" sldId="261"/>
            <ac:spMk id="153" creationId="{E6593814-4DCB-482D-9078-0BD587A5FDDD}"/>
          </ac:spMkLst>
        </pc:spChg>
        <pc:picChg chg="mod">
          <ac:chgData name="陈创录" userId="887c0482-979c-4828-a4eb-2c5828146bfa" providerId="ADAL" clId="{61793DF3-3881-4F40-8056-362095686595}" dt="2021-04-04T04:10:33.653" v="1438"/>
          <ac:picMkLst>
            <pc:docMk/>
            <pc:sldMk cId="3232578991" sldId="261"/>
            <ac:picMk id="24" creationId="{A8F185D5-DE8A-4F39-9D5F-0569C49101C5}"/>
          </ac:picMkLst>
        </pc:pic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19" creationId="{3EDBA974-D3E7-41E1-8FD7-2EFA056C224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20" creationId="{DF8B1E28-DEB0-4E5A-9311-715AE3B74DF9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21" creationId="{73A7B8DD-2B73-4966-A5D1-9DD2EC526E5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25" creationId="{BB648A4D-EB6C-42EC-84BC-108A75CC7A2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27" creationId="{16DE4292-476E-4D61-AC26-E3DD65F50A22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28" creationId="{BD207E32-BF0B-4567-AC6E-FB9AA986F7E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35" creationId="{67BC8511-2080-41D3-A011-C98AF8D71806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37" creationId="{6F17AEB8-D3AC-4BF8-BD17-4381CA5EFF59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38" creationId="{95E04599-C044-4098-AE1F-EBB23ECB0BA2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40" creationId="{E6537F9B-29B1-458E-BCA6-F98E4C22BCB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42" creationId="{55205662-DFD5-4704-B084-1C056D242019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46" creationId="{F36CDA82-2C46-4A6F-A44F-C1CD38E8130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47" creationId="{0C19946D-B1DD-4D6D-B0D3-B8D0ADED2EE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48" creationId="{B8B9A841-93FF-4E04-9E7E-F1DBF0C69945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49" creationId="{7757685A-5458-4A1F-8987-3890F0A8936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50" creationId="{5979AB02-77D3-41A4-A40A-18B0AFCE8524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51" creationId="{B4283D76-B326-45A7-BDC6-63F145D6DDFA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52" creationId="{8AEB603A-E385-4BE2-BA5F-D42A7EC54777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53" creationId="{0FAEF8EF-D5C3-4300-8E71-6725FA7D8DC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54" creationId="{C8AB06B2-5CAD-42DC-BBAC-D60F79620113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55" creationId="{C767DB02-77C0-4FAE-AB09-5820DF4C89D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56" creationId="{82412389-4355-40B8-9246-1307C5944E61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57" creationId="{585485DD-4AE9-433C-8B8A-D3AE72907892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58" creationId="{F57E3F0E-1A03-46B6-A308-C95DCB52CE5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59" creationId="{A28F1E87-2C5B-4A2D-A28C-474B555408D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60" creationId="{B045F7E2-FAF8-45BA-9642-D2D92868B33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61" creationId="{DE013605-1FF1-459A-9ED5-8CF40384E0D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62" creationId="{3B0036DD-E10E-4676-8971-B7E6EC5FBBED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63" creationId="{DDE3BE6A-C4E8-4BDF-8275-C89EDDAE8DDD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64" creationId="{E2B19150-70B9-47B8-B239-7CC35B34A507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65" creationId="{90875D15-681F-4C26-AB31-B7DBA6CE13CD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66" creationId="{E80CCFD5-801A-488C-8BFD-AB556556E484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67" creationId="{0CA852C0-AD6D-4ECE-9F5D-8FF1C7320FE4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68" creationId="{EFAFB60C-B027-49B9-910C-E8EAE6A8C62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69" creationId="{57D15640-1942-4088-9C7F-354581E3D91A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70" creationId="{E14F6326-654A-4C6A-8866-BD28EAD49D6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71" creationId="{1CEE066A-295C-4472-8F7E-7C5CD2850AD3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72" creationId="{C457D296-C304-4FC7-BC4C-790E0E4CC4C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73" creationId="{2DD80A39-9661-445F-8183-D205BE81793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74" creationId="{24CC06BC-C498-4CDB-A8B9-647453051C2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75" creationId="{D5B46192-5100-4B27-A46B-44FECC9E6F0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76" creationId="{519297C9-69DE-4524-8424-0924B8C99B8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77" creationId="{EE0B548E-31D2-44F4-A910-A97A94F9E66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78" creationId="{5E8164B0-0126-4CDE-82EA-643B6348E44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79" creationId="{60424C10-0FBF-4C5A-BE16-8FF41D8856D7}"/>
          </ac:cxnSpMkLst>
        </pc:cxnChg>
        <pc:cxnChg chg="del mod">
          <ac:chgData name="陈创录" userId="887c0482-979c-4828-a4eb-2c5828146bfa" providerId="ADAL" clId="{61793DF3-3881-4F40-8056-362095686595}" dt="2021-04-04T03:47:10.220" v="953" actId="21"/>
          <ac:cxnSpMkLst>
            <pc:docMk/>
            <pc:sldMk cId="3232578991" sldId="261"/>
            <ac:cxnSpMk id="80" creationId="{E1C81D1D-21D9-4719-BBC9-D3FAEDF24E3D}"/>
          </ac:cxnSpMkLst>
        </pc:cxnChg>
        <pc:cxnChg chg="del mod">
          <ac:chgData name="陈创录" userId="887c0482-979c-4828-a4eb-2c5828146bfa" providerId="ADAL" clId="{61793DF3-3881-4F40-8056-362095686595}" dt="2021-04-04T03:47:10.220" v="953" actId="21"/>
          <ac:cxnSpMkLst>
            <pc:docMk/>
            <pc:sldMk cId="3232578991" sldId="261"/>
            <ac:cxnSpMk id="81" creationId="{EF17829D-FF46-4EAB-9F7D-86537355D8E1}"/>
          </ac:cxnSpMkLst>
        </pc:cxnChg>
        <pc:cxnChg chg="del mod">
          <ac:chgData name="陈创录" userId="887c0482-979c-4828-a4eb-2c5828146bfa" providerId="ADAL" clId="{61793DF3-3881-4F40-8056-362095686595}" dt="2021-04-04T03:47:10.220" v="953" actId="21"/>
          <ac:cxnSpMkLst>
            <pc:docMk/>
            <pc:sldMk cId="3232578991" sldId="261"/>
            <ac:cxnSpMk id="82" creationId="{AE77DD5A-E294-425A-B306-9007C0B97A5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83" creationId="{03DEDCE9-CFB8-4CDD-A4A0-A3CF47474F0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84" creationId="{257E9FF0-6450-4E0B-BECB-DABAF76FB14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85" creationId="{7E12CD0B-A047-4509-8689-8DC7D5DE8837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86" creationId="{0B204101-571B-48F9-A986-23BA0736BDD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87" creationId="{B55C4ED1-EAD0-41EE-97AE-F68751D083AC}"/>
          </ac:cxnSpMkLst>
        </pc:cxnChg>
        <pc:cxnChg chg="del mod">
          <ac:chgData name="陈创录" userId="887c0482-979c-4828-a4eb-2c5828146bfa" providerId="ADAL" clId="{61793DF3-3881-4F40-8056-362095686595}" dt="2021-04-04T03:47:10.220" v="953" actId="21"/>
          <ac:cxnSpMkLst>
            <pc:docMk/>
            <pc:sldMk cId="3232578991" sldId="261"/>
            <ac:cxnSpMk id="88" creationId="{89509A5A-8DA0-4C0D-9E06-3C10C0686BC2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89" creationId="{DE1F1FB5-4D4C-4209-A478-C1B12F4821C1}"/>
          </ac:cxnSpMkLst>
        </pc:cxnChg>
        <pc:cxnChg chg="del mod">
          <ac:chgData name="陈创录" userId="887c0482-979c-4828-a4eb-2c5828146bfa" providerId="ADAL" clId="{61793DF3-3881-4F40-8056-362095686595}" dt="2021-04-04T03:47:10.220" v="953" actId="21"/>
          <ac:cxnSpMkLst>
            <pc:docMk/>
            <pc:sldMk cId="3232578991" sldId="261"/>
            <ac:cxnSpMk id="90" creationId="{E1F962EC-1DEE-4311-9217-05133A8E4DA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91" creationId="{80209D4C-AEDE-4A5D-BE4E-BD237080D6C6}"/>
          </ac:cxnSpMkLst>
        </pc:cxnChg>
        <pc:cxnChg chg="del mod">
          <ac:chgData name="陈创录" userId="887c0482-979c-4828-a4eb-2c5828146bfa" providerId="ADAL" clId="{61793DF3-3881-4F40-8056-362095686595}" dt="2021-04-04T03:47:10.220" v="953" actId="21"/>
          <ac:cxnSpMkLst>
            <pc:docMk/>
            <pc:sldMk cId="3232578991" sldId="261"/>
            <ac:cxnSpMk id="92" creationId="{842878FD-EDFB-4C91-B78F-8024EE68E661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93" creationId="{A06B40EB-244D-4E76-9116-54AA967D0FC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94" creationId="{6A6D8F45-8F49-48C3-A121-A3CFEF73F1C2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95" creationId="{A575362A-C5F2-493C-8C95-2AA668249B65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96" creationId="{455C5B8D-1BF0-4351-ADA4-54981DE4C9D1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97" creationId="{8767FC41-4B84-4E59-A0FF-974C0CC856E5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98" creationId="{F7E0C64D-D118-425B-82CF-E42DE8D648B3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3232578991" sldId="261"/>
            <ac:cxnSpMk id="138" creationId="{B3DCB9FE-4976-45CB-84F7-DD2EBB385487}"/>
          </ac:cxnSpMkLst>
        </pc:cxnChg>
      </pc:sldChg>
      <pc:sldChg chg="add del">
        <pc:chgData name="陈创录" userId="887c0482-979c-4828-a4eb-2c5828146bfa" providerId="ADAL" clId="{61793DF3-3881-4F40-8056-362095686595}" dt="2021-04-04T03:45:21.582" v="900" actId="47"/>
        <pc:sldMkLst>
          <pc:docMk/>
          <pc:sldMk cId="3427534063" sldId="261"/>
        </pc:sldMkLst>
      </pc:sldChg>
      <pc:sldChg chg="addSp delSp modSp add del mod modTransition">
        <pc:chgData name="陈创录" userId="887c0482-979c-4828-a4eb-2c5828146bfa" providerId="ADAL" clId="{61793DF3-3881-4F40-8056-362095686595}" dt="2021-04-03T05:53:56.126" v="352" actId="47"/>
        <pc:sldMkLst>
          <pc:docMk/>
          <pc:sldMk cId="3576871179" sldId="261"/>
        </pc:sldMkLst>
        <pc:spChg chg="add del">
          <ac:chgData name="陈创录" userId="887c0482-979c-4828-a4eb-2c5828146bfa" providerId="ADAL" clId="{61793DF3-3881-4F40-8056-362095686595}" dt="2021-04-03T05:51:16.921" v="327" actId="11529"/>
          <ac:spMkLst>
            <pc:docMk/>
            <pc:sldMk cId="3576871179" sldId="261"/>
            <ac:spMk id="7" creationId="{7AACAE84-AE8E-4360-A30D-8CBEC1637B43}"/>
          </ac:spMkLst>
        </pc:spChg>
        <pc:spChg chg="mod">
          <ac:chgData name="陈创录" userId="887c0482-979c-4828-a4eb-2c5828146bfa" providerId="ADAL" clId="{61793DF3-3881-4F40-8056-362095686595}" dt="2021-04-03T05:52:30.482" v="343" actId="1076"/>
          <ac:spMkLst>
            <pc:docMk/>
            <pc:sldMk cId="3576871179" sldId="261"/>
            <ac:spMk id="151" creationId="{73B9CA26-817D-4DB4-A2C0-21F5E3BD6BCF}"/>
          </ac:spMkLst>
        </pc:spChg>
        <pc:spChg chg="mod">
          <ac:chgData name="陈创录" userId="887c0482-979c-4828-a4eb-2c5828146bfa" providerId="ADAL" clId="{61793DF3-3881-4F40-8056-362095686595}" dt="2021-04-03T05:52:26.803" v="342" actId="1076"/>
          <ac:spMkLst>
            <pc:docMk/>
            <pc:sldMk cId="3576871179" sldId="261"/>
            <ac:spMk id="153" creationId="{E6593814-4DCB-482D-9078-0BD587A5FDDD}"/>
          </ac:spMkLst>
        </pc:spChg>
        <pc:picChg chg="mod">
          <ac:chgData name="陈创录" userId="887c0482-979c-4828-a4eb-2c5828146bfa" providerId="ADAL" clId="{61793DF3-3881-4F40-8056-362095686595}" dt="2021-04-03T05:50:52.276" v="320" actId="1076"/>
          <ac:picMkLst>
            <pc:docMk/>
            <pc:sldMk cId="3576871179" sldId="261"/>
            <ac:picMk id="24" creationId="{A8F185D5-DE8A-4F39-9D5F-0569C49101C5}"/>
          </ac:picMkLst>
        </pc:picChg>
        <pc:cxnChg chg="add del mod">
          <ac:chgData name="陈创录" userId="887c0482-979c-4828-a4eb-2c5828146bfa" providerId="ADAL" clId="{61793DF3-3881-4F40-8056-362095686595}" dt="2021-04-03T05:51:19.429" v="333" actId="11529"/>
          <ac:cxnSpMkLst>
            <pc:docMk/>
            <pc:sldMk cId="3576871179" sldId="261"/>
            <ac:cxnSpMk id="4" creationId="{35154409-84D1-4EAA-98E5-CEC132630EC7}"/>
          </ac:cxnSpMkLst>
        </pc:cxnChg>
        <pc:cxnChg chg="mod">
          <ac:chgData name="陈创录" userId="887c0482-979c-4828-a4eb-2c5828146bfa" providerId="ADAL" clId="{61793DF3-3881-4F40-8056-362095686595}" dt="2021-04-03T05:53:17.474" v="350" actId="14100"/>
          <ac:cxnSpMkLst>
            <pc:docMk/>
            <pc:sldMk cId="3576871179" sldId="261"/>
            <ac:cxnSpMk id="25" creationId="{BB648A4D-EB6C-42EC-84BC-108A75CC7A2E}"/>
          </ac:cxnSpMkLst>
        </pc:cxnChg>
        <pc:cxnChg chg="mod">
          <ac:chgData name="陈创录" userId="887c0482-979c-4828-a4eb-2c5828146bfa" providerId="ADAL" clId="{61793DF3-3881-4F40-8056-362095686595}" dt="2021-04-03T05:53:00.633" v="346" actId="14100"/>
          <ac:cxnSpMkLst>
            <pc:docMk/>
            <pc:sldMk cId="3576871179" sldId="261"/>
            <ac:cxnSpMk id="27" creationId="{16DE4292-476E-4D61-AC26-E3DD65F50A22}"/>
          </ac:cxnSpMkLst>
        </pc:cxnChg>
        <pc:cxnChg chg="add del">
          <ac:chgData name="陈创录" userId="887c0482-979c-4828-a4eb-2c5828146bfa" providerId="ADAL" clId="{61793DF3-3881-4F40-8056-362095686595}" dt="2021-04-03T05:51:50.703" v="339" actId="478"/>
          <ac:cxnSpMkLst>
            <pc:docMk/>
            <pc:sldMk cId="3576871179" sldId="261"/>
            <ac:cxnSpMk id="30" creationId="{46868574-6D87-4337-B95A-32B576CE9746}"/>
          </ac:cxnSpMkLst>
        </pc:cxnChg>
        <pc:cxnChg chg="mod">
          <ac:chgData name="陈创录" userId="887c0482-979c-4828-a4eb-2c5828146bfa" providerId="ADAL" clId="{61793DF3-3881-4F40-8056-362095686595}" dt="2021-04-03T05:51:46.075" v="338" actId="14100"/>
          <ac:cxnSpMkLst>
            <pc:docMk/>
            <pc:sldMk cId="3576871179" sldId="261"/>
            <ac:cxnSpMk id="138" creationId="{B3DCB9FE-4976-45CB-84F7-DD2EBB385487}"/>
          </ac:cxnSpMkLst>
        </pc:cxnChg>
      </pc:sldChg>
      <pc:sldChg chg="addSp delSp modSp add mod modTransition">
        <pc:chgData name="陈创录" userId="887c0482-979c-4828-a4eb-2c5828146bfa" providerId="ADAL" clId="{61793DF3-3881-4F40-8056-362095686595}" dt="2021-04-04T04:10:33.653" v="1438"/>
        <pc:sldMkLst>
          <pc:docMk/>
          <pc:sldMk cId="1196463182" sldId="262"/>
        </pc:sldMkLst>
        <pc:spChg chg="mod">
          <ac:chgData name="陈创录" userId="887c0482-979c-4828-a4eb-2c5828146bfa" providerId="ADAL" clId="{61793DF3-3881-4F40-8056-362095686595}" dt="2021-04-04T04:10:33.653" v="1438"/>
          <ac:spMkLst>
            <pc:docMk/>
            <pc:sldMk cId="1196463182" sldId="262"/>
            <ac:spMk id="93" creationId="{7CD55511-C142-442F-90AF-F5BFA06746F1}"/>
          </ac:spMkLst>
        </pc:spChg>
        <pc:spChg chg="mod">
          <ac:chgData name="陈创录" userId="887c0482-979c-4828-a4eb-2c5828146bfa" providerId="ADAL" clId="{61793DF3-3881-4F40-8056-362095686595}" dt="2021-04-04T04:10:33.653" v="1438"/>
          <ac:spMkLst>
            <pc:docMk/>
            <pc:sldMk cId="1196463182" sldId="262"/>
            <ac:spMk id="94" creationId="{237A0A2A-46EA-462C-A562-1B47F0B7FAE4}"/>
          </ac:spMkLst>
        </pc:spChg>
        <pc:spChg chg="mod">
          <ac:chgData name="陈创录" userId="887c0482-979c-4828-a4eb-2c5828146bfa" providerId="ADAL" clId="{61793DF3-3881-4F40-8056-362095686595}" dt="2021-04-04T04:10:33.653" v="1438"/>
          <ac:spMkLst>
            <pc:docMk/>
            <pc:sldMk cId="1196463182" sldId="262"/>
            <ac:spMk id="95" creationId="{A2DAA341-A07E-45FA-A1D1-CD2F9425E4B1}"/>
          </ac:spMkLst>
        </pc:spChg>
        <pc:spChg chg="mod">
          <ac:chgData name="陈创录" userId="887c0482-979c-4828-a4eb-2c5828146bfa" providerId="ADAL" clId="{61793DF3-3881-4F40-8056-362095686595}" dt="2021-04-04T04:10:33.653" v="1438"/>
          <ac:spMkLst>
            <pc:docMk/>
            <pc:sldMk cId="1196463182" sldId="262"/>
            <ac:spMk id="96" creationId="{68518857-A7CD-4E93-A8F3-3923EC5BF9BB}"/>
          </ac:spMkLst>
        </pc:spChg>
        <pc:spChg chg="mod">
          <ac:chgData name="陈创录" userId="887c0482-979c-4828-a4eb-2c5828146bfa" providerId="ADAL" clId="{61793DF3-3881-4F40-8056-362095686595}" dt="2021-04-04T04:10:33.653" v="1438"/>
          <ac:spMkLst>
            <pc:docMk/>
            <pc:sldMk cId="1196463182" sldId="262"/>
            <ac:spMk id="151" creationId="{73B9CA26-817D-4DB4-A2C0-21F5E3BD6BCF}"/>
          </ac:spMkLst>
        </pc:spChg>
        <pc:spChg chg="mod">
          <ac:chgData name="陈创录" userId="887c0482-979c-4828-a4eb-2c5828146bfa" providerId="ADAL" clId="{61793DF3-3881-4F40-8056-362095686595}" dt="2021-04-04T04:10:33.653" v="1438"/>
          <ac:spMkLst>
            <pc:docMk/>
            <pc:sldMk cId="1196463182" sldId="262"/>
            <ac:spMk id="153" creationId="{E6593814-4DCB-482D-9078-0BD587A5FDDD}"/>
          </ac:spMkLst>
        </pc:spChg>
        <pc:picChg chg="mod">
          <ac:chgData name="陈创录" userId="887c0482-979c-4828-a4eb-2c5828146bfa" providerId="ADAL" clId="{61793DF3-3881-4F40-8056-362095686595}" dt="2021-04-04T04:10:33.653" v="1438"/>
          <ac:picMkLst>
            <pc:docMk/>
            <pc:sldMk cId="1196463182" sldId="262"/>
            <ac:picMk id="24" creationId="{A8F185D5-DE8A-4F39-9D5F-0569C49101C5}"/>
          </ac:picMkLst>
        </pc:picChg>
        <pc:cxnChg chg="del">
          <ac:chgData name="陈创录" userId="887c0482-979c-4828-a4eb-2c5828146bfa" providerId="ADAL" clId="{61793DF3-3881-4F40-8056-362095686595}" dt="2021-04-04T03:51:44.046" v="1156" actId="478"/>
          <ac:cxnSpMkLst>
            <pc:docMk/>
            <pc:sldMk cId="1196463182" sldId="262"/>
            <ac:cxnSpMk id="19" creationId="{3EDBA974-D3E7-41E1-8FD7-2EFA056C224C}"/>
          </ac:cxnSpMkLst>
        </pc:cxnChg>
        <pc:cxnChg chg="del">
          <ac:chgData name="陈创录" userId="887c0482-979c-4828-a4eb-2c5828146bfa" providerId="ADAL" clId="{61793DF3-3881-4F40-8056-362095686595}" dt="2021-04-04T03:51:44.046" v="1156" actId="478"/>
          <ac:cxnSpMkLst>
            <pc:docMk/>
            <pc:sldMk cId="1196463182" sldId="262"/>
            <ac:cxnSpMk id="20" creationId="{DF8B1E28-DEB0-4E5A-9311-715AE3B74DF9}"/>
          </ac:cxnSpMkLst>
        </pc:cxnChg>
        <pc:cxnChg chg="del">
          <ac:chgData name="陈创录" userId="887c0482-979c-4828-a4eb-2c5828146bfa" providerId="ADAL" clId="{61793DF3-3881-4F40-8056-362095686595}" dt="2021-04-04T03:51:44.046" v="1156" actId="478"/>
          <ac:cxnSpMkLst>
            <pc:docMk/>
            <pc:sldMk cId="1196463182" sldId="262"/>
            <ac:cxnSpMk id="21" creationId="{73A7B8DD-2B73-4966-A5D1-9DD2EC526E5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25" creationId="{BB648A4D-EB6C-42EC-84BC-108A75CC7A2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27" creationId="{16DE4292-476E-4D61-AC26-E3DD65F50A22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28" creationId="{BD207E32-BF0B-4567-AC6E-FB9AA986F7E8}"/>
          </ac:cxnSpMkLst>
        </pc:cxnChg>
        <pc:cxnChg chg="del">
          <ac:chgData name="陈创录" userId="887c0482-979c-4828-a4eb-2c5828146bfa" providerId="ADAL" clId="{61793DF3-3881-4F40-8056-362095686595}" dt="2021-04-04T03:51:44.046" v="1156" actId="478"/>
          <ac:cxnSpMkLst>
            <pc:docMk/>
            <pc:sldMk cId="1196463182" sldId="262"/>
            <ac:cxnSpMk id="35" creationId="{67BC8511-2080-41D3-A011-C98AF8D71806}"/>
          </ac:cxnSpMkLst>
        </pc:cxnChg>
        <pc:cxnChg chg="del">
          <ac:chgData name="陈创录" userId="887c0482-979c-4828-a4eb-2c5828146bfa" providerId="ADAL" clId="{61793DF3-3881-4F40-8056-362095686595}" dt="2021-04-04T03:51:47.639" v="1159" actId="478"/>
          <ac:cxnSpMkLst>
            <pc:docMk/>
            <pc:sldMk cId="1196463182" sldId="262"/>
            <ac:cxnSpMk id="37" creationId="{6F17AEB8-D3AC-4BF8-BD17-4381CA5EFF59}"/>
          </ac:cxnSpMkLst>
        </pc:cxnChg>
        <pc:cxnChg chg="del">
          <ac:chgData name="陈创录" userId="887c0482-979c-4828-a4eb-2c5828146bfa" providerId="ADAL" clId="{61793DF3-3881-4F40-8056-362095686595}" dt="2021-04-04T03:51:44.046" v="1156" actId="478"/>
          <ac:cxnSpMkLst>
            <pc:docMk/>
            <pc:sldMk cId="1196463182" sldId="262"/>
            <ac:cxnSpMk id="38" creationId="{95E04599-C044-4098-AE1F-EBB23ECB0BA2}"/>
          </ac:cxnSpMkLst>
        </pc:cxnChg>
        <pc:cxnChg chg="del">
          <ac:chgData name="陈创录" userId="887c0482-979c-4828-a4eb-2c5828146bfa" providerId="ADAL" clId="{61793DF3-3881-4F40-8056-362095686595}" dt="2021-04-04T03:51:46.430" v="1158" actId="478"/>
          <ac:cxnSpMkLst>
            <pc:docMk/>
            <pc:sldMk cId="1196463182" sldId="262"/>
            <ac:cxnSpMk id="40" creationId="{E6537F9B-29B1-458E-BCA6-F98E4C22BCB0}"/>
          </ac:cxnSpMkLst>
        </pc:cxnChg>
        <pc:cxnChg chg="del">
          <ac:chgData name="陈创录" userId="887c0482-979c-4828-a4eb-2c5828146bfa" providerId="ADAL" clId="{61793DF3-3881-4F40-8056-362095686595}" dt="2021-04-04T03:51:44.046" v="1156" actId="478"/>
          <ac:cxnSpMkLst>
            <pc:docMk/>
            <pc:sldMk cId="1196463182" sldId="262"/>
            <ac:cxnSpMk id="42" creationId="{55205662-DFD5-4704-B084-1C056D242019}"/>
          </ac:cxnSpMkLst>
        </pc:cxnChg>
        <pc:cxnChg chg="del">
          <ac:chgData name="陈创录" userId="887c0482-979c-4828-a4eb-2c5828146bfa" providerId="ADAL" clId="{61793DF3-3881-4F40-8056-362095686595}" dt="2021-04-04T03:51:50.165" v="1161" actId="478"/>
          <ac:cxnSpMkLst>
            <pc:docMk/>
            <pc:sldMk cId="1196463182" sldId="262"/>
            <ac:cxnSpMk id="46" creationId="{F36CDA82-2C46-4A6F-A44F-C1CD38E8130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47" creationId="{0C19946D-B1DD-4D6D-B0D3-B8D0ADED2EEC}"/>
          </ac:cxnSpMkLst>
        </pc:cxnChg>
        <pc:cxnChg chg="del">
          <ac:chgData name="陈创录" userId="887c0482-979c-4828-a4eb-2c5828146bfa" providerId="ADAL" clId="{61793DF3-3881-4F40-8056-362095686595}" dt="2021-04-04T03:51:44.046" v="1156" actId="478"/>
          <ac:cxnSpMkLst>
            <pc:docMk/>
            <pc:sldMk cId="1196463182" sldId="262"/>
            <ac:cxnSpMk id="48" creationId="{B8B9A841-93FF-4E04-9E7E-F1DBF0C69945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49" creationId="{7757685A-5458-4A1F-8987-3890F0A8936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50" creationId="{5979AB02-77D3-41A4-A40A-18B0AFCE8524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51" creationId="{B4283D76-B326-45A7-BDC6-63F145D6DDFA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52" creationId="{8AEB603A-E385-4BE2-BA5F-D42A7EC54777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53" creationId="{0FAEF8EF-D5C3-4300-8E71-6725FA7D8DCB}"/>
          </ac:cxnSpMkLst>
        </pc:cxnChg>
        <pc:cxnChg chg="del">
          <ac:chgData name="陈创录" userId="887c0482-979c-4828-a4eb-2c5828146bfa" providerId="ADAL" clId="{61793DF3-3881-4F40-8056-362095686595}" dt="2021-04-04T03:51:44.046" v="1156" actId="478"/>
          <ac:cxnSpMkLst>
            <pc:docMk/>
            <pc:sldMk cId="1196463182" sldId="262"/>
            <ac:cxnSpMk id="54" creationId="{C8AB06B2-5CAD-42DC-BBAC-D60F79620113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55" creationId="{C767DB02-77C0-4FAE-AB09-5820DF4C89DC}"/>
          </ac:cxnSpMkLst>
        </pc:cxnChg>
        <pc:cxnChg chg="del">
          <ac:chgData name="陈创录" userId="887c0482-979c-4828-a4eb-2c5828146bfa" providerId="ADAL" clId="{61793DF3-3881-4F40-8056-362095686595}" dt="2021-04-04T03:51:44.046" v="1156" actId="478"/>
          <ac:cxnSpMkLst>
            <pc:docMk/>
            <pc:sldMk cId="1196463182" sldId="262"/>
            <ac:cxnSpMk id="56" creationId="{82412389-4355-40B8-9246-1307C5944E61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57" creationId="{585485DD-4AE9-433C-8B8A-D3AE72907892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58" creationId="{F57E3F0E-1A03-46B6-A308-C95DCB52CE50}"/>
          </ac:cxnSpMkLst>
        </pc:cxnChg>
        <pc:cxnChg chg="del">
          <ac:chgData name="陈创录" userId="887c0482-979c-4828-a4eb-2c5828146bfa" providerId="ADAL" clId="{61793DF3-3881-4F40-8056-362095686595}" dt="2021-04-04T03:51:48.956" v="1160" actId="478"/>
          <ac:cxnSpMkLst>
            <pc:docMk/>
            <pc:sldMk cId="1196463182" sldId="262"/>
            <ac:cxnSpMk id="59" creationId="{A28F1E87-2C5B-4A2D-A28C-474B555408D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60" creationId="{B045F7E2-FAF8-45BA-9642-D2D92868B33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61" creationId="{DE013605-1FF1-459A-9ED5-8CF40384E0D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62" creationId="{3B0036DD-E10E-4676-8971-B7E6EC5FBBED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63" creationId="{DDE3BE6A-C4E8-4BDF-8275-C89EDDAE8DDD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64" creationId="{E2B19150-70B9-47B8-B239-7CC35B34A507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65" creationId="{90875D15-681F-4C26-AB31-B7DBA6CE13CD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66" creationId="{E80CCFD5-801A-488C-8BFD-AB556556E484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67" creationId="{0CA852C0-AD6D-4ECE-9F5D-8FF1C7320FE4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68" creationId="{EFAFB60C-B027-49B9-910C-E8EAE6A8C62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69" creationId="{57D15640-1942-4088-9C7F-354581E3D91A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70" creationId="{E14F6326-654A-4C6A-8866-BD28EAD49D6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71" creationId="{1CEE066A-295C-4472-8F7E-7C5CD2850AD3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72" creationId="{C457D296-C304-4FC7-BC4C-790E0E4CC4C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73" creationId="{2DD80A39-9661-445F-8183-D205BE81793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74" creationId="{24CC06BC-C498-4CDB-A8B9-647453051C2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75" creationId="{D5B46192-5100-4B27-A46B-44FECC9E6F0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76" creationId="{519297C9-69DE-4524-8424-0924B8C99B8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77" creationId="{EE0B548E-31D2-44F4-A910-A97A94F9E66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78" creationId="{5E8164B0-0126-4CDE-82EA-643B6348E44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79" creationId="{60424C10-0FBF-4C5A-BE16-8FF41D8856D7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80" creationId="{E1C81D1D-21D9-4719-BBC9-D3FAEDF24E3D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81" creationId="{EF17829D-FF46-4EAB-9F7D-86537355D8E1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82" creationId="{AE77DD5A-E294-425A-B306-9007C0B97A5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83" creationId="{03DEDCE9-CFB8-4CDD-A4A0-A3CF47474F0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84" creationId="{257E9FF0-6450-4E0B-BECB-DABAF76FB14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85" creationId="{7E12CD0B-A047-4509-8689-8DC7D5DE8837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86" creationId="{0B204101-571B-48F9-A986-23BA0736BDD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87" creationId="{B55C4ED1-EAD0-41EE-97AE-F68751D083A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88" creationId="{89509A5A-8DA0-4C0D-9E06-3C10C0686BC2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89" creationId="{DE1F1FB5-4D4C-4209-A478-C1B12F4821C1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90" creationId="{E1F962EC-1DEE-4311-9217-05133A8E4DA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91" creationId="{80209D4C-AEDE-4A5D-BE4E-BD237080D6C6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92" creationId="{842878FD-EDFB-4C91-B78F-8024EE68E661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97" creationId="{F6517DB8-4019-4F85-B051-39CA598CEC3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98" creationId="{1EB22F1B-7D07-4331-947B-5E62219332D7}"/>
          </ac:cxnSpMkLst>
        </pc:cxnChg>
        <pc:cxnChg chg="add del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99" creationId="{19FB9AC6-CB46-404C-897A-824DBFDD2B1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100" creationId="{145AF414-A133-4801-AA9D-4408C045F8A6}"/>
          </ac:cxnSpMkLst>
        </pc:cxnChg>
        <pc:cxnChg chg="add del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101" creationId="{4ED31D30-0475-4EE9-84B7-3D57D6555BA3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102" creationId="{ABDC9C32-AF51-48FB-9A2B-9DB599703B23}"/>
          </ac:cxnSpMkLst>
        </pc:cxnChg>
        <pc:cxnChg chg="add del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103" creationId="{A5199B71-D500-4507-9662-5F1C000D2803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104" creationId="{0AC4FF68-A55D-467B-99B2-A87B3C6F92BA}"/>
          </ac:cxnSpMkLst>
        </pc:cxnChg>
        <pc:cxnChg chg="add del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105" creationId="{587F325D-9951-4658-AC16-EA587C0BF59E}"/>
          </ac:cxnSpMkLst>
        </pc:cxnChg>
        <pc:cxnChg chg="add del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106" creationId="{E2819C0F-6514-4159-9D8D-B831CC75C82C}"/>
          </ac:cxnSpMkLst>
        </pc:cxnChg>
        <pc:cxnChg chg="add del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107" creationId="{BCE7195D-0EE5-4B85-A5C8-DDC750633A1E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108" creationId="{246B5968-D63F-4B30-82BD-6CB51C03BA28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109" creationId="{46049007-2B13-4418-8E1D-32290DFBF6F2}"/>
          </ac:cxnSpMkLst>
        </pc:cxnChg>
        <pc:cxnChg chg="add mod">
          <ac:chgData name="陈创录" userId="887c0482-979c-4828-a4eb-2c5828146bfa" providerId="ADAL" clId="{61793DF3-3881-4F40-8056-362095686595}" dt="2021-04-04T04:10:33.653" v="1438"/>
          <ac:cxnSpMkLst>
            <pc:docMk/>
            <pc:sldMk cId="1196463182" sldId="262"/>
            <ac:cxnSpMk id="110" creationId="{EB0029F2-39E4-4085-B91A-175D86D3EE28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11" creationId="{C6266BE2-90F0-4738-9A95-E2C606259259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12" creationId="{2C8EC6E5-A5C7-41D9-8435-BFE5F8005C36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13" creationId="{90D3EBAF-2C6C-4833-A3E4-2F3A47A0B472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14" creationId="{9A38DF92-6DB5-4500-8804-D45133BE9FB0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15" creationId="{5045BA63-A013-4E57-B2E1-F9FB42FEF0DE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16" creationId="{6CDC4938-AEC9-48A3-A044-72AD5CC4729C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17" creationId="{F11FB3A4-FF7C-4CF7-9CBC-7980392EA004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18" creationId="{9F13BA61-C7DD-4960-8BCC-7A40793DF29B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19" creationId="{C3AEFC21-E012-4DA5-8E7D-C56768D09216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20" creationId="{DBB80F38-32AB-48CE-8FDD-5ECD8ACB5C6E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21" creationId="{61FD3E66-0C13-4760-8E0C-D0E1420D91BC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22" creationId="{6946083F-86F4-4756-A098-C0546DAE581D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23" creationId="{D37602D2-BE76-408F-ABA3-B0031073A567}"/>
          </ac:cxnSpMkLst>
        </pc:cxnChg>
        <pc:cxnChg chg="add del mod">
          <ac:chgData name="陈创录" userId="887c0482-979c-4828-a4eb-2c5828146bfa" providerId="ADAL" clId="{61793DF3-3881-4F40-8056-362095686595}" dt="2021-04-04T03:52:35.742" v="1278" actId="478"/>
          <ac:cxnSpMkLst>
            <pc:docMk/>
            <pc:sldMk cId="1196463182" sldId="262"/>
            <ac:cxnSpMk id="124" creationId="{C543A99E-2ABC-403D-96FA-7E5BFD072528}"/>
          </ac:cxnSpMkLst>
        </pc:cxnChg>
        <pc:cxnChg chg="del">
          <ac:chgData name="陈创录" userId="887c0482-979c-4828-a4eb-2c5828146bfa" providerId="ADAL" clId="{61793DF3-3881-4F40-8056-362095686595}" dt="2021-04-04T03:51:45.674" v="1157" actId="478"/>
          <ac:cxnSpMkLst>
            <pc:docMk/>
            <pc:sldMk cId="1196463182" sldId="262"/>
            <ac:cxnSpMk id="138" creationId="{B3DCB9FE-4976-45CB-84F7-DD2EBB385487}"/>
          </ac:cxnSpMkLst>
        </pc:cxnChg>
      </pc:sldChg>
      <pc:sldChg chg="add del">
        <pc:chgData name="陈创录" userId="887c0482-979c-4828-a4eb-2c5828146bfa" providerId="ADAL" clId="{61793DF3-3881-4F40-8056-362095686595}" dt="2021-04-04T03:51:06.615" v="1155" actId="47"/>
        <pc:sldMkLst>
          <pc:docMk/>
          <pc:sldMk cId="1405240421" sldId="263"/>
        </pc:sldMkLst>
      </pc:sldChg>
      <pc:sldChg chg="modSp add modTransition">
        <pc:chgData name="陈创录" userId="887c0482-979c-4828-a4eb-2c5828146bfa" providerId="ADAL" clId="{61793DF3-3881-4F40-8056-362095686595}" dt="2021-04-04T04:10:33.653" v="1438"/>
        <pc:sldMkLst>
          <pc:docMk/>
          <pc:sldMk cId="1664578328" sldId="263"/>
        </pc:sldMkLst>
        <pc:picChg chg="mod">
          <ac:chgData name="陈创录" userId="887c0482-979c-4828-a4eb-2c5828146bfa" providerId="ADAL" clId="{61793DF3-3881-4F40-8056-362095686595}" dt="2021-04-04T04:10:33.653" v="1438"/>
          <ac:picMkLst>
            <pc:docMk/>
            <pc:sldMk cId="1664578328" sldId="263"/>
            <ac:picMk id="24" creationId="{A8F185D5-DE8A-4F39-9D5F-0569C49101C5}"/>
          </ac:picMkLst>
        </pc:pic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19" creationId="{3EDBA974-D3E7-41E1-8FD7-2EFA056C224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20" creationId="{DF8B1E28-DEB0-4E5A-9311-715AE3B74DF9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21" creationId="{73A7B8DD-2B73-4966-A5D1-9DD2EC526E5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25" creationId="{BB648A4D-EB6C-42EC-84BC-108A75CC7A2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27" creationId="{16DE4292-476E-4D61-AC26-E3DD65F50A22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28" creationId="{BD207E32-BF0B-4567-AC6E-FB9AA986F7E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35" creationId="{67BC8511-2080-41D3-A011-C98AF8D71806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37" creationId="{6F17AEB8-D3AC-4BF8-BD17-4381CA5EFF59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38" creationId="{95E04599-C044-4098-AE1F-EBB23ECB0BA2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40" creationId="{E6537F9B-29B1-458E-BCA6-F98E4C22BCB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42" creationId="{55205662-DFD5-4704-B084-1C056D242019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46" creationId="{F36CDA82-2C46-4A6F-A44F-C1CD38E8130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47" creationId="{0C19946D-B1DD-4D6D-B0D3-B8D0ADED2EE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48" creationId="{B8B9A841-93FF-4E04-9E7E-F1DBF0C69945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49" creationId="{7757685A-5458-4A1F-8987-3890F0A8936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50" creationId="{5979AB02-77D3-41A4-A40A-18B0AFCE8524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51" creationId="{B4283D76-B326-45A7-BDC6-63F145D6DDFA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52" creationId="{8AEB603A-E385-4BE2-BA5F-D42A7EC54777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53" creationId="{0FAEF8EF-D5C3-4300-8E71-6725FA7D8DC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54" creationId="{C8AB06B2-5CAD-42DC-BBAC-D60F79620113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55" creationId="{C767DB02-77C0-4FAE-AB09-5820DF4C89D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56" creationId="{82412389-4355-40B8-9246-1307C5944E61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57" creationId="{585485DD-4AE9-433C-8B8A-D3AE72907892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58" creationId="{F57E3F0E-1A03-46B6-A308-C95DCB52CE5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59" creationId="{A28F1E87-2C5B-4A2D-A28C-474B555408D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60" creationId="{B045F7E2-FAF8-45BA-9642-D2D92868B33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61" creationId="{DE013605-1FF1-459A-9ED5-8CF40384E0D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62" creationId="{3B0036DD-E10E-4676-8971-B7E6EC5FBBED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63" creationId="{DDE3BE6A-C4E8-4BDF-8275-C89EDDAE8DDD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64" creationId="{E2B19150-70B9-47B8-B239-7CC35B34A507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65" creationId="{90875D15-681F-4C26-AB31-B7DBA6CE13CD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66" creationId="{E80CCFD5-801A-488C-8BFD-AB556556E484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67" creationId="{0CA852C0-AD6D-4ECE-9F5D-8FF1C7320FE4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68" creationId="{EFAFB60C-B027-49B9-910C-E8EAE6A8C62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69" creationId="{57D15640-1942-4088-9C7F-354581E3D91A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70" creationId="{E14F6326-654A-4C6A-8866-BD28EAD49D6E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71" creationId="{1CEE066A-295C-4472-8F7E-7C5CD2850AD3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72" creationId="{C457D296-C304-4FC7-BC4C-790E0E4CC4C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73" creationId="{2DD80A39-9661-445F-8183-D205BE81793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74" creationId="{24CC06BC-C498-4CDB-A8B9-647453051C2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75" creationId="{D5B46192-5100-4B27-A46B-44FECC9E6F0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76" creationId="{519297C9-69DE-4524-8424-0924B8C99B8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77" creationId="{EE0B548E-31D2-44F4-A910-A97A94F9E66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78" creationId="{5E8164B0-0126-4CDE-82EA-643B6348E440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79" creationId="{60424C10-0FBF-4C5A-BE16-8FF41D8856D7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80" creationId="{E1C81D1D-21D9-4719-BBC9-D3FAEDF24E3D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81" creationId="{EF17829D-FF46-4EAB-9F7D-86537355D8E1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82" creationId="{AE77DD5A-E294-425A-B306-9007C0B97A5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83" creationId="{03DEDCE9-CFB8-4CDD-A4A0-A3CF47474F0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84" creationId="{257E9FF0-6450-4E0B-BECB-DABAF76FB148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85" creationId="{7E12CD0B-A047-4509-8689-8DC7D5DE8837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86" creationId="{0B204101-571B-48F9-A986-23BA0736BDDB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87" creationId="{B55C4ED1-EAD0-41EE-97AE-F68751D083AC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88" creationId="{89509A5A-8DA0-4C0D-9E06-3C10C0686BC2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89" creationId="{DE1F1FB5-4D4C-4209-A478-C1B12F4821C1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90" creationId="{E1F962EC-1DEE-4311-9217-05133A8E4DAF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91" creationId="{80209D4C-AEDE-4A5D-BE4E-BD237080D6C6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92" creationId="{842878FD-EDFB-4C91-B78F-8024EE68E661}"/>
          </ac:cxnSpMkLst>
        </pc:cxnChg>
        <pc:cxnChg chg="mod">
          <ac:chgData name="陈创录" userId="887c0482-979c-4828-a4eb-2c5828146bfa" providerId="ADAL" clId="{61793DF3-3881-4F40-8056-362095686595}" dt="2021-04-04T04:10:33.653" v="1438"/>
          <ac:cxnSpMkLst>
            <pc:docMk/>
            <pc:sldMk cId="1664578328" sldId="263"/>
            <ac:cxnSpMk id="138" creationId="{B3DCB9FE-4976-45CB-84F7-DD2EBB385487}"/>
          </ac:cxnSpMkLst>
        </pc:cxnChg>
      </pc:sldChg>
      <pc:sldMasterChg chg="modSp modTransition modSldLayout">
        <pc:chgData name="陈创录" userId="887c0482-979c-4828-a4eb-2c5828146bfa" providerId="ADAL" clId="{61793DF3-3881-4F40-8056-362095686595}" dt="2021-04-04T04:10:33.653" v="1438"/>
        <pc:sldMasterMkLst>
          <pc:docMk/>
          <pc:sldMasterMk cId="1337850595" sldId="2147483648"/>
        </pc:sldMasterMkLst>
        <pc:spChg chg="mod">
          <ac:chgData name="陈创录" userId="887c0482-979c-4828-a4eb-2c5828146bfa" providerId="ADAL" clId="{61793DF3-3881-4F40-8056-362095686595}" dt="2021-04-04T04:10:33.653" v="1438"/>
          <ac:spMkLst>
            <pc:docMk/>
            <pc:sldMasterMk cId="1337850595" sldId="2147483648"/>
            <ac:spMk id="2" creationId="{075604C6-9F3B-4503-AAAD-E116D83079B4}"/>
          </ac:spMkLst>
        </pc:spChg>
        <pc:spChg chg="mod">
          <ac:chgData name="陈创录" userId="887c0482-979c-4828-a4eb-2c5828146bfa" providerId="ADAL" clId="{61793DF3-3881-4F40-8056-362095686595}" dt="2021-04-04T04:10:33.653" v="1438"/>
          <ac:spMkLst>
            <pc:docMk/>
            <pc:sldMasterMk cId="1337850595" sldId="2147483648"/>
            <ac:spMk id="3" creationId="{2C3A5D1F-3210-488C-A9B1-BE2B44326286}"/>
          </ac:spMkLst>
        </pc:spChg>
        <pc:spChg chg="mod">
          <ac:chgData name="陈创录" userId="887c0482-979c-4828-a4eb-2c5828146bfa" providerId="ADAL" clId="{61793DF3-3881-4F40-8056-362095686595}" dt="2021-04-04T04:10:33.653" v="1438"/>
          <ac:spMkLst>
            <pc:docMk/>
            <pc:sldMasterMk cId="1337850595" sldId="2147483648"/>
            <ac:spMk id="4" creationId="{F217AC12-ADC0-4A38-A4F4-928426A44420}"/>
          </ac:spMkLst>
        </pc:spChg>
        <pc:spChg chg="mod">
          <ac:chgData name="陈创录" userId="887c0482-979c-4828-a4eb-2c5828146bfa" providerId="ADAL" clId="{61793DF3-3881-4F40-8056-362095686595}" dt="2021-04-04T04:10:33.653" v="1438"/>
          <ac:spMkLst>
            <pc:docMk/>
            <pc:sldMasterMk cId="1337850595" sldId="2147483648"/>
            <ac:spMk id="5" creationId="{1022CC5F-536A-4BA7-85D1-5B7EE91AC0D0}"/>
          </ac:spMkLst>
        </pc:spChg>
        <pc:spChg chg="mod">
          <ac:chgData name="陈创录" userId="887c0482-979c-4828-a4eb-2c5828146bfa" providerId="ADAL" clId="{61793DF3-3881-4F40-8056-362095686595}" dt="2021-04-04T04:10:33.653" v="1438"/>
          <ac:spMkLst>
            <pc:docMk/>
            <pc:sldMasterMk cId="1337850595" sldId="2147483648"/>
            <ac:spMk id="6" creationId="{1F3608FE-18C4-4329-8538-64A4C86035B1}"/>
          </ac:spMkLst>
        </pc:spChg>
        <pc:sldLayoutChg chg="modSp 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1337850595" sldId="2147483648"/>
            <pc:sldLayoutMk cId="272174828" sldId="2147483649"/>
          </pc:sldLayoutMkLst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272174828" sldId="2147483649"/>
              <ac:spMk id="2" creationId="{D853FE36-C9FF-4018-B6CF-B0AB67240D87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272174828" sldId="2147483649"/>
              <ac:spMk id="3" creationId="{4B3DF0DE-24B3-4D0C-BA09-331F03624F71}"/>
            </ac:spMkLst>
          </pc:spChg>
        </pc:sldLayoutChg>
        <pc:sldLayoutChg chg="modTransition">
          <pc:chgData name="陈创录" userId="887c0482-979c-4828-a4eb-2c5828146bfa" providerId="ADAL" clId="{61793DF3-3881-4F40-8056-362095686595}" dt="2021-04-04T03:57:08.134" v="1299"/>
          <pc:sldLayoutMkLst>
            <pc:docMk/>
            <pc:sldMasterMk cId="1337850595" sldId="2147483648"/>
            <pc:sldLayoutMk cId="729817642" sldId="2147483650"/>
          </pc:sldLayoutMkLst>
        </pc:sldLayoutChg>
        <pc:sldLayoutChg chg="modSp 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1337850595" sldId="2147483648"/>
            <pc:sldLayoutMk cId="3651512930" sldId="2147483651"/>
          </pc:sldLayoutMkLst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3651512930" sldId="2147483651"/>
              <ac:spMk id="2" creationId="{6A944A48-5FC7-4220-B735-9532AF387027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3651512930" sldId="2147483651"/>
              <ac:spMk id="3" creationId="{79036EB7-0FD1-49C4-9C5F-93AC98636351}"/>
            </ac:spMkLst>
          </pc:spChg>
        </pc:sldLayoutChg>
        <pc:sldLayoutChg chg="modSp 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1337850595" sldId="2147483648"/>
            <pc:sldLayoutMk cId="2271986900" sldId="2147483652"/>
          </pc:sldLayoutMkLst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2271986900" sldId="2147483652"/>
              <ac:spMk id="3" creationId="{85F01DF1-3CE1-46C4-A51A-A625FCFA9925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2271986900" sldId="2147483652"/>
              <ac:spMk id="4" creationId="{016D4906-7B4F-4530-A7CF-2F5A741297E5}"/>
            </ac:spMkLst>
          </pc:spChg>
        </pc:sldLayoutChg>
        <pc:sldLayoutChg chg="modSp 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1337850595" sldId="2147483648"/>
            <pc:sldLayoutMk cId="256415819" sldId="2147483653"/>
          </pc:sldLayoutMkLst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256415819" sldId="2147483653"/>
              <ac:spMk id="2" creationId="{CBBE0E1F-637E-49F9-BC71-BBC85DC53646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256415819" sldId="2147483653"/>
              <ac:spMk id="3" creationId="{02D92101-97EF-486E-9466-078975077E15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256415819" sldId="2147483653"/>
              <ac:spMk id="4" creationId="{DCB17614-512E-4FCE-81F7-0C3FF854F97C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256415819" sldId="2147483653"/>
              <ac:spMk id="5" creationId="{5DDEFBF9-5080-40BF-8D97-D80F5EAFB24F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256415819" sldId="2147483653"/>
              <ac:spMk id="6" creationId="{7D43A8FF-28F6-4D9C-9FB4-F648BCE94207}"/>
            </ac:spMkLst>
          </pc:spChg>
        </pc:sldLayoutChg>
        <pc:sldLayoutChg chg="modTransition">
          <pc:chgData name="陈创录" userId="887c0482-979c-4828-a4eb-2c5828146bfa" providerId="ADAL" clId="{61793DF3-3881-4F40-8056-362095686595}" dt="2021-04-04T03:57:08.134" v="1299"/>
          <pc:sldLayoutMkLst>
            <pc:docMk/>
            <pc:sldMasterMk cId="1337850595" sldId="2147483648"/>
            <pc:sldLayoutMk cId="1686195280" sldId="2147483654"/>
          </pc:sldLayoutMkLst>
        </pc:sldLayoutChg>
        <pc:sldLayoutChg chg="modTransition">
          <pc:chgData name="陈创录" userId="887c0482-979c-4828-a4eb-2c5828146bfa" providerId="ADAL" clId="{61793DF3-3881-4F40-8056-362095686595}" dt="2021-04-04T03:57:08.134" v="1299"/>
          <pc:sldLayoutMkLst>
            <pc:docMk/>
            <pc:sldMasterMk cId="1337850595" sldId="2147483648"/>
            <pc:sldLayoutMk cId="3807331035" sldId="2147483655"/>
          </pc:sldLayoutMkLst>
        </pc:sldLayoutChg>
        <pc:sldLayoutChg chg="modSp 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1337850595" sldId="2147483648"/>
            <pc:sldLayoutMk cId="3020496703" sldId="2147483656"/>
          </pc:sldLayoutMkLst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3020496703" sldId="2147483656"/>
              <ac:spMk id="2" creationId="{96602EEB-5473-4836-BB29-3616C22155EB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3020496703" sldId="2147483656"/>
              <ac:spMk id="3" creationId="{B18F7085-8AB4-4FE4-B3D5-5B59400E9D8B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3020496703" sldId="2147483656"/>
              <ac:spMk id="4" creationId="{6DE52411-686D-4D30-A711-B595D26D8383}"/>
            </ac:spMkLst>
          </pc:spChg>
        </pc:sldLayoutChg>
        <pc:sldLayoutChg chg="modSp 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1337850595" sldId="2147483648"/>
            <pc:sldLayoutMk cId="572403906" sldId="2147483657"/>
          </pc:sldLayoutMkLst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572403906" sldId="2147483657"/>
              <ac:spMk id="2" creationId="{0BAE1B3B-4085-4731-84A4-96C9F095EFA7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572403906" sldId="2147483657"/>
              <ac:spMk id="3" creationId="{E7F35D10-DEAF-4485-870F-E75A9B6DD7FB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572403906" sldId="2147483657"/>
              <ac:spMk id="4" creationId="{F262AFAF-9DA4-42DB-846A-FB5DDA2D2443}"/>
            </ac:spMkLst>
          </pc:spChg>
        </pc:sldLayoutChg>
        <pc:sldLayoutChg chg="modTransition">
          <pc:chgData name="陈创录" userId="887c0482-979c-4828-a4eb-2c5828146bfa" providerId="ADAL" clId="{61793DF3-3881-4F40-8056-362095686595}" dt="2021-04-04T03:57:08.134" v="1299"/>
          <pc:sldLayoutMkLst>
            <pc:docMk/>
            <pc:sldMasterMk cId="1337850595" sldId="2147483648"/>
            <pc:sldLayoutMk cId="4107758488" sldId="2147483658"/>
          </pc:sldLayoutMkLst>
        </pc:sldLayoutChg>
        <pc:sldLayoutChg chg="modSp 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1337850595" sldId="2147483648"/>
            <pc:sldLayoutMk cId="2898219351" sldId="2147483659"/>
          </pc:sldLayoutMkLst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2898219351" sldId="2147483659"/>
              <ac:spMk id="2" creationId="{5EA33D58-D6B8-4F7D-82EB-D43F43951BBC}"/>
            </ac:spMkLst>
          </pc:spChg>
          <pc:spChg chg="mod">
            <ac:chgData name="陈创录" userId="887c0482-979c-4828-a4eb-2c5828146bfa" providerId="ADAL" clId="{61793DF3-3881-4F40-8056-362095686595}" dt="2021-04-04T04:10:33.653" v="1438"/>
            <ac:spMkLst>
              <pc:docMk/>
              <pc:sldMasterMk cId="1337850595" sldId="2147483648"/>
              <pc:sldLayoutMk cId="2898219351" sldId="2147483659"/>
              <ac:spMk id="3" creationId="{CF7968C3-9853-4FA3-A89C-663E866B9DEA}"/>
            </ac:spMkLst>
          </pc:spChg>
        </pc:sldLayoutChg>
      </pc:sldMasterChg>
      <pc:sldMasterChg chg="modTransition modSldLayout">
        <pc:chgData name="陈创录" userId="887c0482-979c-4828-a4eb-2c5828146bfa" providerId="ADAL" clId="{61793DF3-3881-4F40-8056-362095686595}" dt="2021-04-04T04:09:54.838" v="1437"/>
        <pc:sldMasterMkLst>
          <pc:docMk/>
          <pc:sldMasterMk cId="2615717678" sldId="2147483660"/>
        </pc:sldMasterMkLst>
        <pc:sldLayoutChg chg="modTransition">
          <pc:chgData name="陈创录" userId="887c0482-979c-4828-a4eb-2c5828146bfa" providerId="ADAL" clId="{61793DF3-3881-4F40-8056-362095686595}" dt="2021-04-04T04:09:54.838" v="1437"/>
          <pc:sldLayoutMkLst>
            <pc:docMk/>
            <pc:sldMasterMk cId="2615717678" sldId="2147483660"/>
            <pc:sldLayoutMk cId="2113865716" sldId="2147483661"/>
          </pc:sldLayoutMkLst>
        </pc:sldLayoutChg>
        <pc:sldLayoutChg chg="modTransition">
          <pc:chgData name="陈创录" userId="887c0482-979c-4828-a4eb-2c5828146bfa" providerId="ADAL" clId="{61793DF3-3881-4F40-8056-362095686595}" dt="2021-04-04T04:09:54.838" v="1437"/>
          <pc:sldLayoutMkLst>
            <pc:docMk/>
            <pc:sldMasterMk cId="2615717678" sldId="2147483660"/>
            <pc:sldLayoutMk cId="1748296715" sldId="2147483662"/>
          </pc:sldLayoutMkLst>
        </pc:sldLayoutChg>
        <pc:sldLayoutChg chg="modTransition">
          <pc:chgData name="陈创录" userId="887c0482-979c-4828-a4eb-2c5828146bfa" providerId="ADAL" clId="{61793DF3-3881-4F40-8056-362095686595}" dt="2021-04-04T04:09:54.838" v="1437"/>
          <pc:sldLayoutMkLst>
            <pc:docMk/>
            <pc:sldMasterMk cId="2615717678" sldId="2147483660"/>
            <pc:sldLayoutMk cId="2688587204" sldId="2147483663"/>
          </pc:sldLayoutMkLst>
        </pc:sldLayoutChg>
        <pc:sldLayoutChg chg="modTransition">
          <pc:chgData name="陈创录" userId="887c0482-979c-4828-a4eb-2c5828146bfa" providerId="ADAL" clId="{61793DF3-3881-4F40-8056-362095686595}" dt="2021-04-04T04:09:54.838" v="1437"/>
          <pc:sldLayoutMkLst>
            <pc:docMk/>
            <pc:sldMasterMk cId="2615717678" sldId="2147483660"/>
            <pc:sldLayoutMk cId="3786059591" sldId="2147483664"/>
          </pc:sldLayoutMkLst>
        </pc:sldLayoutChg>
        <pc:sldLayoutChg chg="modTransition">
          <pc:chgData name="陈创录" userId="887c0482-979c-4828-a4eb-2c5828146bfa" providerId="ADAL" clId="{61793DF3-3881-4F40-8056-362095686595}" dt="2021-04-04T04:09:54.838" v="1437"/>
          <pc:sldLayoutMkLst>
            <pc:docMk/>
            <pc:sldMasterMk cId="2615717678" sldId="2147483660"/>
            <pc:sldLayoutMk cId="3541821634" sldId="2147483665"/>
          </pc:sldLayoutMkLst>
        </pc:sldLayoutChg>
        <pc:sldLayoutChg chg="modTransition">
          <pc:chgData name="陈创录" userId="887c0482-979c-4828-a4eb-2c5828146bfa" providerId="ADAL" clId="{61793DF3-3881-4F40-8056-362095686595}" dt="2021-04-04T04:09:54.838" v="1437"/>
          <pc:sldLayoutMkLst>
            <pc:docMk/>
            <pc:sldMasterMk cId="2615717678" sldId="2147483660"/>
            <pc:sldLayoutMk cId="2194638388" sldId="2147483666"/>
          </pc:sldLayoutMkLst>
        </pc:sldLayoutChg>
        <pc:sldLayoutChg chg="modTransition">
          <pc:chgData name="陈创录" userId="887c0482-979c-4828-a4eb-2c5828146bfa" providerId="ADAL" clId="{61793DF3-3881-4F40-8056-362095686595}" dt="2021-04-04T04:09:54.838" v="1437"/>
          <pc:sldLayoutMkLst>
            <pc:docMk/>
            <pc:sldMasterMk cId="2615717678" sldId="2147483660"/>
            <pc:sldLayoutMk cId="989623673" sldId="2147483667"/>
          </pc:sldLayoutMkLst>
        </pc:sldLayoutChg>
        <pc:sldLayoutChg chg="modTransition">
          <pc:chgData name="陈创录" userId="887c0482-979c-4828-a4eb-2c5828146bfa" providerId="ADAL" clId="{61793DF3-3881-4F40-8056-362095686595}" dt="2021-04-04T04:09:54.838" v="1437"/>
          <pc:sldLayoutMkLst>
            <pc:docMk/>
            <pc:sldMasterMk cId="2615717678" sldId="2147483660"/>
            <pc:sldLayoutMk cId="3496629649" sldId="2147483668"/>
          </pc:sldLayoutMkLst>
        </pc:sldLayoutChg>
        <pc:sldLayoutChg chg="modTransition">
          <pc:chgData name="陈创录" userId="887c0482-979c-4828-a4eb-2c5828146bfa" providerId="ADAL" clId="{61793DF3-3881-4F40-8056-362095686595}" dt="2021-04-04T04:09:54.838" v="1437"/>
          <pc:sldLayoutMkLst>
            <pc:docMk/>
            <pc:sldMasterMk cId="2615717678" sldId="2147483660"/>
            <pc:sldLayoutMk cId="925600342" sldId="2147483669"/>
          </pc:sldLayoutMkLst>
        </pc:sldLayoutChg>
        <pc:sldLayoutChg chg="modTransition">
          <pc:chgData name="陈创录" userId="887c0482-979c-4828-a4eb-2c5828146bfa" providerId="ADAL" clId="{61793DF3-3881-4F40-8056-362095686595}" dt="2021-04-04T04:09:54.838" v="1437"/>
          <pc:sldLayoutMkLst>
            <pc:docMk/>
            <pc:sldMasterMk cId="2615717678" sldId="2147483660"/>
            <pc:sldLayoutMk cId="3991234084" sldId="2147483670"/>
          </pc:sldLayoutMkLst>
        </pc:sldLayoutChg>
        <pc:sldLayoutChg chg="modTransition">
          <pc:chgData name="陈创录" userId="887c0482-979c-4828-a4eb-2c5828146bfa" providerId="ADAL" clId="{61793DF3-3881-4F40-8056-362095686595}" dt="2021-04-04T04:09:54.838" v="1437"/>
          <pc:sldLayoutMkLst>
            <pc:docMk/>
            <pc:sldMasterMk cId="2615717678" sldId="2147483660"/>
            <pc:sldLayoutMk cId="2063785271" sldId="2147483671"/>
          </pc:sldLayoutMkLst>
        </pc:sldLayoutChg>
      </pc:sldMasterChg>
      <pc:sldMasterChg chg="modTransition modSldLayout">
        <pc:chgData name="陈创录" userId="887c0482-979c-4828-a4eb-2c5828146bfa" providerId="ADAL" clId="{61793DF3-3881-4F40-8056-362095686595}" dt="2021-04-04T04:10:33.653" v="1438"/>
        <pc:sldMasterMkLst>
          <pc:docMk/>
          <pc:sldMasterMk cId="2801782078" sldId="2147483660"/>
        </pc:sldMasterMkLst>
        <pc:sldLayoutChg chg="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2801782078" sldId="2147483660"/>
            <pc:sldLayoutMk cId="168100322" sldId="2147483661"/>
          </pc:sldLayoutMkLst>
        </pc:sldLayoutChg>
        <pc:sldLayoutChg chg="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2801782078" sldId="2147483660"/>
            <pc:sldLayoutMk cId="4183486815" sldId="2147483662"/>
          </pc:sldLayoutMkLst>
        </pc:sldLayoutChg>
        <pc:sldLayoutChg chg="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2801782078" sldId="2147483660"/>
            <pc:sldLayoutMk cId="113749589" sldId="2147483663"/>
          </pc:sldLayoutMkLst>
        </pc:sldLayoutChg>
        <pc:sldLayoutChg chg="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2801782078" sldId="2147483660"/>
            <pc:sldLayoutMk cId="2939049359" sldId="2147483664"/>
          </pc:sldLayoutMkLst>
        </pc:sldLayoutChg>
        <pc:sldLayoutChg chg="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2801782078" sldId="2147483660"/>
            <pc:sldLayoutMk cId="2657966065" sldId="2147483665"/>
          </pc:sldLayoutMkLst>
        </pc:sldLayoutChg>
        <pc:sldLayoutChg chg="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2801782078" sldId="2147483660"/>
            <pc:sldLayoutMk cId="1449363519" sldId="2147483666"/>
          </pc:sldLayoutMkLst>
        </pc:sldLayoutChg>
        <pc:sldLayoutChg chg="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2801782078" sldId="2147483660"/>
            <pc:sldLayoutMk cId="3441212179" sldId="2147483667"/>
          </pc:sldLayoutMkLst>
        </pc:sldLayoutChg>
        <pc:sldLayoutChg chg="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2801782078" sldId="2147483660"/>
            <pc:sldLayoutMk cId="2406285105" sldId="2147483668"/>
          </pc:sldLayoutMkLst>
        </pc:sldLayoutChg>
        <pc:sldLayoutChg chg="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2801782078" sldId="2147483660"/>
            <pc:sldLayoutMk cId="1529409854" sldId="2147483669"/>
          </pc:sldLayoutMkLst>
        </pc:sldLayoutChg>
        <pc:sldLayoutChg chg="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2801782078" sldId="2147483660"/>
            <pc:sldLayoutMk cId="1430320463" sldId="2147483670"/>
          </pc:sldLayoutMkLst>
        </pc:sldLayoutChg>
        <pc:sldLayoutChg chg="modTransition">
          <pc:chgData name="陈创录" userId="887c0482-979c-4828-a4eb-2c5828146bfa" providerId="ADAL" clId="{61793DF3-3881-4F40-8056-362095686595}" dt="2021-04-04T04:10:33.653" v="1438"/>
          <pc:sldLayoutMkLst>
            <pc:docMk/>
            <pc:sldMasterMk cId="2801782078" sldId="2147483660"/>
            <pc:sldLayoutMk cId="367600933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FE36-C9FF-4018-B6CF-B0AB67240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4" y="1122361"/>
            <a:ext cx="9144001" cy="2387602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DF0DE-24B3-4D0C-BA09-331F03624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4" y="3602043"/>
            <a:ext cx="9144001" cy="1655760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53" indent="0" algn="ctr">
              <a:buNone/>
              <a:defRPr sz="2000"/>
            </a:lvl2pPr>
            <a:lvl3pPr marL="914501" indent="0" algn="ctr">
              <a:buNone/>
              <a:defRPr sz="1800"/>
            </a:lvl3pPr>
            <a:lvl4pPr marL="1371754" indent="0" algn="ctr">
              <a:buNone/>
              <a:defRPr sz="1600"/>
            </a:lvl4pPr>
            <a:lvl5pPr marL="1829002" indent="0" algn="ctr">
              <a:buNone/>
              <a:defRPr sz="1600"/>
            </a:lvl5pPr>
            <a:lvl6pPr marL="2286254" indent="0" algn="ctr">
              <a:buNone/>
              <a:defRPr sz="1600"/>
            </a:lvl6pPr>
            <a:lvl7pPr marL="2743507" indent="0" algn="ctr">
              <a:buNone/>
              <a:defRPr sz="1600"/>
            </a:lvl7pPr>
            <a:lvl8pPr marL="3200755" indent="0" algn="ctr">
              <a:buNone/>
              <a:defRPr sz="1600"/>
            </a:lvl8pPr>
            <a:lvl9pPr marL="3658008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A423-288F-47D8-B1C5-AEFAC5B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D4BC-C83F-4DFF-86D9-9D66C4FA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D85A-C6DD-4EF8-8225-78406189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ABB1-93D5-47DA-9BBC-89CCF8B7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B592A-8F70-4ED5-9DF0-8A95F186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D44C-345B-4B81-AA1E-D55F99DD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F3F3C-D06B-4B9A-B0F5-8CEFA439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F138-C084-4CBB-87FA-CFF2FC5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58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33D58-D6B8-4F7D-82EB-D43F43951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31"/>
            <a:ext cx="2628900" cy="581183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968C3-9853-4FA3-A89C-663E866B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5" y="365131"/>
            <a:ext cx="7734299" cy="5811836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0BF3-6016-4028-BEC7-0FD24534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3E4A-163B-4EEA-B124-DEFDC3FA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D7E8-CA92-49D6-A6D2-2541CCCE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1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FE79-F4A4-46AE-8BCA-9FE01512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9ABA-E79F-42DD-B665-953B2D3E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06133-4633-4327-85B3-40A5A004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3002-7146-4236-AB91-303693D3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24A3-AF06-4BDC-8FF4-795A0502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17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4A48-5FC7-4220-B735-9532AF38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1709741"/>
            <a:ext cx="10515601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EB7-0FD1-49C4-9C5F-93AC9863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8" y="4589468"/>
            <a:ext cx="10515601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7936-4734-4243-BFDC-956C91E7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42147-10D5-432E-823C-5CA171A0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49F0-C7E4-4487-886A-D9B3036E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1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8A51-0FAC-4C17-915B-48ECC6BD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1DF1-3CE1-46C4-A51A-A625FCFA9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1825626"/>
            <a:ext cx="5181601" cy="435133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D4906-7B4F-4530-A7CF-2F5A7412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1825626"/>
            <a:ext cx="5181601" cy="435133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ABDC1-5A28-4796-9E87-94A510B2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3E1A-D8D4-40F3-9615-C0CADFCD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1A28-1F1B-43BC-AF34-415ACBE9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86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E1F-637E-49F9-BC71-BBC85DC5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30"/>
            <a:ext cx="105156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92101-97EF-486E-9466-07897507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81168"/>
            <a:ext cx="5157788" cy="823910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53" indent="0">
              <a:buNone/>
              <a:defRPr sz="2000" b="1"/>
            </a:lvl2pPr>
            <a:lvl3pPr marL="914501" indent="0">
              <a:buNone/>
              <a:defRPr sz="1800" b="1"/>
            </a:lvl3pPr>
            <a:lvl4pPr marL="1371754" indent="0">
              <a:buNone/>
              <a:defRPr sz="1600" b="1"/>
            </a:lvl4pPr>
            <a:lvl5pPr marL="1829002" indent="0">
              <a:buNone/>
              <a:defRPr sz="1600" b="1"/>
            </a:lvl5pPr>
            <a:lvl6pPr marL="2286254" indent="0">
              <a:buNone/>
              <a:defRPr sz="1600" b="1"/>
            </a:lvl6pPr>
            <a:lvl7pPr marL="2743507" indent="0">
              <a:buNone/>
              <a:defRPr sz="1600" b="1"/>
            </a:lvl7pPr>
            <a:lvl8pPr marL="3200755" indent="0">
              <a:buNone/>
              <a:defRPr sz="1600" b="1"/>
            </a:lvl8pPr>
            <a:lvl9pPr marL="3658008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17614-512E-4FCE-81F7-0C3FF854F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8"/>
            <a:ext cx="5157788" cy="36845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EFBF9-5080-40BF-8D97-D80F5EAFB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8"/>
            <a:ext cx="5183187" cy="823910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53" indent="0">
              <a:buNone/>
              <a:defRPr sz="2000" b="1"/>
            </a:lvl2pPr>
            <a:lvl3pPr marL="914501" indent="0">
              <a:buNone/>
              <a:defRPr sz="1800" b="1"/>
            </a:lvl3pPr>
            <a:lvl4pPr marL="1371754" indent="0">
              <a:buNone/>
              <a:defRPr sz="1600" b="1"/>
            </a:lvl4pPr>
            <a:lvl5pPr marL="1829002" indent="0">
              <a:buNone/>
              <a:defRPr sz="1600" b="1"/>
            </a:lvl5pPr>
            <a:lvl6pPr marL="2286254" indent="0">
              <a:buNone/>
              <a:defRPr sz="1600" b="1"/>
            </a:lvl6pPr>
            <a:lvl7pPr marL="2743507" indent="0">
              <a:buNone/>
              <a:defRPr sz="1600" b="1"/>
            </a:lvl7pPr>
            <a:lvl8pPr marL="3200755" indent="0">
              <a:buNone/>
              <a:defRPr sz="1600" b="1"/>
            </a:lvl8pPr>
            <a:lvl9pPr marL="3658008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3A8FF-28F6-4D9C-9FB4-F648BCE94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8"/>
            <a:ext cx="5183187" cy="36845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EC0C8-C3C8-43D0-A2FC-827C5BFA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BD612-8C24-42CE-ABBE-1960635D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2B183-99D6-48C7-9EA3-C118C730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85E9-29E1-4349-93B6-CBD13260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6A960-B57C-4142-B9CD-8A78E418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89A8E-D329-4A0C-8599-6371319F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5E6E-9405-4020-A126-F5EB1DF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95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D0FE9-5642-4D1B-862F-A49B9C41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1FB92-AED1-4DF5-9820-332E6326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73235-1716-4A4E-8D70-A38C45DB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31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2EEB-5473-4836-BB29-3616C221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1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7085-8AB4-4FE4-B3D5-5B59400E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7"/>
            <a:ext cx="6172201" cy="4873625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52411-686D-4D30-A711-B595D26D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393223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53" indent="0">
              <a:buNone/>
              <a:defRPr sz="1400"/>
            </a:lvl2pPr>
            <a:lvl3pPr marL="914501" indent="0">
              <a:buNone/>
              <a:defRPr sz="1200"/>
            </a:lvl3pPr>
            <a:lvl4pPr marL="1371754" indent="0">
              <a:buNone/>
              <a:defRPr sz="1000"/>
            </a:lvl4pPr>
            <a:lvl5pPr marL="1829002" indent="0">
              <a:buNone/>
              <a:defRPr sz="1000"/>
            </a:lvl5pPr>
            <a:lvl6pPr marL="2286254" indent="0">
              <a:buNone/>
              <a:defRPr sz="1000"/>
            </a:lvl6pPr>
            <a:lvl7pPr marL="2743507" indent="0">
              <a:buNone/>
              <a:defRPr sz="1000"/>
            </a:lvl7pPr>
            <a:lvl8pPr marL="3200755" indent="0">
              <a:buNone/>
              <a:defRPr sz="1000"/>
            </a:lvl8pPr>
            <a:lvl9pPr marL="3658008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13636-8215-4A78-B0A0-34A1F804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90D9F-C928-4019-AE58-99D51C6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59CF8-0471-449D-9541-08FCC38E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9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1B3B-4085-4731-84A4-96C9F095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1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35D10-DEAF-4485-870F-E75A9B6D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7"/>
            <a:ext cx="6172201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53" indent="0">
              <a:buNone/>
              <a:defRPr sz="2801"/>
            </a:lvl2pPr>
            <a:lvl3pPr marL="914501" indent="0">
              <a:buNone/>
              <a:defRPr sz="2401"/>
            </a:lvl3pPr>
            <a:lvl4pPr marL="1371754" indent="0">
              <a:buNone/>
              <a:defRPr sz="2000"/>
            </a:lvl4pPr>
            <a:lvl5pPr marL="1829002" indent="0">
              <a:buNone/>
              <a:defRPr sz="2000"/>
            </a:lvl5pPr>
            <a:lvl6pPr marL="2286254" indent="0">
              <a:buNone/>
              <a:defRPr sz="2000"/>
            </a:lvl6pPr>
            <a:lvl7pPr marL="2743507" indent="0">
              <a:buNone/>
              <a:defRPr sz="2000"/>
            </a:lvl7pPr>
            <a:lvl8pPr marL="3200755" indent="0">
              <a:buNone/>
              <a:defRPr sz="2000"/>
            </a:lvl8pPr>
            <a:lvl9pPr marL="365800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2AFAF-9DA4-42DB-846A-FB5DDA2D2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393223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53" indent="0">
              <a:buNone/>
              <a:defRPr sz="1400"/>
            </a:lvl2pPr>
            <a:lvl3pPr marL="914501" indent="0">
              <a:buNone/>
              <a:defRPr sz="1200"/>
            </a:lvl3pPr>
            <a:lvl4pPr marL="1371754" indent="0">
              <a:buNone/>
              <a:defRPr sz="1000"/>
            </a:lvl4pPr>
            <a:lvl5pPr marL="1829002" indent="0">
              <a:buNone/>
              <a:defRPr sz="1000"/>
            </a:lvl5pPr>
            <a:lvl6pPr marL="2286254" indent="0">
              <a:buNone/>
              <a:defRPr sz="1000"/>
            </a:lvl6pPr>
            <a:lvl7pPr marL="2743507" indent="0">
              <a:buNone/>
              <a:defRPr sz="1000"/>
            </a:lvl7pPr>
            <a:lvl8pPr marL="3200755" indent="0">
              <a:buNone/>
              <a:defRPr sz="1000"/>
            </a:lvl8pPr>
            <a:lvl9pPr marL="3658008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2C50E-4ED3-4E8E-91B3-867F2DCF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56F50-B1D3-40A3-9BC5-B1B2AEB7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992E-9B39-4E60-AC60-D146DB98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0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604C6-9F3B-4503-AAAD-E116D830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30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A5D1F-3210-488C-A9B1-BE2B4432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AC12-ADC0-4A38-A4F4-928426A44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1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3F8C-E662-44E7-AD7A-1469BEBBC980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CC5F-536A-4BA7-85D1-5B7EE91AC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4"/>
            <a:ext cx="4114799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608FE-18C4-4329-8538-64A4C860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8" y="6356354"/>
            <a:ext cx="2743201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03B03-801F-4552-AD7D-B7C3F957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5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501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4" indent="-228624" algn="l" defTabSz="91450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77" indent="-228624" algn="l" defTabSz="9145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125" indent="-228624" algn="l" defTabSz="9145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78" indent="-228624" algn="l" defTabSz="9145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0" indent="-228624" algn="l" defTabSz="9145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78" indent="-228624" algn="l" defTabSz="9145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26" indent="-228624" algn="l" defTabSz="9145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79" indent="-228624" algn="l" defTabSz="9145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32" indent="-228624" algn="l" defTabSz="9145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3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1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4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2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54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07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55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08" algn="l" defTabSz="9145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8F185D5-DE8A-4F39-9D5F-0569C4910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38" y="2537582"/>
            <a:ext cx="2970979" cy="1836000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3DCB9FE-4976-45CB-84F7-DD2EBB385487}"/>
              </a:ext>
            </a:extLst>
          </p:cNvPr>
          <p:cNvCxnSpPr>
            <a:cxnSpLocks/>
          </p:cNvCxnSpPr>
          <p:nvPr/>
        </p:nvCxnSpPr>
        <p:spPr>
          <a:xfrm flipV="1">
            <a:off x="5915843" y="3249615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648A4D-EB6C-42EC-84BC-108A75CC7A2E}"/>
              </a:ext>
            </a:extLst>
          </p:cNvPr>
          <p:cNvCxnSpPr>
            <a:cxnSpLocks/>
          </p:cNvCxnSpPr>
          <p:nvPr/>
        </p:nvCxnSpPr>
        <p:spPr>
          <a:xfrm>
            <a:off x="4619627" y="3933826"/>
            <a:ext cx="5048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E4292-476E-4D61-AC26-E3DD65F50A22}"/>
              </a:ext>
            </a:extLst>
          </p:cNvPr>
          <p:cNvCxnSpPr>
            <a:cxnSpLocks/>
          </p:cNvCxnSpPr>
          <p:nvPr/>
        </p:nvCxnSpPr>
        <p:spPr>
          <a:xfrm flipH="1">
            <a:off x="5124452" y="2968113"/>
            <a:ext cx="5032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207E32-BF0B-4567-AC6E-FB9AA986F7E8}"/>
              </a:ext>
            </a:extLst>
          </p:cNvPr>
          <p:cNvCxnSpPr>
            <a:cxnSpLocks/>
          </p:cNvCxnSpPr>
          <p:nvPr/>
        </p:nvCxnSpPr>
        <p:spPr>
          <a:xfrm>
            <a:off x="5915844" y="3429000"/>
            <a:ext cx="1722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BC8511-2080-41D3-A011-C98AF8D71806}"/>
              </a:ext>
            </a:extLst>
          </p:cNvPr>
          <p:cNvCxnSpPr>
            <a:cxnSpLocks/>
          </p:cNvCxnSpPr>
          <p:nvPr/>
        </p:nvCxnSpPr>
        <p:spPr>
          <a:xfrm flipV="1">
            <a:off x="5862060" y="329260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7AEB8-D3AC-4BF8-BD17-4381CA5EFF59}"/>
              </a:ext>
            </a:extLst>
          </p:cNvPr>
          <p:cNvCxnSpPr>
            <a:cxnSpLocks/>
          </p:cNvCxnSpPr>
          <p:nvPr/>
        </p:nvCxnSpPr>
        <p:spPr>
          <a:xfrm flipV="1">
            <a:off x="5973266" y="329260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E04599-C044-4098-AE1F-EBB23ECB0BA2}"/>
              </a:ext>
            </a:extLst>
          </p:cNvPr>
          <p:cNvCxnSpPr>
            <a:cxnSpLocks/>
          </p:cNvCxnSpPr>
          <p:nvPr/>
        </p:nvCxnSpPr>
        <p:spPr>
          <a:xfrm flipV="1">
            <a:off x="5807582" y="3339311"/>
            <a:ext cx="91044" cy="906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537F9B-29B1-458E-BCA6-F98E4C22BCB0}"/>
              </a:ext>
            </a:extLst>
          </p:cNvPr>
          <p:cNvCxnSpPr>
            <a:cxnSpLocks/>
          </p:cNvCxnSpPr>
          <p:nvPr/>
        </p:nvCxnSpPr>
        <p:spPr>
          <a:xfrm flipV="1">
            <a:off x="6031538" y="3350637"/>
            <a:ext cx="78703" cy="7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205662-DFD5-4704-B084-1C056D242019}"/>
              </a:ext>
            </a:extLst>
          </p:cNvPr>
          <p:cNvCxnSpPr>
            <a:cxnSpLocks/>
          </p:cNvCxnSpPr>
          <p:nvPr/>
        </p:nvCxnSpPr>
        <p:spPr>
          <a:xfrm flipV="1">
            <a:off x="5755203" y="3394904"/>
            <a:ext cx="34241" cy="34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6CDA82-2C46-4A6F-A44F-C1CD38E81308}"/>
              </a:ext>
            </a:extLst>
          </p:cNvPr>
          <p:cNvCxnSpPr>
            <a:cxnSpLocks/>
          </p:cNvCxnSpPr>
          <p:nvPr/>
        </p:nvCxnSpPr>
        <p:spPr>
          <a:xfrm flipV="1">
            <a:off x="6088115" y="3392361"/>
            <a:ext cx="41909" cy="417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B9A841-93FF-4E04-9E7E-F1DBF0C69945}"/>
              </a:ext>
            </a:extLst>
          </p:cNvPr>
          <p:cNvCxnSpPr>
            <a:cxnSpLocks/>
          </p:cNvCxnSpPr>
          <p:nvPr/>
        </p:nvCxnSpPr>
        <p:spPr>
          <a:xfrm flipV="1">
            <a:off x="5932273" y="3196558"/>
            <a:ext cx="0" cy="2324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AB06B2-5CAD-42DC-BBAC-D60F79620113}"/>
              </a:ext>
            </a:extLst>
          </p:cNvPr>
          <p:cNvCxnSpPr>
            <a:cxnSpLocks/>
          </p:cNvCxnSpPr>
          <p:nvPr/>
        </p:nvCxnSpPr>
        <p:spPr>
          <a:xfrm flipV="1">
            <a:off x="5975383" y="3267636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412389-4355-40B8-9246-1307C5944E61}"/>
              </a:ext>
            </a:extLst>
          </p:cNvPr>
          <p:cNvCxnSpPr>
            <a:cxnSpLocks/>
          </p:cNvCxnSpPr>
          <p:nvPr/>
        </p:nvCxnSpPr>
        <p:spPr>
          <a:xfrm flipV="1">
            <a:off x="6021931" y="3323946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8F1E87-2C5B-4A2D-A28C-474B555408D8}"/>
              </a:ext>
            </a:extLst>
          </p:cNvPr>
          <p:cNvCxnSpPr>
            <a:cxnSpLocks/>
          </p:cNvCxnSpPr>
          <p:nvPr/>
        </p:nvCxnSpPr>
        <p:spPr>
          <a:xfrm flipV="1">
            <a:off x="6075948" y="3376614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DBA974-D3E7-41E1-8FD7-2EFA056C224C}"/>
              </a:ext>
            </a:extLst>
          </p:cNvPr>
          <p:cNvCxnSpPr>
            <a:cxnSpLocks/>
          </p:cNvCxnSpPr>
          <p:nvPr/>
        </p:nvCxnSpPr>
        <p:spPr>
          <a:xfrm flipV="1">
            <a:off x="5864382" y="3268593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8B1E28-DEB0-4E5A-9311-715AE3B74DF9}"/>
              </a:ext>
            </a:extLst>
          </p:cNvPr>
          <p:cNvCxnSpPr>
            <a:cxnSpLocks/>
          </p:cNvCxnSpPr>
          <p:nvPr/>
        </p:nvCxnSpPr>
        <p:spPr>
          <a:xfrm flipV="1">
            <a:off x="5810351" y="3322703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A7B8DD-2B73-4966-A5D1-9DD2EC526E50}"/>
              </a:ext>
            </a:extLst>
          </p:cNvPr>
          <p:cNvCxnSpPr>
            <a:cxnSpLocks/>
          </p:cNvCxnSpPr>
          <p:nvPr/>
        </p:nvCxnSpPr>
        <p:spPr>
          <a:xfrm flipV="1">
            <a:off x="5755201" y="3367508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19946D-B1DD-4D6D-B0D3-B8D0ADED2EEC}"/>
              </a:ext>
            </a:extLst>
          </p:cNvPr>
          <p:cNvCxnSpPr>
            <a:cxnSpLocks/>
          </p:cNvCxnSpPr>
          <p:nvPr/>
        </p:nvCxnSpPr>
        <p:spPr>
          <a:xfrm>
            <a:off x="6320316" y="3429007"/>
            <a:ext cx="0" cy="24012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57685A-5458-4A1F-8987-3890F0A8936B}"/>
              </a:ext>
            </a:extLst>
          </p:cNvPr>
          <p:cNvCxnSpPr>
            <a:cxnSpLocks/>
          </p:cNvCxnSpPr>
          <p:nvPr/>
        </p:nvCxnSpPr>
        <p:spPr>
          <a:xfrm>
            <a:off x="6363426" y="3428045"/>
            <a:ext cx="0" cy="16040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79AB02-77D3-41A4-A40A-18B0AFCE8524}"/>
              </a:ext>
            </a:extLst>
          </p:cNvPr>
          <p:cNvCxnSpPr>
            <a:cxnSpLocks/>
          </p:cNvCxnSpPr>
          <p:nvPr/>
        </p:nvCxnSpPr>
        <p:spPr>
          <a:xfrm>
            <a:off x="6409974" y="3429288"/>
            <a:ext cx="0" cy="105371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283D76-B326-45A7-BDC6-63F145D6DDFA}"/>
              </a:ext>
            </a:extLst>
          </p:cNvPr>
          <p:cNvCxnSpPr>
            <a:cxnSpLocks/>
          </p:cNvCxnSpPr>
          <p:nvPr/>
        </p:nvCxnSpPr>
        <p:spPr>
          <a:xfrm>
            <a:off x="6463986" y="3429288"/>
            <a:ext cx="0" cy="5542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EB603A-E385-4BE2-BA5F-D42A7EC54777}"/>
              </a:ext>
            </a:extLst>
          </p:cNvPr>
          <p:cNvCxnSpPr>
            <a:cxnSpLocks/>
          </p:cNvCxnSpPr>
          <p:nvPr/>
        </p:nvCxnSpPr>
        <p:spPr>
          <a:xfrm>
            <a:off x="6252425" y="3429000"/>
            <a:ext cx="0" cy="159445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AEF8EF-D5C3-4300-8E71-6725FA7D8DCB}"/>
              </a:ext>
            </a:extLst>
          </p:cNvPr>
          <p:cNvCxnSpPr>
            <a:cxnSpLocks/>
          </p:cNvCxnSpPr>
          <p:nvPr/>
        </p:nvCxnSpPr>
        <p:spPr>
          <a:xfrm>
            <a:off x="6198394" y="3428047"/>
            <a:ext cx="0" cy="10661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67DB02-77C0-4FAE-AB09-5820DF4C89DC}"/>
              </a:ext>
            </a:extLst>
          </p:cNvPr>
          <p:cNvCxnSpPr>
            <a:cxnSpLocks/>
          </p:cNvCxnSpPr>
          <p:nvPr/>
        </p:nvCxnSpPr>
        <p:spPr>
          <a:xfrm>
            <a:off x="6143239" y="3420177"/>
            <a:ext cx="0" cy="64533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5485DD-4AE9-433C-8B8A-D3AE72907892}"/>
              </a:ext>
            </a:extLst>
          </p:cNvPr>
          <p:cNvCxnSpPr>
            <a:cxnSpLocks/>
          </p:cNvCxnSpPr>
          <p:nvPr/>
        </p:nvCxnSpPr>
        <p:spPr>
          <a:xfrm flipH="1">
            <a:off x="6123732" y="3429002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57E3F0E-1A03-46B6-A308-C95DCB52CE50}"/>
              </a:ext>
            </a:extLst>
          </p:cNvPr>
          <p:cNvCxnSpPr>
            <a:cxnSpLocks/>
          </p:cNvCxnSpPr>
          <p:nvPr/>
        </p:nvCxnSpPr>
        <p:spPr>
          <a:xfrm flipH="1">
            <a:off x="6123682" y="3429000"/>
            <a:ext cx="126418" cy="1258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45F7E2-FAF8-45BA-9642-D2D92868B33B}"/>
              </a:ext>
            </a:extLst>
          </p:cNvPr>
          <p:cNvCxnSpPr>
            <a:cxnSpLocks/>
          </p:cNvCxnSpPr>
          <p:nvPr/>
        </p:nvCxnSpPr>
        <p:spPr>
          <a:xfrm flipH="1">
            <a:off x="6225988" y="3429000"/>
            <a:ext cx="135320" cy="1347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013605-1FF1-459A-9ED5-8CF40384E0DC}"/>
              </a:ext>
            </a:extLst>
          </p:cNvPr>
          <p:cNvCxnSpPr>
            <a:cxnSpLocks/>
          </p:cNvCxnSpPr>
          <p:nvPr/>
        </p:nvCxnSpPr>
        <p:spPr>
          <a:xfrm flipH="1">
            <a:off x="6123682" y="3429962"/>
            <a:ext cx="71940" cy="716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0036DD-E10E-4676-8971-B7E6EC5FBBED}"/>
              </a:ext>
            </a:extLst>
          </p:cNvPr>
          <p:cNvCxnSpPr>
            <a:cxnSpLocks/>
          </p:cNvCxnSpPr>
          <p:nvPr/>
        </p:nvCxnSpPr>
        <p:spPr>
          <a:xfrm flipH="1">
            <a:off x="6346676" y="3429002"/>
            <a:ext cx="72907" cy="725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E3BE6A-C4E8-4BDF-8275-C89EDDAE8DDD}"/>
              </a:ext>
            </a:extLst>
          </p:cNvPr>
          <p:cNvCxnSpPr>
            <a:cxnSpLocks/>
          </p:cNvCxnSpPr>
          <p:nvPr/>
        </p:nvCxnSpPr>
        <p:spPr>
          <a:xfrm flipH="1">
            <a:off x="6123685" y="3429000"/>
            <a:ext cx="19561" cy="194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B19150-70B9-47B8-B239-7CC35B34A507}"/>
              </a:ext>
            </a:extLst>
          </p:cNvPr>
          <p:cNvCxnSpPr>
            <a:cxnSpLocks/>
          </p:cNvCxnSpPr>
          <p:nvPr/>
        </p:nvCxnSpPr>
        <p:spPr>
          <a:xfrm flipH="1">
            <a:off x="6450747" y="3434087"/>
            <a:ext cx="25410" cy="253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875D15-681F-4C26-AB31-B7DBA6CE13CD}"/>
              </a:ext>
            </a:extLst>
          </p:cNvPr>
          <p:cNvCxnSpPr>
            <a:cxnSpLocks/>
          </p:cNvCxnSpPr>
          <p:nvPr/>
        </p:nvCxnSpPr>
        <p:spPr>
          <a:xfrm flipV="1">
            <a:off x="6679126" y="3244495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0CCFD5-801A-488C-8BFD-AB556556E484}"/>
              </a:ext>
            </a:extLst>
          </p:cNvPr>
          <p:cNvCxnSpPr>
            <a:cxnSpLocks/>
          </p:cNvCxnSpPr>
          <p:nvPr/>
        </p:nvCxnSpPr>
        <p:spPr>
          <a:xfrm flipV="1">
            <a:off x="6625333" y="328748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A852C0-AD6D-4ECE-9F5D-8FF1C7320FE4}"/>
              </a:ext>
            </a:extLst>
          </p:cNvPr>
          <p:cNvCxnSpPr>
            <a:cxnSpLocks/>
          </p:cNvCxnSpPr>
          <p:nvPr/>
        </p:nvCxnSpPr>
        <p:spPr>
          <a:xfrm flipV="1">
            <a:off x="6736544" y="328748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AFB60C-B027-49B9-910C-E8EAE6A8C62E}"/>
              </a:ext>
            </a:extLst>
          </p:cNvPr>
          <p:cNvCxnSpPr>
            <a:cxnSpLocks/>
          </p:cNvCxnSpPr>
          <p:nvPr/>
        </p:nvCxnSpPr>
        <p:spPr>
          <a:xfrm flipV="1">
            <a:off x="6570859" y="3334191"/>
            <a:ext cx="91044" cy="906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D15640-1942-4088-9C7F-354581E3D91A}"/>
              </a:ext>
            </a:extLst>
          </p:cNvPr>
          <p:cNvCxnSpPr>
            <a:cxnSpLocks/>
          </p:cNvCxnSpPr>
          <p:nvPr/>
        </p:nvCxnSpPr>
        <p:spPr>
          <a:xfrm flipV="1">
            <a:off x="6794816" y="3345517"/>
            <a:ext cx="78703" cy="7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4F6326-654A-4C6A-8866-BD28EAD49D6E}"/>
              </a:ext>
            </a:extLst>
          </p:cNvPr>
          <p:cNvCxnSpPr>
            <a:cxnSpLocks/>
          </p:cNvCxnSpPr>
          <p:nvPr/>
        </p:nvCxnSpPr>
        <p:spPr>
          <a:xfrm flipV="1">
            <a:off x="6518486" y="3389784"/>
            <a:ext cx="34241" cy="34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EE066A-295C-4472-8F7E-7C5CD2850AD3}"/>
              </a:ext>
            </a:extLst>
          </p:cNvPr>
          <p:cNvCxnSpPr>
            <a:cxnSpLocks/>
          </p:cNvCxnSpPr>
          <p:nvPr/>
        </p:nvCxnSpPr>
        <p:spPr>
          <a:xfrm flipV="1">
            <a:off x="6851393" y="3387236"/>
            <a:ext cx="41909" cy="417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57D296-C304-4FC7-BC4C-790E0E4CC4C8}"/>
              </a:ext>
            </a:extLst>
          </p:cNvPr>
          <p:cNvCxnSpPr>
            <a:cxnSpLocks/>
          </p:cNvCxnSpPr>
          <p:nvPr/>
        </p:nvCxnSpPr>
        <p:spPr>
          <a:xfrm flipV="1">
            <a:off x="6695551" y="3191438"/>
            <a:ext cx="0" cy="2324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D80A39-9661-445F-8183-D205BE81793B}"/>
              </a:ext>
            </a:extLst>
          </p:cNvPr>
          <p:cNvCxnSpPr>
            <a:cxnSpLocks/>
          </p:cNvCxnSpPr>
          <p:nvPr/>
        </p:nvCxnSpPr>
        <p:spPr>
          <a:xfrm flipV="1">
            <a:off x="6738661" y="3262516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CC06BC-C498-4CDB-A8B9-647453051C2B}"/>
              </a:ext>
            </a:extLst>
          </p:cNvPr>
          <p:cNvCxnSpPr>
            <a:cxnSpLocks/>
          </p:cNvCxnSpPr>
          <p:nvPr/>
        </p:nvCxnSpPr>
        <p:spPr>
          <a:xfrm flipV="1">
            <a:off x="6785209" y="3318821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B46192-5100-4B27-A46B-44FECC9E6F00}"/>
              </a:ext>
            </a:extLst>
          </p:cNvPr>
          <p:cNvCxnSpPr>
            <a:cxnSpLocks/>
          </p:cNvCxnSpPr>
          <p:nvPr/>
        </p:nvCxnSpPr>
        <p:spPr>
          <a:xfrm flipV="1">
            <a:off x="6839221" y="3371494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9297C9-69DE-4524-8424-0924B8C99B8F}"/>
              </a:ext>
            </a:extLst>
          </p:cNvPr>
          <p:cNvCxnSpPr>
            <a:cxnSpLocks/>
          </p:cNvCxnSpPr>
          <p:nvPr/>
        </p:nvCxnSpPr>
        <p:spPr>
          <a:xfrm flipV="1">
            <a:off x="6627665" y="3263468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0B548E-31D2-44F4-A910-A97A94F9E66F}"/>
              </a:ext>
            </a:extLst>
          </p:cNvPr>
          <p:cNvCxnSpPr>
            <a:cxnSpLocks/>
          </p:cNvCxnSpPr>
          <p:nvPr/>
        </p:nvCxnSpPr>
        <p:spPr>
          <a:xfrm flipV="1">
            <a:off x="6573629" y="3317583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8164B0-0126-4CDE-82EA-643B6348E440}"/>
              </a:ext>
            </a:extLst>
          </p:cNvPr>
          <p:cNvCxnSpPr>
            <a:cxnSpLocks/>
          </p:cNvCxnSpPr>
          <p:nvPr/>
        </p:nvCxnSpPr>
        <p:spPr>
          <a:xfrm flipV="1">
            <a:off x="6518479" y="3362383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424C10-0FBF-4C5A-BE16-8FF41D8856D7}"/>
              </a:ext>
            </a:extLst>
          </p:cNvPr>
          <p:cNvCxnSpPr>
            <a:cxnSpLocks/>
          </p:cNvCxnSpPr>
          <p:nvPr/>
        </p:nvCxnSpPr>
        <p:spPr>
          <a:xfrm>
            <a:off x="7083589" y="3423882"/>
            <a:ext cx="0" cy="24012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1C81D1D-21D9-4719-BBC9-D3FAEDF24E3D}"/>
              </a:ext>
            </a:extLst>
          </p:cNvPr>
          <p:cNvCxnSpPr>
            <a:cxnSpLocks/>
          </p:cNvCxnSpPr>
          <p:nvPr/>
        </p:nvCxnSpPr>
        <p:spPr>
          <a:xfrm>
            <a:off x="7126703" y="3422925"/>
            <a:ext cx="0" cy="16040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17829D-FF46-4EAB-9F7D-86537355D8E1}"/>
              </a:ext>
            </a:extLst>
          </p:cNvPr>
          <p:cNvCxnSpPr>
            <a:cxnSpLocks/>
          </p:cNvCxnSpPr>
          <p:nvPr/>
        </p:nvCxnSpPr>
        <p:spPr>
          <a:xfrm>
            <a:off x="7173252" y="3424163"/>
            <a:ext cx="0" cy="105371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77DD5A-E294-425A-B306-9007C0B97A5F}"/>
              </a:ext>
            </a:extLst>
          </p:cNvPr>
          <p:cNvCxnSpPr>
            <a:cxnSpLocks/>
          </p:cNvCxnSpPr>
          <p:nvPr/>
        </p:nvCxnSpPr>
        <p:spPr>
          <a:xfrm>
            <a:off x="7227264" y="3424168"/>
            <a:ext cx="0" cy="5542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DEDCE9-CFB8-4CDD-A4A0-A3CF47474F0C}"/>
              </a:ext>
            </a:extLst>
          </p:cNvPr>
          <p:cNvCxnSpPr>
            <a:cxnSpLocks/>
          </p:cNvCxnSpPr>
          <p:nvPr/>
        </p:nvCxnSpPr>
        <p:spPr>
          <a:xfrm>
            <a:off x="7015708" y="3423880"/>
            <a:ext cx="0" cy="159445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7E9FF0-6450-4E0B-BECB-DABAF76FB148}"/>
              </a:ext>
            </a:extLst>
          </p:cNvPr>
          <p:cNvCxnSpPr>
            <a:cxnSpLocks/>
          </p:cNvCxnSpPr>
          <p:nvPr/>
        </p:nvCxnSpPr>
        <p:spPr>
          <a:xfrm>
            <a:off x="6961672" y="3422922"/>
            <a:ext cx="0" cy="10661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E12CD0B-A047-4509-8689-8DC7D5DE8837}"/>
              </a:ext>
            </a:extLst>
          </p:cNvPr>
          <p:cNvCxnSpPr>
            <a:cxnSpLocks/>
          </p:cNvCxnSpPr>
          <p:nvPr/>
        </p:nvCxnSpPr>
        <p:spPr>
          <a:xfrm>
            <a:off x="6906522" y="3415057"/>
            <a:ext cx="0" cy="64533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204101-571B-48F9-A986-23BA0736BDDB}"/>
              </a:ext>
            </a:extLst>
          </p:cNvPr>
          <p:cNvCxnSpPr>
            <a:cxnSpLocks/>
          </p:cNvCxnSpPr>
          <p:nvPr/>
        </p:nvCxnSpPr>
        <p:spPr>
          <a:xfrm flipH="1">
            <a:off x="6887010" y="3423882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5C4ED1-EAD0-41EE-97AE-F68751D083AC}"/>
              </a:ext>
            </a:extLst>
          </p:cNvPr>
          <p:cNvCxnSpPr>
            <a:cxnSpLocks/>
          </p:cNvCxnSpPr>
          <p:nvPr/>
        </p:nvCxnSpPr>
        <p:spPr>
          <a:xfrm flipH="1">
            <a:off x="6886960" y="3423880"/>
            <a:ext cx="126418" cy="1258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509A5A-8DA0-4C0D-9E06-3C10C0686BC2}"/>
              </a:ext>
            </a:extLst>
          </p:cNvPr>
          <p:cNvCxnSpPr>
            <a:cxnSpLocks/>
          </p:cNvCxnSpPr>
          <p:nvPr/>
        </p:nvCxnSpPr>
        <p:spPr>
          <a:xfrm flipH="1">
            <a:off x="6989266" y="3423880"/>
            <a:ext cx="135320" cy="1347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1F1FB5-4D4C-4209-A478-C1B12F4821C1}"/>
              </a:ext>
            </a:extLst>
          </p:cNvPr>
          <p:cNvCxnSpPr>
            <a:cxnSpLocks/>
          </p:cNvCxnSpPr>
          <p:nvPr/>
        </p:nvCxnSpPr>
        <p:spPr>
          <a:xfrm flipH="1">
            <a:off x="6886960" y="3424842"/>
            <a:ext cx="71940" cy="716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F962EC-1DEE-4311-9217-05133A8E4DAF}"/>
              </a:ext>
            </a:extLst>
          </p:cNvPr>
          <p:cNvCxnSpPr>
            <a:cxnSpLocks/>
          </p:cNvCxnSpPr>
          <p:nvPr/>
        </p:nvCxnSpPr>
        <p:spPr>
          <a:xfrm flipH="1">
            <a:off x="7109959" y="3423882"/>
            <a:ext cx="72907" cy="725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209D4C-AEDE-4A5D-BE4E-BD237080D6C6}"/>
              </a:ext>
            </a:extLst>
          </p:cNvPr>
          <p:cNvCxnSpPr>
            <a:cxnSpLocks/>
          </p:cNvCxnSpPr>
          <p:nvPr/>
        </p:nvCxnSpPr>
        <p:spPr>
          <a:xfrm flipH="1">
            <a:off x="6886963" y="3423880"/>
            <a:ext cx="19561" cy="194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2878FD-EDFB-4C91-B78F-8024EE68E661}"/>
              </a:ext>
            </a:extLst>
          </p:cNvPr>
          <p:cNvCxnSpPr>
            <a:cxnSpLocks/>
          </p:cNvCxnSpPr>
          <p:nvPr/>
        </p:nvCxnSpPr>
        <p:spPr>
          <a:xfrm flipH="1">
            <a:off x="7214025" y="3428967"/>
            <a:ext cx="25410" cy="253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1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8F185D5-DE8A-4F39-9D5F-0569C4910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38" y="2537582"/>
            <a:ext cx="2970979" cy="1836000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3DCB9FE-4976-45CB-84F7-DD2EBB385487}"/>
              </a:ext>
            </a:extLst>
          </p:cNvPr>
          <p:cNvCxnSpPr>
            <a:cxnSpLocks/>
          </p:cNvCxnSpPr>
          <p:nvPr/>
        </p:nvCxnSpPr>
        <p:spPr>
          <a:xfrm flipV="1">
            <a:off x="6132920" y="3249615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648A4D-EB6C-42EC-84BC-108A75CC7A2E}"/>
              </a:ext>
            </a:extLst>
          </p:cNvPr>
          <p:cNvCxnSpPr>
            <a:cxnSpLocks/>
          </p:cNvCxnSpPr>
          <p:nvPr/>
        </p:nvCxnSpPr>
        <p:spPr>
          <a:xfrm>
            <a:off x="4856315" y="3933826"/>
            <a:ext cx="6531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E4292-476E-4D61-AC26-E3DD65F50A22}"/>
              </a:ext>
            </a:extLst>
          </p:cNvPr>
          <p:cNvCxnSpPr>
            <a:cxnSpLocks/>
          </p:cNvCxnSpPr>
          <p:nvPr/>
        </p:nvCxnSpPr>
        <p:spPr>
          <a:xfrm flipH="1">
            <a:off x="5336561" y="2968113"/>
            <a:ext cx="5186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207E32-BF0B-4567-AC6E-FB9AA986F7E8}"/>
              </a:ext>
            </a:extLst>
          </p:cNvPr>
          <p:cNvCxnSpPr>
            <a:cxnSpLocks/>
          </p:cNvCxnSpPr>
          <p:nvPr/>
        </p:nvCxnSpPr>
        <p:spPr>
          <a:xfrm>
            <a:off x="5915844" y="3429000"/>
            <a:ext cx="1722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BC8511-2080-41D3-A011-C98AF8D71806}"/>
              </a:ext>
            </a:extLst>
          </p:cNvPr>
          <p:cNvCxnSpPr>
            <a:cxnSpLocks/>
          </p:cNvCxnSpPr>
          <p:nvPr/>
        </p:nvCxnSpPr>
        <p:spPr>
          <a:xfrm flipV="1">
            <a:off x="6079132" y="329260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7AEB8-D3AC-4BF8-BD17-4381CA5EFF59}"/>
              </a:ext>
            </a:extLst>
          </p:cNvPr>
          <p:cNvCxnSpPr>
            <a:cxnSpLocks/>
          </p:cNvCxnSpPr>
          <p:nvPr/>
        </p:nvCxnSpPr>
        <p:spPr>
          <a:xfrm flipV="1">
            <a:off x="6190337" y="329260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E04599-C044-4098-AE1F-EBB23ECB0BA2}"/>
              </a:ext>
            </a:extLst>
          </p:cNvPr>
          <p:cNvCxnSpPr>
            <a:cxnSpLocks/>
          </p:cNvCxnSpPr>
          <p:nvPr/>
        </p:nvCxnSpPr>
        <p:spPr>
          <a:xfrm flipV="1">
            <a:off x="6024653" y="3339311"/>
            <a:ext cx="91044" cy="906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537F9B-29B1-458E-BCA6-F98E4C22BCB0}"/>
              </a:ext>
            </a:extLst>
          </p:cNvPr>
          <p:cNvCxnSpPr>
            <a:cxnSpLocks/>
          </p:cNvCxnSpPr>
          <p:nvPr/>
        </p:nvCxnSpPr>
        <p:spPr>
          <a:xfrm flipV="1">
            <a:off x="6248615" y="3350637"/>
            <a:ext cx="78703" cy="7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205662-DFD5-4704-B084-1C056D242019}"/>
              </a:ext>
            </a:extLst>
          </p:cNvPr>
          <p:cNvCxnSpPr>
            <a:cxnSpLocks/>
          </p:cNvCxnSpPr>
          <p:nvPr/>
        </p:nvCxnSpPr>
        <p:spPr>
          <a:xfrm flipV="1">
            <a:off x="5972275" y="3394904"/>
            <a:ext cx="34241" cy="34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6CDA82-2C46-4A6F-A44F-C1CD38E81308}"/>
              </a:ext>
            </a:extLst>
          </p:cNvPr>
          <p:cNvCxnSpPr>
            <a:cxnSpLocks/>
          </p:cNvCxnSpPr>
          <p:nvPr/>
        </p:nvCxnSpPr>
        <p:spPr>
          <a:xfrm flipV="1">
            <a:off x="6305191" y="3392361"/>
            <a:ext cx="41909" cy="417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B9A841-93FF-4E04-9E7E-F1DBF0C69945}"/>
              </a:ext>
            </a:extLst>
          </p:cNvPr>
          <p:cNvCxnSpPr>
            <a:cxnSpLocks/>
          </p:cNvCxnSpPr>
          <p:nvPr/>
        </p:nvCxnSpPr>
        <p:spPr>
          <a:xfrm flipV="1">
            <a:off x="6149345" y="3196558"/>
            <a:ext cx="0" cy="2324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AB06B2-5CAD-42DC-BBAC-D60F79620113}"/>
              </a:ext>
            </a:extLst>
          </p:cNvPr>
          <p:cNvCxnSpPr>
            <a:cxnSpLocks/>
          </p:cNvCxnSpPr>
          <p:nvPr/>
        </p:nvCxnSpPr>
        <p:spPr>
          <a:xfrm flipV="1">
            <a:off x="6192455" y="3267636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412389-4355-40B8-9246-1307C5944E61}"/>
              </a:ext>
            </a:extLst>
          </p:cNvPr>
          <p:cNvCxnSpPr>
            <a:cxnSpLocks/>
          </p:cNvCxnSpPr>
          <p:nvPr/>
        </p:nvCxnSpPr>
        <p:spPr>
          <a:xfrm flipV="1">
            <a:off x="6239003" y="3323946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8F1E87-2C5B-4A2D-A28C-474B555408D8}"/>
              </a:ext>
            </a:extLst>
          </p:cNvPr>
          <p:cNvCxnSpPr>
            <a:cxnSpLocks/>
          </p:cNvCxnSpPr>
          <p:nvPr/>
        </p:nvCxnSpPr>
        <p:spPr>
          <a:xfrm flipV="1">
            <a:off x="6293020" y="3376614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DBA974-D3E7-41E1-8FD7-2EFA056C224C}"/>
              </a:ext>
            </a:extLst>
          </p:cNvPr>
          <p:cNvCxnSpPr>
            <a:cxnSpLocks/>
          </p:cNvCxnSpPr>
          <p:nvPr/>
        </p:nvCxnSpPr>
        <p:spPr>
          <a:xfrm flipV="1">
            <a:off x="6081459" y="3268593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8B1E28-DEB0-4E5A-9311-715AE3B74DF9}"/>
              </a:ext>
            </a:extLst>
          </p:cNvPr>
          <p:cNvCxnSpPr>
            <a:cxnSpLocks/>
          </p:cNvCxnSpPr>
          <p:nvPr/>
        </p:nvCxnSpPr>
        <p:spPr>
          <a:xfrm flipV="1">
            <a:off x="6027423" y="3322703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A7B8DD-2B73-4966-A5D1-9DD2EC526E50}"/>
              </a:ext>
            </a:extLst>
          </p:cNvPr>
          <p:cNvCxnSpPr>
            <a:cxnSpLocks/>
          </p:cNvCxnSpPr>
          <p:nvPr/>
        </p:nvCxnSpPr>
        <p:spPr>
          <a:xfrm flipV="1">
            <a:off x="5972273" y="3367508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19946D-B1DD-4D6D-B0D3-B8D0ADED2EEC}"/>
              </a:ext>
            </a:extLst>
          </p:cNvPr>
          <p:cNvCxnSpPr>
            <a:cxnSpLocks/>
          </p:cNvCxnSpPr>
          <p:nvPr/>
        </p:nvCxnSpPr>
        <p:spPr>
          <a:xfrm>
            <a:off x="6537388" y="3429007"/>
            <a:ext cx="0" cy="24012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57685A-5458-4A1F-8987-3890F0A8936B}"/>
              </a:ext>
            </a:extLst>
          </p:cNvPr>
          <p:cNvCxnSpPr>
            <a:cxnSpLocks/>
          </p:cNvCxnSpPr>
          <p:nvPr/>
        </p:nvCxnSpPr>
        <p:spPr>
          <a:xfrm>
            <a:off x="6580497" y="3428045"/>
            <a:ext cx="0" cy="16040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79AB02-77D3-41A4-A40A-18B0AFCE8524}"/>
              </a:ext>
            </a:extLst>
          </p:cNvPr>
          <p:cNvCxnSpPr>
            <a:cxnSpLocks/>
          </p:cNvCxnSpPr>
          <p:nvPr/>
        </p:nvCxnSpPr>
        <p:spPr>
          <a:xfrm>
            <a:off x="6627046" y="3429288"/>
            <a:ext cx="0" cy="105371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283D76-B326-45A7-BDC6-63F145D6DDFA}"/>
              </a:ext>
            </a:extLst>
          </p:cNvPr>
          <p:cNvCxnSpPr>
            <a:cxnSpLocks/>
          </p:cNvCxnSpPr>
          <p:nvPr/>
        </p:nvCxnSpPr>
        <p:spPr>
          <a:xfrm>
            <a:off x="6681062" y="3429288"/>
            <a:ext cx="0" cy="5542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EB603A-E385-4BE2-BA5F-D42A7EC54777}"/>
              </a:ext>
            </a:extLst>
          </p:cNvPr>
          <p:cNvCxnSpPr>
            <a:cxnSpLocks/>
          </p:cNvCxnSpPr>
          <p:nvPr/>
        </p:nvCxnSpPr>
        <p:spPr>
          <a:xfrm>
            <a:off x="6469497" y="3429000"/>
            <a:ext cx="0" cy="159445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AEF8EF-D5C3-4300-8E71-6725FA7D8DCB}"/>
              </a:ext>
            </a:extLst>
          </p:cNvPr>
          <p:cNvCxnSpPr>
            <a:cxnSpLocks/>
          </p:cNvCxnSpPr>
          <p:nvPr/>
        </p:nvCxnSpPr>
        <p:spPr>
          <a:xfrm>
            <a:off x="6415466" y="3428047"/>
            <a:ext cx="0" cy="10661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67DB02-77C0-4FAE-AB09-5820DF4C89DC}"/>
              </a:ext>
            </a:extLst>
          </p:cNvPr>
          <p:cNvCxnSpPr>
            <a:cxnSpLocks/>
          </p:cNvCxnSpPr>
          <p:nvPr/>
        </p:nvCxnSpPr>
        <p:spPr>
          <a:xfrm>
            <a:off x="6360315" y="3420177"/>
            <a:ext cx="0" cy="64533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5485DD-4AE9-433C-8B8A-D3AE72907892}"/>
              </a:ext>
            </a:extLst>
          </p:cNvPr>
          <p:cNvCxnSpPr>
            <a:cxnSpLocks/>
          </p:cNvCxnSpPr>
          <p:nvPr/>
        </p:nvCxnSpPr>
        <p:spPr>
          <a:xfrm flipH="1">
            <a:off x="6340804" y="3429002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57E3F0E-1A03-46B6-A308-C95DCB52CE50}"/>
              </a:ext>
            </a:extLst>
          </p:cNvPr>
          <p:cNvCxnSpPr>
            <a:cxnSpLocks/>
          </p:cNvCxnSpPr>
          <p:nvPr/>
        </p:nvCxnSpPr>
        <p:spPr>
          <a:xfrm flipH="1">
            <a:off x="6340754" y="3429000"/>
            <a:ext cx="126418" cy="1258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45F7E2-FAF8-45BA-9642-D2D92868B33B}"/>
              </a:ext>
            </a:extLst>
          </p:cNvPr>
          <p:cNvCxnSpPr>
            <a:cxnSpLocks/>
          </p:cNvCxnSpPr>
          <p:nvPr/>
        </p:nvCxnSpPr>
        <p:spPr>
          <a:xfrm flipH="1">
            <a:off x="6443065" y="3429000"/>
            <a:ext cx="135320" cy="1347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013605-1FF1-459A-9ED5-8CF40384E0DC}"/>
              </a:ext>
            </a:extLst>
          </p:cNvPr>
          <p:cNvCxnSpPr>
            <a:cxnSpLocks/>
          </p:cNvCxnSpPr>
          <p:nvPr/>
        </p:nvCxnSpPr>
        <p:spPr>
          <a:xfrm flipH="1">
            <a:off x="6340754" y="3429962"/>
            <a:ext cx="71940" cy="716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0036DD-E10E-4676-8971-B7E6EC5FBBED}"/>
              </a:ext>
            </a:extLst>
          </p:cNvPr>
          <p:cNvCxnSpPr>
            <a:cxnSpLocks/>
          </p:cNvCxnSpPr>
          <p:nvPr/>
        </p:nvCxnSpPr>
        <p:spPr>
          <a:xfrm flipH="1">
            <a:off x="6563748" y="3429002"/>
            <a:ext cx="72907" cy="725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E3BE6A-C4E8-4BDF-8275-C89EDDAE8DDD}"/>
              </a:ext>
            </a:extLst>
          </p:cNvPr>
          <p:cNvCxnSpPr>
            <a:cxnSpLocks/>
          </p:cNvCxnSpPr>
          <p:nvPr/>
        </p:nvCxnSpPr>
        <p:spPr>
          <a:xfrm flipH="1">
            <a:off x="6340757" y="3429000"/>
            <a:ext cx="19561" cy="194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B19150-70B9-47B8-B239-7CC35B34A507}"/>
              </a:ext>
            </a:extLst>
          </p:cNvPr>
          <p:cNvCxnSpPr>
            <a:cxnSpLocks/>
          </p:cNvCxnSpPr>
          <p:nvPr/>
        </p:nvCxnSpPr>
        <p:spPr>
          <a:xfrm flipH="1">
            <a:off x="6667819" y="3434087"/>
            <a:ext cx="25410" cy="253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875D15-681F-4C26-AB31-B7DBA6CE13CD}"/>
              </a:ext>
            </a:extLst>
          </p:cNvPr>
          <p:cNvCxnSpPr>
            <a:cxnSpLocks/>
          </p:cNvCxnSpPr>
          <p:nvPr/>
        </p:nvCxnSpPr>
        <p:spPr>
          <a:xfrm flipV="1">
            <a:off x="6896198" y="3244495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0CCFD5-801A-488C-8BFD-AB556556E484}"/>
              </a:ext>
            </a:extLst>
          </p:cNvPr>
          <p:cNvCxnSpPr>
            <a:cxnSpLocks/>
          </p:cNvCxnSpPr>
          <p:nvPr/>
        </p:nvCxnSpPr>
        <p:spPr>
          <a:xfrm flipV="1">
            <a:off x="6842410" y="328748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A852C0-AD6D-4ECE-9F5D-8FF1C7320FE4}"/>
              </a:ext>
            </a:extLst>
          </p:cNvPr>
          <p:cNvCxnSpPr>
            <a:cxnSpLocks/>
          </p:cNvCxnSpPr>
          <p:nvPr/>
        </p:nvCxnSpPr>
        <p:spPr>
          <a:xfrm flipV="1">
            <a:off x="6953620" y="328748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AFB60C-B027-49B9-910C-E8EAE6A8C62E}"/>
              </a:ext>
            </a:extLst>
          </p:cNvPr>
          <p:cNvCxnSpPr>
            <a:cxnSpLocks/>
          </p:cNvCxnSpPr>
          <p:nvPr/>
        </p:nvCxnSpPr>
        <p:spPr>
          <a:xfrm flipV="1">
            <a:off x="6787931" y="3334191"/>
            <a:ext cx="91044" cy="906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D15640-1942-4088-9C7F-354581E3D91A}"/>
              </a:ext>
            </a:extLst>
          </p:cNvPr>
          <p:cNvCxnSpPr>
            <a:cxnSpLocks/>
          </p:cNvCxnSpPr>
          <p:nvPr/>
        </p:nvCxnSpPr>
        <p:spPr>
          <a:xfrm flipV="1">
            <a:off x="7011888" y="3345517"/>
            <a:ext cx="78703" cy="7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4F6326-654A-4C6A-8866-BD28EAD49D6E}"/>
              </a:ext>
            </a:extLst>
          </p:cNvPr>
          <p:cNvCxnSpPr>
            <a:cxnSpLocks/>
          </p:cNvCxnSpPr>
          <p:nvPr/>
        </p:nvCxnSpPr>
        <p:spPr>
          <a:xfrm flipV="1">
            <a:off x="6735558" y="3389784"/>
            <a:ext cx="34241" cy="34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EE066A-295C-4472-8F7E-7C5CD2850AD3}"/>
              </a:ext>
            </a:extLst>
          </p:cNvPr>
          <p:cNvCxnSpPr>
            <a:cxnSpLocks/>
          </p:cNvCxnSpPr>
          <p:nvPr/>
        </p:nvCxnSpPr>
        <p:spPr>
          <a:xfrm flipV="1">
            <a:off x="7068465" y="3387236"/>
            <a:ext cx="41909" cy="417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57D296-C304-4FC7-BC4C-790E0E4CC4C8}"/>
              </a:ext>
            </a:extLst>
          </p:cNvPr>
          <p:cNvCxnSpPr>
            <a:cxnSpLocks/>
          </p:cNvCxnSpPr>
          <p:nvPr/>
        </p:nvCxnSpPr>
        <p:spPr>
          <a:xfrm flipV="1">
            <a:off x="6912623" y="3191438"/>
            <a:ext cx="0" cy="2324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D80A39-9661-445F-8183-D205BE81793B}"/>
              </a:ext>
            </a:extLst>
          </p:cNvPr>
          <p:cNvCxnSpPr>
            <a:cxnSpLocks/>
          </p:cNvCxnSpPr>
          <p:nvPr/>
        </p:nvCxnSpPr>
        <p:spPr>
          <a:xfrm flipV="1">
            <a:off x="6955737" y="3262516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CC06BC-C498-4CDB-A8B9-647453051C2B}"/>
              </a:ext>
            </a:extLst>
          </p:cNvPr>
          <p:cNvCxnSpPr>
            <a:cxnSpLocks/>
          </p:cNvCxnSpPr>
          <p:nvPr/>
        </p:nvCxnSpPr>
        <p:spPr>
          <a:xfrm flipV="1">
            <a:off x="7002281" y="3318821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B46192-5100-4B27-A46B-44FECC9E6F00}"/>
              </a:ext>
            </a:extLst>
          </p:cNvPr>
          <p:cNvCxnSpPr>
            <a:cxnSpLocks/>
          </p:cNvCxnSpPr>
          <p:nvPr/>
        </p:nvCxnSpPr>
        <p:spPr>
          <a:xfrm flipV="1">
            <a:off x="7056297" y="3371494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9297C9-69DE-4524-8424-0924B8C99B8F}"/>
              </a:ext>
            </a:extLst>
          </p:cNvPr>
          <p:cNvCxnSpPr>
            <a:cxnSpLocks/>
          </p:cNvCxnSpPr>
          <p:nvPr/>
        </p:nvCxnSpPr>
        <p:spPr>
          <a:xfrm flipV="1">
            <a:off x="6844736" y="3263468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0B548E-31D2-44F4-A910-A97A94F9E66F}"/>
              </a:ext>
            </a:extLst>
          </p:cNvPr>
          <p:cNvCxnSpPr>
            <a:cxnSpLocks/>
          </p:cNvCxnSpPr>
          <p:nvPr/>
        </p:nvCxnSpPr>
        <p:spPr>
          <a:xfrm flipV="1">
            <a:off x="6790701" y="3317583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8164B0-0126-4CDE-82EA-643B6348E440}"/>
              </a:ext>
            </a:extLst>
          </p:cNvPr>
          <p:cNvCxnSpPr>
            <a:cxnSpLocks/>
          </p:cNvCxnSpPr>
          <p:nvPr/>
        </p:nvCxnSpPr>
        <p:spPr>
          <a:xfrm flipV="1">
            <a:off x="6735551" y="3362383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424C10-0FBF-4C5A-BE16-8FF41D8856D7}"/>
              </a:ext>
            </a:extLst>
          </p:cNvPr>
          <p:cNvCxnSpPr>
            <a:cxnSpLocks/>
          </p:cNvCxnSpPr>
          <p:nvPr/>
        </p:nvCxnSpPr>
        <p:spPr>
          <a:xfrm>
            <a:off x="7291059" y="3423882"/>
            <a:ext cx="0" cy="24012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DEDCE9-CFB8-4CDD-A4A0-A3CF47474F0C}"/>
              </a:ext>
            </a:extLst>
          </p:cNvPr>
          <p:cNvCxnSpPr>
            <a:cxnSpLocks/>
          </p:cNvCxnSpPr>
          <p:nvPr/>
        </p:nvCxnSpPr>
        <p:spPr>
          <a:xfrm>
            <a:off x="7232779" y="3423880"/>
            <a:ext cx="0" cy="159445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7E9FF0-6450-4E0B-BECB-DABAF76FB148}"/>
              </a:ext>
            </a:extLst>
          </p:cNvPr>
          <p:cNvCxnSpPr>
            <a:cxnSpLocks/>
          </p:cNvCxnSpPr>
          <p:nvPr/>
        </p:nvCxnSpPr>
        <p:spPr>
          <a:xfrm>
            <a:off x="7178743" y="3422922"/>
            <a:ext cx="0" cy="10661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E12CD0B-A047-4509-8689-8DC7D5DE8837}"/>
              </a:ext>
            </a:extLst>
          </p:cNvPr>
          <p:cNvCxnSpPr>
            <a:cxnSpLocks/>
          </p:cNvCxnSpPr>
          <p:nvPr/>
        </p:nvCxnSpPr>
        <p:spPr>
          <a:xfrm>
            <a:off x="7123593" y="3415057"/>
            <a:ext cx="0" cy="64533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204101-571B-48F9-A986-23BA0736BDDB}"/>
              </a:ext>
            </a:extLst>
          </p:cNvPr>
          <p:cNvCxnSpPr>
            <a:cxnSpLocks/>
          </p:cNvCxnSpPr>
          <p:nvPr/>
        </p:nvCxnSpPr>
        <p:spPr>
          <a:xfrm flipH="1">
            <a:off x="7104082" y="3423882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5C4ED1-EAD0-41EE-97AE-F68751D083AC}"/>
              </a:ext>
            </a:extLst>
          </p:cNvPr>
          <p:cNvCxnSpPr>
            <a:cxnSpLocks/>
          </p:cNvCxnSpPr>
          <p:nvPr/>
        </p:nvCxnSpPr>
        <p:spPr>
          <a:xfrm flipH="1">
            <a:off x="7104032" y="3423880"/>
            <a:ext cx="126418" cy="1258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1F1FB5-4D4C-4209-A478-C1B12F4821C1}"/>
              </a:ext>
            </a:extLst>
          </p:cNvPr>
          <p:cNvCxnSpPr>
            <a:cxnSpLocks/>
          </p:cNvCxnSpPr>
          <p:nvPr/>
        </p:nvCxnSpPr>
        <p:spPr>
          <a:xfrm flipH="1">
            <a:off x="7104032" y="3424842"/>
            <a:ext cx="71940" cy="716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209D4C-AEDE-4A5D-BE4E-BD237080D6C6}"/>
              </a:ext>
            </a:extLst>
          </p:cNvPr>
          <p:cNvCxnSpPr>
            <a:cxnSpLocks/>
          </p:cNvCxnSpPr>
          <p:nvPr/>
        </p:nvCxnSpPr>
        <p:spPr>
          <a:xfrm flipH="1">
            <a:off x="7104034" y="3423880"/>
            <a:ext cx="19561" cy="194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6B40EB-244D-4E76-9116-54AA967D0FC8}"/>
              </a:ext>
            </a:extLst>
          </p:cNvPr>
          <p:cNvCxnSpPr>
            <a:cxnSpLocks/>
          </p:cNvCxnSpPr>
          <p:nvPr/>
        </p:nvCxnSpPr>
        <p:spPr>
          <a:xfrm>
            <a:off x="5814662" y="3422925"/>
            <a:ext cx="0" cy="16040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6D8F45-8F49-48C3-A121-A3CFEF73F1C2}"/>
              </a:ext>
            </a:extLst>
          </p:cNvPr>
          <p:cNvCxnSpPr>
            <a:cxnSpLocks/>
          </p:cNvCxnSpPr>
          <p:nvPr/>
        </p:nvCxnSpPr>
        <p:spPr>
          <a:xfrm>
            <a:off x="5861210" y="3424163"/>
            <a:ext cx="0" cy="105371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75362A-C5F2-493C-8C95-2AA668249B65}"/>
              </a:ext>
            </a:extLst>
          </p:cNvPr>
          <p:cNvCxnSpPr>
            <a:cxnSpLocks/>
          </p:cNvCxnSpPr>
          <p:nvPr/>
        </p:nvCxnSpPr>
        <p:spPr>
          <a:xfrm>
            <a:off x="5915222" y="3424168"/>
            <a:ext cx="0" cy="5542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55C5B8D-1BF0-4351-ADA4-54981DE4C9D1}"/>
              </a:ext>
            </a:extLst>
          </p:cNvPr>
          <p:cNvCxnSpPr>
            <a:cxnSpLocks/>
          </p:cNvCxnSpPr>
          <p:nvPr/>
        </p:nvCxnSpPr>
        <p:spPr>
          <a:xfrm flipH="1">
            <a:off x="5677224" y="3423880"/>
            <a:ext cx="135320" cy="1347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67FC41-4B84-4E59-A0FF-974C0CC856E5}"/>
              </a:ext>
            </a:extLst>
          </p:cNvPr>
          <p:cNvCxnSpPr>
            <a:cxnSpLocks/>
          </p:cNvCxnSpPr>
          <p:nvPr/>
        </p:nvCxnSpPr>
        <p:spPr>
          <a:xfrm flipH="1">
            <a:off x="5797913" y="3423882"/>
            <a:ext cx="72907" cy="725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E0C64D-D118-425B-82CF-E42DE8D648B3}"/>
              </a:ext>
            </a:extLst>
          </p:cNvPr>
          <p:cNvCxnSpPr>
            <a:cxnSpLocks/>
          </p:cNvCxnSpPr>
          <p:nvPr/>
        </p:nvCxnSpPr>
        <p:spPr>
          <a:xfrm flipH="1">
            <a:off x="5901984" y="3428967"/>
            <a:ext cx="25410" cy="253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E959BEC9-EEEA-432E-A8C1-61BA4407B3A3}"/>
              </a:ext>
            </a:extLst>
          </p:cNvPr>
          <p:cNvSpPr/>
          <p:nvPr/>
        </p:nvSpPr>
        <p:spPr>
          <a:xfrm>
            <a:off x="5092031" y="4049839"/>
            <a:ext cx="216000" cy="2110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534EFE3-91D8-454B-8130-BEC0FAC1FD4F}"/>
              </a:ext>
            </a:extLst>
          </p:cNvPr>
          <p:cNvSpPr/>
          <p:nvPr/>
        </p:nvSpPr>
        <p:spPr>
          <a:xfrm>
            <a:off x="6533458" y="260346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F45AF12-7944-45C6-964B-B3C98F8A1486}"/>
              </a:ext>
            </a:extLst>
          </p:cNvPr>
          <p:cNvSpPr/>
          <p:nvPr/>
        </p:nvSpPr>
        <p:spPr>
          <a:xfrm>
            <a:off x="6381668" y="2758162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7AD2B29-529D-4D05-B797-5694B5C31043}"/>
              </a:ext>
            </a:extLst>
          </p:cNvPr>
          <p:cNvSpPr/>
          <p:nvPr/>
        </p:nvSpPr>
        <p:spPr>
          <a:xfrm>
            <a:off x="6229877" y="2918554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341CA9-6527-4A99-B086-A382CBBA2E4A}"/>
              </a:ext>
            </a:extLst>
          </p:cNvPr>
          <p:cNvSpPr/>
          <p:nvPr/>
        </p:nvSpPr>
        <p:spPr>
          <a:xfrm>
            <a:off x="5223098" y="3886308"/>
            <a:ext cx="216000" cy="2110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532C1A8-24AB-46C6-A559-7C504FA94B3D}"/>
              </a:ext>
            </a:extLst>
          </p:cNvPr>
          <p:cNvSpPr/>
          <p:nvPr/>
        </p:nvSpPr>
        <p:spPr>
          <a:xfrm>
            <a:off x="5388592" y="3734303"/>
            <a:ext cx="216000" cy="2110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78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Diagram&#10;&#10;Description automatically generated">
            <a:extLst>
              <a:ext uri="{FF2B5EF4-FFF2-40B4-BE49-F238E27FC236}">
                <a16:creationId xmlns:a16="http://schemas.microsoft.com/office/drawing/2014/main" id="{8C4B5252-D9AE-42CF-804C-E299D22F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38" y="2537582"/>
            <a:ext cx="2970979" cy="18360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648A4D-EB6C-42EC-84BC-108A75CC7A2E}"/>
              </a:ext>
            </a:extLst>
          </p:cNvPr>
          <p:cNvCxnSpPr>
            <a:cxnSpLocks/>
          </p:cNvCxnSpPr>
          <p:nvPr/>
        </p:nvCxnSpPr>
        <p:spPr>
          <a:xfrm flipH="1">
            <a:off x="4619627" y="3933826"/>
            <a:ext cx="5048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E4292-476E-4D61-AC26-E3DD65F50A22}"/>
              </a:ext>
            </a:extLst>
          </p:cNvPr>
          <p:cNvCxnSpPr>
            <a:cxnSpLocks/>
          </p:cNvCxnSpPr>
          <p:nvPr/>
        </p:nvCxnSpPr>
        <p:spPr>
          <a:xfrm>
            <a:off x="5124452" y="2960687"/>
            <a:ext cx="5032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12335F-774F-4B82-BE73-605B78174FD4}"/>
              </a:ext>
            </a:extLst>
          </p:cNvPr>
          <p:cNvCxnSpPr>
            <a:cxnSpLocks/>
          </p:cNvCxnSpPr>
          <p:nvPr/>
        </p:nvCxnSpPr>
        <p:spPr>
          <a:xfrm>
            <a:off x="5915844" y="3429000"/>
            <a:ext cx="1722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899814-6ECC-49E9-BF6B-9AB7FCBC3755}"/>
              </a:ext>
            </a:extLst>
          </p:cNvPr>
          <p:cNvCxnSpPr>
            <a:cxnSpLocks/>
          </p:cNvCxnSpPr>
          <p:nvPr/>
        </p:nvCxnSpPr>
        <p:spPr>
          <a:xfrm>
            <a:off x="5932273" y="3429007"/>
            <a:ext cx="0" cy="24012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0DD5FC-ACC0-4C27-9564-02C9C96E85F2}"/>
              </a:ext>
            </a:extLst>
          </p:cNvPr>
          <p:cNvCxnSpPr>
            <a:cxnSpLocks/>
          </p:cNvCxnSpPr>
          <p:nvPr/>
        </p:nvCxnSpPr>
        <p:spPr>
          <a:xfrm>
            <a:off x="5975383" y="3428045"/>
            <a:ext cx="0" cy="16040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3BB72-6FD1-4F5F-A73A-9CF38FE33DF6}"/>
              </a:ext>
            </a:extLst>
          </p:cNvPr>
          <p:cNvCxnSpPr>
            <a:cxnSpLocks/>
          </p:cNvCxnSpPr>
          <p:nvPr/>
        </p:nvCxnSpPr>
        <p:spPr>
          <a:xfrm>
            <a:off x="6021931" y="3429288"/>
            <a:ext cx="0" cy="105371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6F46A0-5E33-457D-A873-ACE4F502C39E}"/>
              </a:ext>
            </a:extLst>
          </p:cNvPr>
          <p:cNvCxnSpPr>
            <a:cxnSpLocks/>
          </p:cNvCxnSpPr>
          <p:nvPr/>
        </p:nvCxnSpPr>
        <p:spPr>
          <a:xfrm>
            <a:off x="6075948" y="3429288"/>
            <a:ext cx="0" cy="5542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026C75-7E24-4113-B64D-0563C791A669}"/>
              </a:ext>
            </a:extLst>
          </p:cNvPr>
          <p:cNvCxnSpPr>
            <a:cxnSpLocks/>
          </p:cNvCxnSpPr>
          <p:nvPr/>
        </p:nvCxnSpPr>
        <p:spPr>
          <a:xfrm>
            <a:off x="5864382" y="3429000"/>
            <a:ext cx="0" cy="159445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572880-230B-4F3F-8D3D-462594257FEB}"/>
              </a:ext>
            </a:extLst>
          </p:cNvPr>
          <p:cNvCxnSpPr>
            <a:cxnSpLocks/>
          </p:cNvCxnSpPr>
          <p:nvPr/>
        </p:nvCxnSpPr>
        <p:spPr>
          <a:xfrm>
            <a:off x="5810351" y="3428047"/>
            <a:ext cx="0" cy="10661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7DC19D-1E57-40ED-9305-7CC3353A82AB}"/>
              </a:ext>
            </a:extLst>
          </p:cNvPr>
          <p:cNvCxnSpPr>
            <a:cxnSpLocks/>
          </p:cNvCxnSpPr>
          <p:nvPr/>
        </p:nvCxnSpPr>
        <p:spPr>
          <a:xfrm>
            <a:off x="5755201" y="3420177"/>
            <a:ext cx="0" cy="64533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0257FFC-2654-4E78-88E9-F5075CAE80FE}"/>
              </a:ext>
            </a:extLst>
          </p:cNvPr>
          <p:cNvCxnSpPr>
            <a:cxnSpLocks/>
          </p:cNvCxnSpPr>
          <p:nvPr/>
        </p:nvCxnSpPr>
        <p:spPr>
          <a:xfrm flipH="1">
            <a:off x="5735689" y="3429002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86F18C-A909-4FA0-BBB6-A5563672A398}"/>
              </a:ext>
            </a:extLst>
          </p:cNvPr>
          <p:cNvCxnSpPr>
            <a:cxnSpLocks/>
          </p:cNvCxnSpPr>
          <p:nvPr/>
        </p:nvCxnSpPr>
        <p:spPr>
          <a:xfrm flipH="1">
            <a:off x="5735640" y="3429000"/>
            <a:ext cx="126418" cy="1258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22CAA5-B7CF-495E-B22C-4A58A0B2734B}"/>
              </a:ext>
            </a:extLst>
          </p:cNvPr>
          <p:cNvCxnSpPr>
            <a:cxnSpLocks/>
          </p:cNvCxnSpPr>
          <p:nvPr/>
        </p:nvCxnSpPr>
        <p:spPr>
          <a:xfrm flipH="1">
            <a:off x="5837946" y="3429000"/>
            <a:ext cx="135320" cy="1347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2168FD2-E5B8-4B78-B3F2-D50CC3524343}"/>
              </a:ext>
            </a:extLst>
          </p:cNvPr>
          <p:cNvCxnSpPr>
            <a:cxnSpLocks/>
          </p:cNvCxnSpPr>
          <p:nvPr/>
        </p:nvCxnSpPr>
        <p:spPr>
          <a:xfrm flipH="1">
            <a:off x="5735639" y="3429962"/>
            <a:ext cx="71940" cy="716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BE3A45-D8D5-4E6B-8F00-08FA9BB81293}"/>
              </a:ext>
            </a:extLst>
          </p:cNvPr>
          <p:cNvCxnSpPr>
            <a:cxnSpLocks/>
          </p:cNvCxnSpPr>
          <p:nvPr/>
        </p:nvCxnSpPr>
        <p:spPr>
          <a:xfrm flipH="1">
            <a:off x="5958634" y="3429002"/>
            <a:ext cx="72907" cy="725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BF3F2F-7681-480F-BD1D-A27DF1DDBD60}"/>
              </a:ext>
            </a:extLst>
          </p:cNvPr>
          <p:cNvCxnSpPr>
            <a:cxnSpLocks/>
          </p:cNvCxnSpPr>
          <p:nvPr/>
        </p:nvCxnSpPr>
        <p:spPr>
          <a:xfrm flipH="1">
            <a:off x="5735642" y="3429000"/>
            <a:ext cx="19561" cy="194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04210B-D296-42B9-8565-4E5AEBFAAA0E}"/>
              </a:ext>
            </a:extLst>
          </p:cNvPr>
          <p:cNvCxnSpPr>
            <a:cxnSpLocks/>
          </p:cNvCxnSpPr>
          <p:nvPr/>
        </p:nvCxnSpPr>
        <p:spPr>
          <a:xfrm flipH="1">
            <a:off x="6062705" y="3434087"/>
            <a:ext cx="25410" cy="253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684A84-C54C-427D-9D2E-ED358D815E17}"/>
              </a:ext>
            </a:extLst>
          </p:cNvPr>
          <p:cNvCxnSpPr>
            <a:cxnSpLocks/>
          </p:cNvCxnSpPr>
          <p:nvPr/>
        </p:nvCxnSpPr>
        <p:spPr>
          <a:xfrm flipV="1">
            <a:off x="6292360" y="3249615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B8DF0F0-AD41-4BC2-9B80-B3B7331B60E7}"/>
              </a:ext>
            </a:extLst>
          </p:cNvPr>
          <p:cNvCxnSpPr>
            <a:cxnSpLocks/>
          </p:cNvCxnSpPr>
          <p:nvPr/>
        </p:nvCxnSpPr>
        <p:spPr>
          <a:xfrm flipV="1">
            <a:off x="6238577" y="329260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5095769-88D2-4841-B928-155016F57C0D}"/>
              </a:ext>
            </a:extLst>
          </p:cNvPr>
          <p:cNvCxnSpPr>
            <a:cxnSpLocks/>
          </p:cNvCxnSpPr>
          <p:nvPr/>
        </p:nvCxnSpPr>
        <p:spPr>
          <a:xfrm flipV="1">
            <a:off x="6349782" y="329260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E3B1C45-E9EC-4736-942D-D27573D4DB2E}"/>
              </a:ext>
            </a:extLst>
          </p:cNvPr>
          <p:cNvCxnSpPr>
            <a:cxnSpLocks/>
          </p:cNvCxnSpPr>
          <p:nvPr/>
        </p:nvCxnSpPr>
        <p:spPr>
          <a:xfrm flipV="1">
            <a:off x="6184098" y="3339311"/>
            <a:ext cx="91044" cy="906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F33CC9-C17E-4AF1-8183-E3729377E794}"/>
              </a:ext>
            </a:extLst>
          </p:cNvPr>
          <p:cNvCxnSpPr>
            <a:cxnSpLocks/>
          </p:cNvCxnSpPr>
          <p:nvPr/>
        </p:nvCxnSpPr>
        <p:spPr>
          <a:xfrm flipV="1">
            <a:off x="6408055" y="3350637"/>
            <a:ext cx="78703" cy="7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AF9039-DAA6-423E-AB2C-FD0ED0D4F8C2}"/>
              </a:ext>
            </a:extLst>
          </p:cNvPr>
          <p:cNvCxnSpPr>
            <a:cxnSpLocks/>
          </p:cNvCxnSpPr>
          <p:nvPr/>
        </p:nvCxnSpPr>
        <p:spPr>
          <a:xfrm flipV="1">
            <a:off x="6131720" y="3394904"/>
            <a:ext cx="34241" cy="34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F78F6CE-4AB7-4958-B94B-7E5FB0068DFE}"/>
              </a:ext>
            </a:extLst>
          </p:cNvPr>
          <p:cNvCxnSpPr>
            <a:cxnSpLocks/>
          </p:cNvCxnSpPr>
          <p:nvPr/>
        </p:nvCxnSpPr>
        <p:spPr>
          <a:xfrm flipV="1">
            <a:off x="6464631" y="3392361"/>
            <a:ext cx="41909" cy="417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41B6A7B-64BE-4D01-A81F-F8356C6A3F40}"/>
              </a:ext>
            </a:extLst>
          </p:cNvPr>
          <p:cNvCxnSpPr>
            <a:cxnSpLocks/>
          </p:cNvCxnSpPr>
          <p:nvPr/>
        </p:nvCxnSpPr>
        <p:spPr>
          <a:xfrm flipV="1">
            <a:off x="6308790" y="3196558"/>
            <a:ext cx="0" cy="2324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01CDA5B-C79D-460D-A7D4-2907BD46F4AB}"/>
              </a:ext>
            </a:extLst>
          </p:cNvPr>
          <p:cNvCxnSpPr>
            <a:cxnSpLocks/>
          </p:cNvCxnSpPr>
          <p:nvPr/>
        </p:nvCxnSpPr>
        <p:spPr>
          <a:xfrm flipV="1">
            <a:off x="6351899" y="3267636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50E0FF-C296-44FD-B333-3867AA58AC23}"/>
              </a:ext>
            </a:extLst>
          </p:cNvPr>
          <p:cNvCxnSpPr>
            <a:cxnSpLocks/>
          </p:cNvCxnSpPr>
          <p:nvPr/>
        </p:nvCxnSpPr>
        <p:spPr>
          <a:xfrm flipV="1">
            <a:off x="6398448" y="3323946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A7CB048-09F5-4490-9B8F-685D8FCE162B}"/>
              </a:ext>
            </a:extLst>
          </p:cNvPr>
          <p:cNvCxnSpPr>
            <a:cxnSpLocks/>
          </p:cNvCxnSpPr>
          <p:nvPr/>
        </p:nvCxnSpPr>
        <p:spPr>
          <a:xfrm flipV="1">
            <a:off x="6452460" y="3376614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73244D-757E-4DE1-A6C1-C1DA69B3EE62}"/>
              </a:ext>
            </a:extLst>
          </p:cNvPr>
          <p:cNvCxnSpPr>
            <a:cxnSpLocks/>
          </p:cNvCxnSpPr>
          <p:nvPr/>
        </p:nvCxnSpPr>
        <p:spPr>
          <a:xfrm flipV="1">
            <a:off x="6240903" y="3268593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64C1EC-C223-43EB-875D-C43B1A9487CA}"/>
              </a:ext>
            </a:extLst>
          </p:cNvPr>
          <p:cNvCxnSpPr>
            <a:cxnSpLocks/>
          </p:cNvCxnSpPr>
          <p:nvPr/>
        </p:nvCxnSpPr>
        <p:spPr>
          <a:xfrm flipV="1">
            <a:off x="6186868" y="3322703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32F3F8-44EC-4601-A438-8A7AD7F91A98}"/>
              </a:ext>
            </a:extLst>
          </p:cNvPr>
          <p:cNvCxnSpPr>
            <a:cxnSpLocks/>
          </p:cNvCxnSpPr>
          <p:nvPr/>
        </p:nvCxnSpPr>
        <p:spPr>
          <a:xfrm flipV="1">
            <a:off x="6131713" y="3367508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E9C744-8F21-4FB7-9D53-39D5B34ECD92}"/>
              </a:ext>
            </a:extLst>
          </p:cNvPr>
          <p:cNvCxnSpPr>
            <a:cxnSpLocks/>
          </p:cNvCxnSpPr>
          <p:nvPr/>
        </p:nvCxnSpPr>
        <p:spPr>
          <a:xfrm>
            <a:off x="6696828" y="3429007"/>
            <a:ext cx="0" cy="24012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CC50-0839-4E17-A7A4-BB699A58A7B2}"/>
              </a:ext>
            </a:extLst>
          </p:cNvPr>
          <p:cNvCxnSpPr>
            <a:cxnSpLocks/>
          </p:cNvCxnSpPr>
          <p:nvPr/>
        </p:nvCxnSpPr>
        <p:spPr>
          <a:xfrm>
            <a:off x="6739942" y="3428045"/>
            <a:ext cx="0" cy="16040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B260F8B-ED8B-484D-90AF-A373C5E77585}"/>
              </a:ext>
            </a:extLst>
          </p:cNvPr>
          <p:cNvCxnSpPr>
            <a:cxnSpLocks/>
          </p:cNvCxnSpPr>
          <p:nvPr/>
        </p:nvCxnSpPr>
        <p:spPr>
          <a:xfrm>
            <a:off x="6786490" y="3429288"/>
            <a:ext cx="0" cy="105371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BA5BDCE-ABFC-485F-A05C-924C4CA71118}"/>
              </a:ext>
            </a:extLst>
          </p:cNvPr>
          <p:cNvCxnSpPr>
            <a:cxnSpLocks/>
          </p:cNvCxnSpPr>
          <p:nvPr/>
        </p:nvCxnSpPr>
        <p:spPr>
          <a:xfrm>
            <a:off x="6840502" y="3429288"/>
            <a:ext cx="0" cy="5542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D78E419-ED01-44D5-9375-A977A7CEDDBA}"/>
              </a:ext>
            </a:extLst>
          </p:cNvPr>
          <p:cNvCxnSpPr>
            <a:cxnSpLocks/>
          </p:cNvCxnSpPr>
          <p:nvPr/>
        </p:nvCxnSpPr>
        <p:spPr>
          <a:xfrm>
            <a:off x="6628946" y="3429000"/>
            <a:ext cx="0" cy="159445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5EB1EC-8B86-4A6B-AABF-368E56D6BB58}"/>
              </a:ext>
            </a:extLst>
          </p:cNvPr>
          <p:cNvCxnSpPr>
            <a:cxnSpLocks/>
          </p:cNvCxnSpPr>
          <p:nvPr/>
        </p:nvCxnSpPr>
        <p:spPr>
          <a:xfrm>
            <a:off x="6574910" y="3428047"/>
            <a:ext cx="0" cy="10661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E8DC90F-0BC2-4112-966D-805762DCD026}"/>
              </a:ext>
            </a:extLst>
          </p:cNvPr>
          <p:cNvCxnSpPr>
            <a:cxnSpLocks/>
          </p:cNvCxnSpPr>
          <p:nvPr/>
        </p:nvCxnSpPr>
        <p:spPr>
          <a:xfrm>
            <a:off x="6519760" y="3420177"/>
            <a:ext cx="0" cy="64533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D21A6C4-021C-4BC1-9510-25252DF3E435}"/>
              </a:ext>
            </a:extLst>
          </p:cNvPr>
          <p:cNvCxnSpPr>
            <a:cxnSpLocks/>
          </p:cNvCxnSpPr>
          <p:nvPr/>
        </p:nvCxnSpPr>
        <p:spPr>
          <a:xfrm flipH="1">
            <a:off x="6500244" y="3429002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5411368-8174-4EB8-AF4B-A3DEB7A3F4DC}"/>
              </a:ext>
            </a:extLst>
          </p:cNvPr>
          <p:cNvCxnSpPr>
            <a:cxnSpLocks/>
          </p:cNvCxnSpPr>
          <p:nvPr/>
        </p:nvCxnSpPr>
        <p:spPr>
          <a:xfrm flipH="1">
            <a:off x="6500194" y="3429000"/>
            <a:ext cx="126418" cy="1258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2B48942-0A12-454E-8135-DDF2B10E09F9}"/>
              </a:ext>
            </a:extLst>
          </p:cNvPr>
          <p:cNvCxnSpPr>
            <a:cxnSpLocks/>
          </p:cNvCxnSpPr>
          <p:nvPr/>
        </p:nvCxnSpPr>
        <p:spPr>
          <a:xfrm flipH="1">
            <a:off x="6602505" y="3429000"/>
            <a:ext cx="135320" cy="1347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0A8D0B6-3E8D-4EFD-A42F-AAF3BA4A830F}"/>
              </a:ext>
            </a:extLst>
          </p:cNvPr>
          <p:cNvCxnSpPr>
            <a:cxnSpLocks/>
          </p:cNvCxnSpPr>
          <p:nvPr/>
        </p:nvCxnSpPr>
        <p:spPr>
          <a:xfrm flipH="1">
            <a:off x="6500198" y="3429962"/>
            <a:ext cx="71940" cy="716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F24F974-E428-4819-8176-C04689CABD7E}"/>
              </a:ext>
            </a:extLst>
          </p:cNvPr>
          <p:cNvCxnSpPr>
            <a:cxnSpLocks/>
          </p:cNvCxnSpPr>
          <p:nvPr/>
        </p:nvCxnSpPr>
        <p:spPr>
          <a:xfrm flipH="1">
            <a:off x="6723193" y="3429002"/>
            <a:ext cx="72907" cy="725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F6AA93-4049-40E6-BCD2-D009EF3DC7D9}"/>
              </a:ext>
            </a:extLst>
          </p:cNvPr>
          <p:cNvCxnSpPr>
            <a:cxnSpLocks/>
          </p:cNvCxnSpPr>
          <p:nvPr/>
        </p:nvCxnSpPr>
        <p:spPr>
          <a:xfrm flipH="1">
            <a:off x="6500201" y="3429000"/>
            <a:ext cx="19561" cy="194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8EF84AB-E3AC-4C89-9B66-0C75FC28C5E5}"/>
              </a:ext>
            </a:extLst>
          </p:cNvPr>
          <p:cNvCxnSpPr>
            <a:cxnSpLocks/>
          </p:cNvCxnSpPr>
          <p:nvPr/>
        </p:nvCxnSpPr>
        <p:spPr>
          <a:xfrm flipH="1">
            <a:off x="6827264" y="3434087"/>
            <a:ext cx="25410" cy="253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4C6510-54D7-44E0-81CB-1876A3A8BA5B}"/>
              </a:ext>
            </a:extLst>
          </p:cNvPr>
          <p:cNvCxnSpPr>
            <a:cxnSpLocks/>
          </p:cNvCxnSpPr>
          <p:nvPr/>
        </p:nvCxnSpPr>
        <p:spPr>
          <a:xfrm flipV="1">
            <a:off x="7072289" y="3249615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95880C-2922-4551-A280-A838480D79EF}"/>
              </a:ext>
            </a:extLst>
          </p:cNvPr>
          <p:cNvCxnSpPr>
            <a:cxnSpLocks/>
          </p:cNvCxnSpPr>
          <p:nvPr/>
        </p:nvCxnSpPr>
        <p:spPr>
          <a:xfrm flipV="1">
            <a:off x="7018496" y="329260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9A37CE1-7FC8-409C-8513-19C939994418}"/>
              </a:ext>
            </a:extLst>
          </p:cNvPr>
          <p:cNvCxnSpPr>
            <a:cxnSpLocks/>
          </p:cNvCxnSpPr>
          <p:nvPr/>
        </p:nvCxnSpPr>
        <p:spPr>
          <a:xfrm flipV="1">
            <a:off x="7129706" y="329260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E025ED1-2BE3-4965-9C29-4BC5971DB4D5}"/>
              </a:ext>
            </a:extLst>
          </p:cNvPr>
          <p:cNvCxnSpPr>
            <a:cxnSpLocks/>
          </p:cNvCxnSpPr>
          <p:nvPr/>
        </p:nvCxnSpPr>
        <p:spPr>
          <a:xfrm flipV="1">
            <a:off x="6964022" y="3339311"/>
            <a:ext cx="91044" cy="906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518579-E1D3-42AA-8D5E-F2711F8499A6}"/>
              </a:ext>
            </a:extLst>
          </p:cNvPr>
          <p:cNvCxnSpPr>
            <a:cxnSpLocks/>
          </p:cNvCxnSpPr>
          <p:nvPr/>
        </p:nvCxnSpPr>
        <p:spPr>
          <a:xfrm flipV="1">
            <a:off x="7187979" y="3350637"/>
            <a:ext cx="78703" cy="7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784BC55-DACD-44C2-9801-E7839F22F41F}"/>
              </a:ext>
            </a:extLst>
          </p:cNvPr>
          <p:cNvCxnSpPr>
            <a:cxnSpLocks/>
          </p:cNvCxnSpPr>
          <p:nvPr/>
        </p:nvCxnSpPr>
        <p:spPr>
          <a:xfrm flipV="1">
            <a:off x="6911644" y="3394904"/>
            <a:ext cx="34241" cy="34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56CF0E2-6655-480D-9BF8-58D950276273}"/>
              </a:ext>
            </a:extLst>
          </p:cNvPr>
          <p:cNvCxnSpPr>
            <a:cxnSpLocks/>
          </p:cNvCxnSpPr>
          <p:nvPr/>
        </p:nvCxnSpPr>
        <p:spPr>
          <a:xfrm flipV="1">
            <a:off x="7244556" y="3392361"/>
            <a:ext cx="41909" cy="417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8E534C-B117-404F-906E-7CD4676C62F8}"/>
              </a:ext>
            </a:extLst>
          </p:cNvPr>
          <p:cNvCxnSpPr>
            <a:cxnSpLocks/>
          </p:cNvCxnSpPr>
          <p:nvPr/>
        </p:nvCxnSpPr>
        <p:spPr>
          <a:xfrm flipV="1">
            <a:off x="7088714" y="3196558"/>
            <a:ext cx="0" cy="2324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A580726-6A1C-4B44-8B9B-F68033EB804D}"/>
              </a:ext>
            </a:extLst>
          </p:cNvPr>
          <p:cNvCxnSpPr>
            <a:cxnSpLocks/>
          </p:cNvCxnSpPr>
          <p:nvPr/>
        </p:nvCxnSpPr>
        <p:spPr>
          <a:xfrm flipV="1">
            <a:off x="7131828" y="3267636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41DDAD3-24FA-4F0E-AF4B-17D92B1C0570}"/>
              </a:ext>
            </a:extLst>
          </p:cNvPr>
          <p:cNvCxnSpPr>
            <a:cxnSpLocks/>
          </p:cNvCxnSpPr>
          <p:nvPr/>
        </p:nvCxnSpPr>
        <p:spPr>
          <a:xfrm flipV="1">
            <a:off x="7178377" y="3323946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FC738BA-687D-4710-86F0-7562F364963E}"/>
              </a:ext>
            </a:extLst>
          </p:cNvPr>
          <p:cNvCxnSpPr>
            <a:cxnSpLocks/>
          </p:cNvCxnSpPr>
          <p:nvPr/>
        </p:nvCxnSpPr>
        <p:spPr>
          <a:xfrm flipV="1">
            <a:off x="7232389" y="3376614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49DCD87-E57E-461D-8104-37BC8A7DAA3E}"/>
              </a:ext>
            </a:extLst>
          </p:cNvPr>
          <p:cNvCxnSpPr>
            <a:cxnSpLocks/>
          </p:cNvCxnSpPr>
          <p:nvPr/>
        </p:nvCxnSpPr>
        <p:spPr>
          <a:xfrm flipV="1">
            <a:off x="7020828" y="3268593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92D85EF-7635-4F43-8197-864818682993}"/>
              </a:ext>
            </a:extLst>
          </p:cNvPr>
          <p:cNvCxnSpPr>
            <a:cxnSpLocks/>
          </p:cNvCxnSpPr>
          <p:nvPr/>
        </p:nvCxnSpPr>
        <p:spPr>
          <a:xfrm flipV="1">
            <a:off x="6966792" y="3322703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094E72-2502-4E3E-B5A9-6DFE12BDE3E0}"/>
              </a:ext>
            </a:extLst>
          </p:cNvPr>
          <p:cNvCxnSpPr>
            <a:cxnSpLocks/>
          </p:cNvCxnSpPr>
          <p:nvPr/>
        </p:nvCxnSpPr>
        <p:spPr>
          <a:xfrm flipV="1">
            <a:off x="6911642" y="3367508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02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8F185D5-DE8A-4F39-9D5F-0569C4910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38" y="2537582"/>
            <a:ext cx="2970979" cy="1836000"/>
          </a:xfrm>
          <a:prstGeom prst="rect">
            <a:avLst/>
          </a:prstGeom>
        </p:spPr>
      </p:pic>
      <p:sp>
        <p:nvSpPr>
          <p:cNvPr id="151" name="Oval 150">
            <a:extLst>
              <a:ext uri="{FF2B5EF4-FFF2-40B4-BE49-F238E27FC236}">
                <a16:creationId xmlns:a16="http://schemas.microsoft.com/office/drawing/2014/main" id="{73B9CA26-817D-4DB4-A2C0-21F5E3BD6BCF}"/>
              </a:ext>
            </a:extLst>
          </p:cNvPr>
          <p:cNvSpPr/>
          <p:nvPr/>
        </p:nvSpPr>
        <p:spPr>
          <a:xfrm>
            <a:off x="5092031" y="4049839"/>
            <a:ext cx="216000" cy="2110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6593814-4DCB-482D-9078-0BD587A5FDDD}"/>
              </a:ext>
            </a:extLst>
          </p:cNvPr>
          <p:cNvSpPr/>
          <p:nvPr/>
        </p:nvSpPr>
        <p:spPr>
          <a:xfrm>
            <a:off x="6533458" y="260346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648A4D-EB6C-42EC-84BC-108A75CC7A2E}"/>
              </a:ext>
            </a:extLst>
          </p:cNvPr>
          <p:cNvCxnSpPr>
            <a:cxnSpLocks/>
          </p:cNvCxnSpPr>
          <p:nvPr/>
        </p:nvCxnSpPr>
        <p:spPr>
          <a:xfrm flipH="1">
            <a:off x="4858234" y="3933826"/>
            <a:ext cx="138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E4292-476E-4D61-AC26-E3DD65F50A22}"/>
              </a:ext>
            </a:extLst>
          </p:cNvPr>
          <p:cNvCxnSpPr>
            <a:cxnSpLocks/>
          </p:cNvCxnSpPr>
          <p:nvPr/>
        </p:nvCxnSpPr>
        <p:spPr>
          <a:xfrm>
            <a:off x="5375279" y="2960687"/>
            <a:ext cx="133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207E32-BF0B-4567-AC6E-FB9AA986F7E8}"/>
              </a:ext>
            </a:extLst>
          </p:cNvPr>
          <p:cNvCxnSpPr>
            <a:cxnSpLocks/>
          </p:cNvCxnSpPr>
          <p:nvPr/>
        </p:nvCxnSpPr>
        <p:spPr>
          <a:xfrm>
            <a:off x="5915844" y="3429000"/>
            <a:ext cx="1722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19946D-B1DD-4D6D-B0D3-B8D0ADED2EEC}"/>
              </a:ext>
            </a:extLst>
          </p:cNvPr>
          <p:cNvCxnSpPr>
            <a:cxnSpLocks/>
          </p:cNvCxnSpPr>
          <p:nvPr/>
        </p:nvCxnSpPr>
        <p:spPr>
          <a:xfrm>
            <a:off x="6103240" y="3429007"/>
            <a:ext cx="0" cy="24012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57685A-5458-4A1F-8987-3890F0A8936B}"/>
              </a:ext>
            </a:extLst>
          </p:cNvPr>
          <p:cNvCxnSpPr>
            <a:cxnSpLocks/>
          </p:cNvCxnSpPr>
          <p:nvPr/>
        </p:nvCxnSpPr>
        <p:spPr>
          <a:xfrm>
            <a:off x="6146354" y="3428045"/>
            <a:ext cx="0" cy="16040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79AB02-77D3-41A4-A40A-18B0AFCE8524}"/>
              </a:ext>
            </a:extLst>
          </p:cNvPr>
          <p:cNvCxnSpPr>
            <a:cxnSpLocks/>
          </p:cNvCxnSpPr>
          <p:nvPr/>
        </p:nvCxnSpPr>
        <p:spPr>
          <a:xfrm>
            <a:off x="6192902" y="3429288"/>
            <a:ext cx="0" cy="105371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283D76-B326-45A7-BDC6-63F145D6DDFA}"/>
              </a:ext>
            </a:extLst>
          </p:cNvPr>
          <p:cNvCxnSpPr>
            <a:cxnSpLocks/>
          </p:cNvCxnSpPr>
          <p:nvPr/>
        </p:nvCxnSpPr>
        <p:spPr>
          <a:xfrm>
            <a:off x="6246914" y="3429288"/>
            <a:ext cx="0" cy="5542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EB603A-E385-4BE2-BA5F-D42A7EC54777}"/>
              </a:ext>
            </a:extLst>
          </p:cNvPr>
          <p:cNvCxnSpPr>
            <a:cxnSpLocks/>
          </p:cNvCxnSpPr>
          <p:nvPr/>
        </p:nvCxnSpPr>
        <p:spPr>
          <a:xfrm>
            <a:off x="6035353" y="3429000"/>
            <a:ext cx="0" cy="159445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AEF8EF-D5C3-4300-8E71-6725FA7D8DCB}"/>
              </a:ext>
            </a:extLst>
          </p:cNvPr>
          <p:cNvCxnSpPr>
            <a:cxnSpLocks/>
          </p:cNvCxnSpPr>
          <p:nvPr/>
        </p:nvCxnSpPr>
        <p:spPr>
          <a:xfrm>
            <a:off x="5981322" y="3428047"/>
            <a:ext cx="0" cy="10661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67DB02-77C0-4FAE-AB09-5820DF4C89DC}"/>
              </a:ext>
            </a:extLst>
          </p:cNvPr>
          <p:cNvCxnSpPr>
            <a:cxnSpLocks/>
          </p:cNvCxnSpPr>
          <p:nvPr/>
        </p:nvCxnSpPr>
        <p:spPr>
          <a:xfrm>
            <a:off x="5926167" y="3420177"/>
            <a:ext cx="0" cy="64533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5485DD-4AE9-433C-8B8A-D3AE72907892}"/>
              </a:ext>
            </a:extLst>
          </p:cNvPr>
          <p:cNvCxnSpPr>
            <a:cxnSpLocks/>
          </p:cNvCxnSpPr>
          <p:nvPr/>
        </p:nvCxnSpPr>
        <p:spPr>
          <a:xfrm flipH="1">
            <a:off x="5906656" y="3429002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57E3F0E-1A03-46B6-A308-C95DCB52CE50}"/>
              </a:ext>
            </a:extLst>
          </p:cNvPr>
          <p:cNvCxnSpPr>
            <a:cxnSpLocks/>
          </p:cNvCxnSpPr>
          <p:nvPr/>
        </p:nvCxnSpPr>
        <p:spPr>
          <a:xfrm flipH="1">
            <a:off x="5906611" y="3429000"/>
            <a:ext cx="126418" cy="1258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45F7E2-FAF8-45BA-9642-D2D92868B33B}"/>
              </a:ext>
            </a:extLst>
          </p:cNvPr>
          <p:cNvCxnSpPr>
            <a:cxnSpLocks/>
          </p:cNvCxnSpPr>
          <p:nvPr/>
        </p:nvCxnSpPr>
        <p:spPr>
          <a:xfrm flipH="1">
            <a:off x="6008917" y="3429000"/>
            <a:ext cx="135320" cy="1347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013605-1FF1-459A-9ED5-8CF40384E0DC}"/>
              </a:ext>
            </a:extLst>
          </p:cNvPr>
          <p:cNvCxnSpPr>
            <a:cxnSpLocks/>
          </p:cNvCxnSpPr>
          <p:nvPr/>
        </p:nvCxnSpPr>
        <p:spPr>
          <a:xfrm flipH="1">
            <a:off x="5906610" y="3429962"/>
            <a:ext cx="71940" cy="716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0036DD-E10E-4676-8971-B7E6EC5FBBED}"/>
              </a:ext>
            </a:extLst>
          </p:cNvPr>
          <p:cNvCxnSpPr>
            <a:cxnSpLocks/>
          </p:cNvCxnSpPr>
          <p:nvPr/>
        </p:nvCxnSpPr>
        <p:spPr>
          <a:xfrm flipH="1">
            <a:off x="6129605" y="3429002"/>
            <a:ext cx="72907" cy="725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E3BE6A-C4E8-4BDF-8275-C89EDDAE8DDD}"/>
              </a:ext>
            </a:extLst>
          </p:cNvPr>
          <p:cNvCxnSpPr>
            <a:cxnSpLocks/>
          </p:cNvCxnSpPr>
          <p:nvPr/>
        </p:nvCxnSpPr>
        <p:spPr>
          <a:xfrm flipH="1">
            <a:off x="5906613" y="3429000"/>
            <a:ext cx="19561" cy="194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B19150-70B9-47B8-B239-7CC35B34A507}"/>
              </a:ext>
            </a:extLst>
          </p:cNvPr>
          <p:cNvCxnSpPr>
            <a:cxnSpLocks/>
          </p:cNvCxnSpPr>
          <p:nvPr/>
        </p:nvCxnSpPr>
        <p:spPr>
          <a:xfrm flipH="1">
            <a:off x="6233671" y="3434087"/>
            <a:ext cx="25410" cy="253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875D15-681F-4C26-AB31-B7DBA6CE13CD}"/>
              </a:ext>
            </a:extLst>
          </p:cNvPr>
          <p:cNvCxnSpPr>
            <a:cxnSpLocks/>
          </p:cNvCxnSpPr>
          <p:nvPr/>
        </p:nvCxnSpPr>
        <p:spPr>
          <a:xfrm flipV="1">
            <a:off x="6462050" y="3244495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0CCFD5-801A-488C-8BFD-AB556556E484}"/>
              </a:ext>
            </a:extLst>
          </p:cNvPr>
          <p:cNvCxnSpPr>
            <a:cxnSpLocks/>
          </p:cNvCxnSpPr>
          <p:nvPr/>
        </p:nvCxnSpPr>
        <p:spPr>
          <a:xfrm flipV="1">
            <a:off x="6408262" y="328748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A852C0-AD6D-4ECE-9F5D-8FF1C7320FE4}"/>
              </a:ext>
            </a:extLst>
          </p:cNvPr>
          <p:cNvCxnSpPr>
            <a:cxnSpLocks/>
          </p:cNvCxnSpPr>
          <p:nvPr/>
        </p:nvCxnSpPr>
        <p:spPr>
          <a:xfrm flipV="1">
            <a:off x="6519472" y="328748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AFB60C-B027-49B9-910C-E8EAE6A8C62E}"/>
              </a:ext>
            </a:extLst>
          </p:cNvPr>
          <p:cNvCxnSpPr>
            <a:cxnSpLocks/>
          </p:cNvCxnSpPr>
          <p:nvPr/>
        </p:nvCxnSpPr>
        <p:spPr>
          <a:xfrm flipV="1">
            <a:off x="6353788" y="3334191"/>
            <a:ext cx="91044" cy="906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D15640-1942-4088-9C7F-354581E3D91A}"/>
              </a:ext>
            </a:extLst>
          </p:cNvPr>
          <p:cNvCxnSpPr>
            <a:cxnSpLocks/>
          </p:cNvCxnSpPr>
          <p:nvPr/>
        </p:nvCxnSpPr>
        <p:spPr>
          <a:xfrm flipV="1">
            <a:off x="6577744" y="3345517"/>
            <a:ext cx="78703" cy="7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4F6326-654A-4C6A-8866-BD28EAD49D6E}"/>
              </a:ext>
            </a:extLst>
          </p:cNvPr>
          <p:cNvCxnSpPr>
            <a:cxnSpLocks/>
          </p:cNvCxnSpPr>
          <p:nvPr/>
        </p:nvCxnSpPr>
        <p:spPr>
          <a:xfrm flipV="1">
            <a:off x="6301410" y="3389784"/>
            <a:ext cx="34241" cy="34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EE066A-295C-4472-8F7E-7C5CD2850AD3}"/>
              </a:ext>
            </a:extLst>
          </p:cNvPr>
          <p:cNvCxnSpPr>
            <a:cxnSpLocks/>
          </p:cNvCxnSpPr>
          <p:nvPr/>
        </p:nvCxnSpPr>
        <p:spPr>
          <a:xfrm flipV="1">
            <a:off x="6634321" y="3387236"/>
            <a:ext cx="41909" cy="417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57D296-C304-4FC7-BC4C-790E0E4CC4C8}"/>
              </a:ext>
            </a:extLst>
          </p:cNvPr>
          <p:cNvCxnSpPr>
            <a:cxnSpLocks/>
          </p:cNvCxnSpPr>
          <p:nvPr/>
        </p:nvCxnSpPr>
        <p:spPr>
          <a:xfrm flipV="1">
            <a:off x="6478475" y="3191438"/>
            <a:ext cx="0" cy="2324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D80A39-9661-445F-8183-D205BE81793B}"/>
              </a:ext>
            </a:extLst>
          </p:cNvPr>
          <p:cNvCxnSpPr>
            <a:cxnSpLocks/>
          </p:cNvCxnSpPr>
          <p:nvPr/>
        </p:nvCxnSpPr>
        <p:spPr>
          <a:xfrm flipV="1">
            <a:off x="6521589" y="3262516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CC06BC-C498-4CDB-A8B9-647453051C2B}"/>
              </a:ext>
            </a:extLst>
          </p:cNvPr>
          <p:cNvCxnSpPr>
            <a:cxnSpLocks/>
          </p:cNvCxnSpPr>
          <p:nvPr/>
        </p:nvCxnSpPr>
        <p:spPr>
          <a:xfrm flipV="1">
            <a:off x="6568137" y="3318821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B46192-5100-4B27-A46B-44FECC9E6F00}"/>
              </a:ext>
            </a:extLst>
          </p:cNvPr>
          <p:cNvCxnSpPr>
            <a:cxnSpLocks/>
          </p:cNvCxnSpPr>
          <p:nvPr/>
        </p:nvCxnSpPr>
        <p:spPr>
          <a:xfrm flipV="1">
            <a:off x="6622149" y="3371494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9297C9-69DE-4524-8424-0924B8C99B8F}"/>
              </a:ext>
            </a:extLst>
          </p:cNvPr>
          <p:cNvCxnSpPr>
            <a:cxnSpLocks/>
          </p:cNvCxnSpPr>
          <p:nvPr/>
        </p:nvCxnSpPr>
        <p:spPr>
          <a:xfrm flipV="1">
            <a:off x="6410593" y="3263468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0B548E-31D2-44F4-A910-A97A94F9E66F}"/>
              </a:ext>
            </a:extLst>
          </p:cNvPr>
          <p:cNvCxnSpPr>
            <a:cxnSpLocks/>
          </p:cNvCxnSpPr>
          <p:nvPr/>
        </p:nvCxnSpPr>
        <p:spPr>
          <a:xfrm flipV="1">
            <a:off x="6356557" y="3317583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8164B0-0126-4CDE-82EA-643B6348E440}"/>
              </a:ext>
            </a:extLst>
          </p:cNvPr>
          <p:cNvCxnSpPr>
            <a:cxnSpLocks/>
          </p:cNvCxnSpPr>
          <p:nvPr/>
        </p:nvCxnSpPr>
        <p:spPr>
          <a:xfrm flipV="1">
            <a:off x="6301407" y="3362383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424C10-0FBF-4C5A-BE16-8FF41D8856D7}"/>
              </a:ext>
            </a:extLst>
          </p:cNvPr>
          <p:cNvCxnSpPr>
            <a:cxnSpLocks/>
          </p:cNvCxnSpPr>
          <p:nvPr/>
        </p:nvCxnSpPr>
        <p:spPr>
          <a:xfrm>
            <a:off x="6866517" y="3423882"/>
            <a:ext cx="0" cy="24012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1C81D1D-21D9-4719-BBC9-D3FAEDF24E3D}"/>
              </a:ext>
            </a:extLst>
          </p:cNvPr>
          <p:cNvCxnSpPr>
            <a:cxnSpLocks/>
          </p:cNvCxnSpPr>
          <p:nvPr/>
        </p:nvCxnSpPr>
        <p:spPr>
          <a:xfrm>
            <a:off x="6909632" y="3422925"/>
            <a:ext cx="0" cy="16040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17829D-FF46-4EAB-9F7D-86537355D8E1}"/>
              </a:ext>
            </a:extLst>
          </p:cNvPr>
          <p:cNvCxnSpPr>
            <a:cxnSpLocks/>
          </p:cNvCxnSpPr>
          <p:nvPr/>
        </p:nvCxnSpPr>
        <p:spPr>
          <a:xfrm>
            <a:off x="6956180" y="3424163"/>
            <a:ext cx="0" cy="105371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77DD5A-E294-425A-B306-9007C0B97A5F}"/>
              </a:ext>
            </a:extLst>
          </p:cNvPr>
          <p:cNvCxnSpPr>
            <a:cxnSpLocks/>
          </p:cNvCxnSpPr>
          <p:nvPr/>
        </p:nvCxnSpPr>
        <p:spPr>
          <a:xfrm>
            <a:off x="7010192" y="3424168"/>
            <a:ext cx="0" cy="5542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DEDCE9-CFB8-4CDD-A4A0-A3CF47474F0C}"/>
              </a:ext>
            </a:extLst>
          </p:cNvPr>
          <p:cNvCxnSpPr>
            <a:cxnSpLocks/>
          </p:cNvCxnSpPr>
          <p:nvPr/>
        </p:nvCxnSpPr>
        <p:spPr>
          <a:xfrm>
            <a:off x="6798631" y="3423880"/>
            <a:ext cx="0" cy="159445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7E9FF0-6450-4E0B-BECB-DABAF76FB148}"/>
              </a:ext>
            </a:extLst>
          </p:cNvPr>
          <p:cNvCxnSpPr>
            <a:cxnSpLocks/>
          </p:cNvCxnSpPr>
          <p:nvPr/>
        </p:nvCxnSpPr>
        <p:spPr>
          <a:xfrm>
            <a:off x="6744595" y="3422922"/>
            <a:ext cx="0" cy="10661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E12CD0B-A047-4509-8689-8DC7D5DE8837}"/>
              </a:ext>
            </a:extLst>
          </p:cNvPr>
          <p:cNvCxnSpPr>
            <a:cxnSpLocks/>
          </p:cNvCxnSpPr>
          <p:nvPr/>
        </p:nvCxnSpPr>
        <p:spPr>
          <a:xfrm>
            <a:off x="6689450" y="3415057"/>
            <a:ext cx="0" cy="64533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204101-571B-48F9-A986-23BA0736BDDB}"/>
              </a:ext>
            </a:extLst>
          </p:cNvPr>
          <p:cNvCxnSpPr>
            <a:cxnSpLocks/>
          </p:cNvCxnSpPr>
          <p:nvPr/>
        </p:nvCxnSpPr>
        <p:spPr>
          <a:xfrm flipH="1">
            <a:off x="6669934" y="3423882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5C4ED1-EAD0-41EE-97AE-F68751D083AC}"/>
              </a:ext>
            </a:extLst>
          </p:cNvPr>
          <p:cNvCxnSpPr>
            <a:cxnSpLocks/>
          </p:cNvCxnSpPr>
          <p:nvPr/>
        </p:nvCxnSpPr>
        <p:spPr>
          <a:xfrm flipH="1">
            <a:off x="6669884" y="3423880"/>
            <a:ext cx="126418" cy="1258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509A5A-8DA0-4C0D-9E06-3C10C0686BC2}"/>
              </a:ext>
            </a:extLst>
          </p:cNvPr>
          <p:cNvCxnSpPr>
            <a:cxnSpLocks/>
          </p:cNvCxnSpPr>
          <p:nvPr/>
        </p:nvCxnSpPr>
        <p:spPr>
          <a:xfrm flipH="1">
            <a:off x="6772194" y="3423880"/>
            <a:ext cx="135320" cy="1347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1F1FB5-4D4C-4209-A478-C1B12F4821C1}"/>
              </a:ext>
            </a:extLst>
          </p:cNvPr>
          <p:cNvCxnSpPr>
            <a:cxnSpLocks/>
          </p:cNvCxnSpPr>
          <p:nvPr/>
        </p:nvCxnSpPr>
        <p:spPr>
          <a:xfrm flipH="1">
            <a:off x="6669883" y="3424842"/>
            <a:ext cx="71940" cy="716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F962EC-1DEE-4311-9217-05133A8E4DAF}"/>
              </a:ext>
            </a:extLst>
          </p:cNvPr>
          <p:cNvCxnSpPr>
            <a:cxnSpLocks/>
          </p:cNvCxnSpPr>
          <p:nvPr/>
        </p:nvCxnSpPr>
        <p:spPr>
          <a:xfrm flipH="1">
            <a:off x="6892883" y="3423882"/>
            <a:ext cx="72907" cy="725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209D4C-AEDE-4A5D-BE4E-BD237080D6C6}"/>
              </a:ext>
            </a:extLst>
          </p:cNvPr>
          <p:cNvCxnSpPr>
            <a:cxnSpLocks/>
          </p:cNvCxnSpPr>
          <p:nvPr/>
        </p:nvCxnSpPr>
        <p:spPr>
          <a:xfrm flipH="1">
            <a:off x="6669891" y="3423880"/>
            <a:ext cx="19561" cy="194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2878FD-EDFB-4C91-B78F-8024EE68E661}"/>
              </a:ext>
            </a:extLst>
          </p:cNvPr>
          <p:cNvCxnSpPr>
            <a:cxnSpLocks/>
          </p:cNvCxnSpPr>
          <p:nvPr/>
        </p:nvCxnSpPr>
        <p:spPr>
          <a:xfrm flipH="1">
            <a:off x="6996954" y="3428967"/>
            <a:ext cx="25410" cy="253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7CD55511-C142-442F-90AF-F5BFA06746F1}"/>
              </a:ext>
            </a:extLst>
          </p:cNvPr>
          <p:cNvSpPr/>
          <p:nvPr/>
        </p:nvSpPr>
        <p:spPr>
          <a:xfrm>
            <a:off x="6381668" y="2758162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37A0A2A-46EA-462C-A562-1B47F0B7FAE4}"/>
              </a:ext>
            </a:extLst>
          </p:cNvPr>
          <p:cNvSpPr/>
          <p:nvPr/>
        </p:nvSpPr>
        <p:spPr>
          <a:xfrm>
            <a:off x="6229877" y="2918554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2DAA341-A07E-45FA-A1D1-CD2F9425E4B1}"/>
              </a:ext>
            </a:extLst>
          </p:cNvPr>
          <p:cNvSpPr/>
          <p:nvPr/>
        </p:nvSpPr>
        <p:spPr>
          <a:xfrm>
            <a:off x="5223098" y="3886308"/>
            <a:ext cx="216000" cy="2110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8518857-A7CD-4E93-A8F3-3923EC5BF9BB}"/>
              </a:ext>
            </a:extLst>
          </p:cNvPr>
          <p:cNvSpPr/>
          <p:nvPr/>
        </p:nvSpPr>
        <p:spPr>
          <a:xfrm>
            <a:off x="5388592" y="3734303"/>
            <a:ext cx="216000" cy="2110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6517DB8-4019-4F85-B051-39CA598CEC38}"/>
              </a:ext>
            </a:extLst>
          </p:cNvPr>
          <p:cNvCxnSpPr>
            <a:cxnSpLocks/>
          </p:cNvCxnSpPr>
          <p:nvPr/>
        </p:nvCxnSpPr>
        <p:spPr>
          <a:xfrm flipV="1">
            <a:off x="7244532" y="3246415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EB22F1B-7D07-4331-947B-5E62219332D7}"/>
              </a:ext>
            </a:extLst>
          </p:cNvPr>
          <p:cNvCxnSpPr>
            <a:cxnSpLocks/>
          </p:cNvCxnSpPr>
          <p:nvPr/>
        </p:nvCxnSpPr>
        <p:spPr>
          <a:xfrm flipV="1">
            <a:off x="7190748" y="3289407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FB9AC6-CB46-404C-897A-824DBFDD2B18}"/>
              </a:ext>
            </a:extLst>
          </p:cNvPr>
          <p:cNvCxnSpPr>
            <a:cxnSpLocks/>
          </p:cNvCxnSpPr>
          <p:nvPr/>
        </p:nvCxnSpPr>
        <p:spPr>
          <a:xfrm flipV="1">
            <a:off x="5754932" y="3289407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45AF414-A133-4801-AA9D-4408C045F8A6}"/>
              </a:ext>
            </a:extLst>
          </p:cNvPr>
          <p:cNvCxnSpPr>
            <a:cxnSpLocks/>
          </p:cNvCxnSpPr>
          <p:nvPr/>
        </p:nvCxnSpPr>
        <p:spPr>
          <a:xfrm flipV="1">
            <a:off x="7136270" y="3336111"/>
            <a:ext cx="91044" cy="906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ED31D30-0475-4EE9-84B7-3D57D6555BA3}"/>
              </a:ext>
            </a:extLst>
          </p:cNvPr>
          <p:cNvCxnSpPr>
            <a:cxnSpLocks/>
          </p:cNvCxnSpPr>
          <p:nvPr/>
        </p:nvCxnSpPr>
        <p:spPr>
          <a:xfrm flipV="1">
            <a:off x="5813200" y="3347437"/>
            <a:ext cx="78703" cy="7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BDC9C32-AF51-48FB-9A2B-9DB599703B23}"/>
              </a:ext>
            </a:extLst>
          </p:cNvPr>
          <p:cNvCxnSpPr>
            <a:cxnSpLocks/>
          </p:cNvCxnSpPr>
          <p:nvPr/>
        </p:nvCxnSpPr>
        <p:spPr>
          <a:xfrm flipV="1">
            <a:off x="7083892" y="3391708"/>
            <a:ext cx="34241" cy="34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5199B71-D500-4507-9662-5F1C000D2803}"/>
              </a:ext>
            </a:extLst>
          </p:cNvPr>
          <p:cNvCxnSpPr>
            <a:cxnSpLocks/>
          </p:cNvCxnSpPr>
          <p:nvPr/>
        </p:nvCxnSpPr>
        <p:spPr>
          <a:xfrm flipV="1">
            <a:off x="5869781" y="3389160"/>
            <a:ext cx="41909" cy="417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AC4FF68-A55D-467B-99B2-A87B3C6F92BA}"/>
              </a:ext>
            </a:extLst>
          </p:cNvPr>
          <p:cNvCxnSpPr>
            <a:cxnSpLocks/>
          </p:cNvCxnSpPr>
          <p:nvPr/>
        </p:nvCxnSpPr>
        <p:spPr>
          <a:xfrm flipV="1">
            <a:off x="7260962" y="3193362"/>
            <a:ext cx="0" cy="2324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7F325D-9951-4658-AC16-EA587C0BF59E}"/>
              </a:ext>
            </a:extLst>
          </p:cNvPr>
          <p:cNvCxnSpPr>
            <a:cxnSpLocks/>
          </p:cNvCxnSpPr>
          <p:nvPr/>
        </p:nvCxnSpPr>
        <p:spPr>
          <a:xfrm flipV="1">
            <a:off x="5757049" y="3264440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819C0F-6514-4159-9D8D-B831CC75C82C}"/>
              </a:ext>
            </a:extLst>
          </p:cNvPr>
          <p:cNvCxnSpPr>
            <a:cxnSpLocks/>
          </p:cNvCxnSpPr>
          <p:nvPr/>
        </p:nvCxnSpPr>
        <p:spPr>
          <a:xfrm flipV="1">
            <a:off x="5803597" y="3320745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CE7195D-0EE5-4B85-A5C8-DDC750633A1E}"/>
              </a:ext>
            </a:extLst>
          </p:cNvPr>
          <p:cNvCxnSpPr>
            <a:cxnSpLocks/>
          </p:cNvCxnSpPr>
          <p:nvPr/>
        </p:nvCxnSpPr>
        <p:spPr>
          <a:xfrm flipV="1">
            <a:off x="5857609" y="3373414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B5968-D63F-4B30-82BD-6CB51C03BA28}"/>
              </a:ext>
            </a:extLst>
          </p:cNvPr>
          <p:cNvCxnSpPr>
            <a:cxnSpLocks/>
          </p:cNvCxnSpPr>
          <p:nvPr/>
        </p:nvCxnSpPr>
        <p:spPr>
          <a:xfrm flipV="1">
            <a:off x="7193075" y="3265392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6049007-2B13-4418-8E1D-32290DFBF6F2}"/>
              </a:ext>
            </a:extLst>
          </p:cNvPr>
          <p:cNvCxnSpPr>
            <a:cxnSpLocks/>
          </p:cNvCxnSpPr>
          <p:nvPr/>
        </p:nvCxnSpPr>
        <p:spPr>
          <a:xfrm flipV="1">
            <a:off x="7139039" y="3319502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B0029F2-39E4-4085-B91A-175D86D3EE28}"/>
              </a:ext>
            </a:extLst>
          </p:cNvPr>
          <p:cNvCxnSpPr>
            <a:cxnSpLocks/>
          </p:cNvCxnSpPr>
          <p:nvPr/>
        </p:nvCxnSpPr>
        <p:spPr>
          <a:xfrm flipV="1">
            <a:off x="7083889" y="3364307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6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8F185D5-DE8A-4F39-9D5F-0569C4910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38" y="2537582"/>
            <a:ext cx="2970979" cy="1836000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3DCB9FE-4976-45CB-84F7-DD2EBB385487}"/>
              </a:ext>
            </a:extLst>
          </p:cNvPr>
          <p:cNvCxnSpPr>
            <a:cxnSpLocks/>
          </p:cNvCxnSpPr>
          <p:nvPr/>
        </p:nvCxnSpPr>
        <p:spPr>
          <a:xfrm flipV="1">
            <a:off x="5915843" y="3249615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648A4D-EB6C-42EC-84BC-108A75CC7A2E}"/>
              </a:ext>
            </a:extLst>
          </p:cNvPr>
          <p:cNvCxnSpPr>
            <a:cxnSpLocks/>
          </p:cNvCxnSpPr>
          <p:nvPr/>
        </p:nvCxnSpPr>
        <p:spPr>
          <a:xfrm>
            <a:off x="4619627" y="3933826"/>
            <a:ext cx="5048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E4292-476E-4D61-AC26-E3DD65F50A22}"/>
              </a:ext>
            </a:extLst>
          </p:cNvPr>
          <p:cNvCxnSpPr>
            <a:cxnSpLocks/>
          </p:cNvCxnSpPr>
          <p:nvPr/>
        </p:nvCxnSpPr>
        <p:spPr>
          <a:xfrm flipH="1">
            <a:off x="5124452" y="2968113"/>
            <a:ext cx="5032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207E32-BF0B-4567-AC6E-FB9AA986F7E8}"/>
              </a:ext>
            </a:extLst>
          </p:cNvPr>
          <p:cNvCxnSpPr>
            <a:cxnSpLocks/>
          </p:cNvCxnSpPr>
          <p:nvPr/>
        </p:nvCxnSpPr>
        <p:spPr>
          <a:xfrm>
            <a:off x="5915844" y="3429000"/>
            <a:ext cx="1722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BC8511-2080-41D3-A011-C98AF8D71806}"/>
              </a:ext>
            </a:extLst>
          </p:cNvPr>
          <p:cNvCxnSpPr>
            <a:cxnSpLocks/>
          </p:cNvCxnSpPr>
          <p:nvPr/>
        </p:nvCxnSpPr>
        <p:spPr>
          <a:xfrm flipV="1">
            <a:off x="5862060" y="329260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7AEB8-D3AC-4BF8-BD17-4381CA5EFF59}"/>
              </a:ext>
            </a:extLst>
          </p:cNvPr>
          <p:cNvCxnSpPr>
            <a:cxnSpLocks/>
          </p:cNvCxnSpPr>
          <p:nvPr/>
        </p:nvCxnSpPr>
        <p:spPr>
          <a:xfrm flipV="1">
            <a:off x="5973266" y="329260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E04599-C044-4098-AE1F-EBB23ECB0BA2}"/>
              </a:ext>
            </a:extLst>
          </p:cNvPr>
          <p:cNvCxnSpPr>
            <a:cxnSpLocks/>
          </p:cNvCxnSpPr>
          <p:nvPr/>
        </p:nvCxnSpPr>
        <p:spPr>
          <a:xfrm flipV="1">
            <a:off x="5807582" y="3339311"/>
            <a:ext cx="91044" cy="906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537F9B-29B1-458E-BCA6-F98E4C22BCB0}"/>
              </a:ext>
            </a:extLst>
          </p:cNvPr>
          <p:cNvCxnSpPr>
            <a:cxnSpLocks/>
          </p:cNvCxnSpPr>
          <p:nvPr/>
        </p:nvCxnSpPr>
        <p:spPr>
          <a:xfrm flipV="1">
            <a:off x="6031538" y="3350637"/>
            <a:ext cx="78703" cy="7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205662-DFD5-4704-B084-1C056D242019}"/>
              </a:ext>
            </a:extLst>
          </p:cNvPr>
          <p:cNvCxnSpPr>
            <a:cxnSpLocks/>
          </p:cNvCxnSpPr>
          <p:nvPr/>
        </p:nvCxnSpPr>
        <p:spPr>
          <a:xfrm flipV="1">
            <a:off x="5755203" y="3394904"/>
            <a:ext cx="34241" cy="34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6CDA82-2C46-4A6F-A44F-C1CD38E81308}"/>
              </a:ext>
            </a:extLst>
          </p:cNvPr>
          <p:cNvCxnSpPr>
            <a:cxnSpLocks/>
          </p:cNvCxnSpPr>
          <p:nvPr/>
        </p:nvCxnSpPr>
        <p:spPr>
          <a:xfrm flipV="1">
            <a:off x="6088115" y="3392361"/>
            <a:ext cx="41909" cy="417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B9A841-93FF-4E04-9E7E-F1DBF0C69945}"/>
              </a:ext>
            </a:extLst>
          </p:cNvPr>
          <p:cNvCxnSpPr>
            <a:cxnSpLocks/>
          </p:cNvCxnSpPr>
          <p:nvPr/>
        </p:nvCxnSpPr>
        <p:spPr>
          <a:xfrm flipV="1">
            <a:off x="5932273" y="3196558"/>
            <a:ext cx="0" cy="2324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AB06B2-5CAD-42DC-BBAC-D60F79620113}"/>
              </a:ext>
            </a:extLst>
          </p:cNvPr>
          <p:cNvCxnSpPr>
            <a:cxnSpLocks/>
          </p:cNvCxnSpPr>
          <p:nvPr/>
        </p:nvCxnSpPr>
        <p:spPr>
          <a:xfrm flipV="1">
            <a:off x="5975383" y="3267636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412389-4355-40B8-9246-1307C5944E61}"/>
              </a:ext>
            </a:extLst>
          </p:cNvPr>
          <p:cNvCxnSpPr>
            <a:cxnSpLocks/>
          </p:cNvCxnSpPr>
          <p:nvPr/>
        </p:nvCxnSpPr>
        <p:spPr>
          <a:xfrm flipV="1">
            <a:off x="6021931" y="3323946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8F1E87-2C5B-4A2D-A28C-474B555408D8}"/>
              </a:ext>
            </a:extLst>
          </p:cNvPr>
          <p:cNvCxnSpPr>
            <a:cxnSpLocks/>
          </p:cNvCxnSpPr>
          <p:nvPr/>
        </p:nvCxnSpPr>
        <p:spPr>
          <a:xfrm flipV="1">
            <a:off x="6075948" y="3376614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DBA974-D3E7-41E1-8FD7-2EFA056C224C}"/>
              </a:ext>
            </a:extLst>
          </p:cNvPr>
          <p:cNvCxnSpPr>
            <a:cxnSpLocks/>
          </p:cNvCxnSpPr>
          <p:nvPr/>
        </p:nvCxnSpPr>
        <p:spPr>
          <a:xfrm flipV="1">
            <a:off x="5864382" y="3268593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8B1E28-DEB0-4E5A-9311-715AE3B74DF9}"/>
              </a:ext>
            </a:extLst>
          </p:cNvPr>
          <p:cNvCxnSpPr>
            <a:cxnSpLocks/>
          </p:cNvCxnSpPr>
          <p:nvPr/>
        </p:nvCxnSpPr>
        <p:spPr>
          <a:xfrm flipV="1">
            <a:off x="5810351" y="3322703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A7B8DD-2B73-4966-A5D1-9DD2EC526E50}"/>
              </a:ext>
            </a:extLst>
          </p:cNvPr>
          <p:cNvCxnSpPr>
            <a:cxnSpLocks/>
          </p:cNvCxnSpPr>
          <p:nvPr/>
        </p:nvCxnSpPr>
        <p:spPr>
          <a:xfrm flipV="1">
            <a:off x="5755201" y="3367508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19946D-B1DD-4D6D-B0D3-B8D0ADED2EEC}"/>
              </a:ext>
            </a:extLst>
          </p:cNvPr>
          <p:cNvCxnSpPr>
            <a:cxnSpLocks/>
          </p:cNvCxnSpPr>
          <p:nvPr/>
        </p:nvCxnSpPr>
        <p:spPr>
          <a:xfrm>
            <a:off x="6320316" y="3429007"/>
            <a:ext cx="0" cy="24012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57685A-5458-4A1F-8987-3890F0A8936B}"/>
              </a:ext>
            </a:extLst>
          </p:cNvPr>
          <p:cNvCxnSpPr>
            <a:cxnSpLocks/>
          </p:cNvCxnSpPr>
          <p:nvPr/>
        </p:nvCxnSpPr>
        <p:spPr>
          <a:xfrm>
            <a:off x="6363426" y="3428045"/>
            <a:ext cx="0" cy="16040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79AB02-77D3-41A4-A40A-18B0AFCE8524}"/>
              </a:ext>
            </a:extLst>
          </p:cNvPr>
          <p:cNvCxnSpPr>
            <a:cxnSpLocks/>
          </p:cNvCxnSpPr>
          <p:nvPr/>
        </p:nvCxnSpPr>
        <p:spPr>
          <a:xfrm>
            <a:off x="6409974" y="3429288"/>
            <a:ext cx="0" cy="105371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283D76-B326-45A7-BDC6-63F145D6DDFA}"/>
              </a:ext>
            </a:extLst>
          </p:cNvPr>
          <p:cNvCxnSpPr>
            <a:cxnSpLocks/>
          </p:cNvCxnSpPr>
          <p:nvPr/>
        </p:nvCxnSpPr>
        <p:spPr>
          <a:xfrm>
            <a:off x="6463986" y="3429288"/>
            <a:ext cx="0" cy="5542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EB603A-E385-4BE2-BA5F-D42A7EC54777}"/>
              </a:ext>
            </a:extLst>
          </p:cNvPr>
          <p:cNvCxnSpPr>
            <a:cxnSpLocks/>
          </p:cNvCxnSpPr>
          <p:nvPr/>
        </p:nvCxnSpPr>
        <p:spPr>
          <a:xfrm>
            <a:off x="6252425" y="3429000"/>
            <a:ext cx="0" cy="159445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AEF8EF-D5C3-4300-8E71-6725FA7D8DCB}"/>
              </a:ext>
            </a:extLst>
          </p:cNvPr>
          <p:cNvCxnSpPr>
            <a:cxnSpLocks/>
          </p:cNvCxnSpPr>
          <p:nvPr/>
        </p:nvCxnSpPr>
        <p:spPr>
          <a:xfrm>
            <a:off x="6198394" y="3428047"/>
            <a:ext cx="0" cy="10661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67DB02-77C0-4FAE-AB09-5820DF4C89DC}"/>
              </a:ext>
            </a:extLst>
          </p:cNvPr>
          <p:cNvCxnSpPr>
            <a:cxnSpLocks/>
          </p:cNvCxnSpPr>
          <p:nvPr/>
        </p:nvCxnSpPr>
        <p:spPr>
          <a:xfrm>
            <a:off x="6143239" y="3420177"/>
            <a:ext cx="0" cy="64533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5485DD-4AE9-433C-8B8A-D3AE72907892}"/>
              </a:ext>
            </a:extLst>
          </p:cNvPr>
          <p:cNvCxnSpPr>
            <a:cxnSpLocks/>
          </p:cNvCxnSpPr>
          <p:nvPr/>
        </p:nvCxnSpPr>
        <p:spPr>
          <a:xfrm flipH="1">
            <a:off x="6123732" y="3429002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57E3F0E-1A03-46B6-A308-C95DCB52CE50}"/>
              </a:ext>
            </a:extLst>
          </p:cNvPr>
          <p:cNvCxnSpPr>
            <a:cxnSpLocks/>
          </p:cNvCxnSpPr>
          <p:nvPr/>
        </p:nvCxnSpPr>
        <p:spPr>
          <a:xfrm flipH="1">
            <a:off x="6123682" y="3429000"/>
            <a:ext cx="126418" cy="1258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45F7E2-FAF8-45BA-9642-D2D92868B33B}"/>
              </a:ext>
            </a:extLst>
          </p:cNvPr>
          <p:cNvCxnSpPr>
            <a:cxnSpLocks/>
          </p:cNvCxnSpPr>
          <p:nvPr/>
        </p:nvCxnSpPr>
        <p:spPr>
          <a:xfrm flipH="1">
            <a:off x="6225988" y="3429000"/>
            <a:ext cx="135320" cy="1347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013605-1FF1-459A-9ED5-8CF40384E0DC}"/>
              </a:ext>
            </a:extLst>
          </p:cNvPr>
          <p:cNvCxnSpPr>
            <a:cxnSpLocks/>
          </p:cNvCxnSpPr>
          <p:nvPr/>
        </p:nvCxnSpPr>
        <p:spPr>
          <a:xfrm flipH="1">
            <a:off x="6123682" y="3429962"/>
            <a:ext cx="71940" cy="716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0036DD-E10E-4676-8971-B7E6EC5FBBED}"/>
              </a:ext>
            </a:extLst>
          </p:cNvPr>
          <p:cNvCxnSpPr>
            <a:cxnSpLocks/>
          </p:cNvCxnSpPr>
          <p:nvPr/>
        </p:nvCxnSpPr>
        <p:spPr>
          <a:xfrm flipH="1">
            <a:off x="6346676" y="3429002"/>
            <a:ext cx="72907" cy="725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E3BE6A-C4E8-4BDF-8275-C89EDDAE8DDD}"/>
              </a:ext>
            </a:extLst>
          </p:cNvPr>
          <p:cNvCxnSpPr>
            <a:cxnSpLocks/>
          </p:cNvCxnSpPr>
          <p:nvPr/>
        </p:nvCxnSpPr>
        <p:spPr>
          <a:xfrm flipH="1">
            <a:off x="6123685" y="3429000"/>
            <a:ext cx="19561" cy="194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B19150-70B9-47B8-B239-7CC35B34A507}"/>
              </a:ext>
            </a:extLst>
          </p:cNvPr>
          <p:cNvCxnSpPr>
            <a:cxnSpLocks/>
          </p:cNvCxnSpPr>
          <p:nvPr/>
        </p:nvCxnSpPr>
        <p:spPr>
          <a:xfrm flipH="1">
            <a:off x="6450747" y="3434087"/>
            <a:ext cx="25410" cy="253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875D15-681F-4C26-AB31-B7DBA6CE13CD}"/>
              </a:ext>
            </a:extLst>
          </p:cNvPr>
          <p:cNvCxnSpPr>
            <a:cxnSpLocks/>
          </p:cNvCxnSpPr>
          <p:nvPr/>
        </p:nvCxnSpPr>
        <p:spPr>
          <a:xfrm flipV="1">
            <a:off x="6679126" y="3244495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0CCFD5-801A-488C-8BFD-AB556556E484}"/>
              </a:ext>
            </a:extLst>
          </p:cNvPr>
          <p:cNvCxnSpPr>
            <a:cxnSpLocks/>
          </p:cNvCxnSpPr>
          <p:nvPr/>
        </p:nvCxnSpPr>
        <p:spPr>
          <a:xfrm flipV="1">
            <a:off x="6625333" y="328748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A852C0-AD6D-4ECE-9F5D-8FF1C7320FE4}"/>
              </a:ext>
            </a:extLst>
          </p:cNvPr>
          <p:cNvCxnSpPr>
            <a:cxnSpLocks/>
          </p:cNvCxnSpPr>
          <p:nvPr/>
        </p:nvCxnSpPr>
        <p:spPr>
          <a:xfrm flipV="1">
            <a:off x="6736544" y="3287488"/>
            <a:ext cx="136978" cy="1363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AFB60C-B027-49B9-910C-E8EAE6A8C62E}"/>
              </a:ext>
            </a:extLst>
          </p:cNvPr>
          <p:cNvCxnSpPr>
            <a:cxnSpLocks/>
          </p:cNvCxnSpPr>
          <p:nvPr/>
        </p:nvCxnSpPr>
        <p:spPr>
          <a:xfrm flipV="1">
            <a:off x="6570859" y="3334191"/>
            <a:ext cx="91044" cy="906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D15640-1942-4088-9C7F-354581E3D91A}"/>
              </a:ext>
            </a:extLst>
          </p:cNvPr>
          <p:cNvCxnSpPr>
            <a:cxnSpLocks/>
          </p:cNvCxnSpPr>
          <p:nvPr/>
        </p:nvCxnSpPr>
        <p:spPr>
          <a:xfrm flipV="1">
            <a:off x="6794816" y="3345517"/>
            <a:ext cx="78703" cy="7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4F6326-654A-4C6A-8866-BD28EAD49D6E}"/>
              </a:ext>
            </a:extLst>
          </p:cNvPr>
          <p:cNvCxnSpPr>
            <a:cxnSpLocks/>
          </p:cNvCxnSpPr>
          <p:nvPr/>
        </p:nvCxnSpPr>
        <p:spPr>
          <a:xfrm flipV="1">
            <a:off x="6518486" y="3389784"/>
            <a:ext cx="34241" cy="34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EE066A-295C-4472-8F7E-7C5CD2850AD3}"/>
              </a:ext>
            </a:extLst>
          </p:cNvPr>
          <p:cNvCxnSpPr>
            <a:cxnSpLocks/>
          </p:cNvCxnSpPr>
          <p:nvPr/>
        </p:nvCxnSpPr>
        <p:spPr>
          <a:xfrm flipV="1">
            <a:off x="6851393" y="3387236"/>
            <a:ext cx="41909" cy="417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57D296-C304-4FC7-BC4C-790E0E4CC4C8}"/>
              </a:ext>
            </a:extLst>
          </p:cNvPr>
          <p:cNvCxnSpPr>
            <a:cxnSpLocks/>
          </p:cNvCxnSpPr>
          <p:nvPr/>
        </p:nvCxnSpPr>
        <p:spPr>
          <a:xfrm flipV="1">
            <a:off x="6695551" y="3191438"/>
            <a:ext cx="0" cy="2324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D80A39-9661-445F-8183-D205BE81793B}"/>
              </a:ext>
            </a:extLst>
          </p:cNvPr>
          <p:cNvCxnSpPr>
            <a:cxnSpLocks/>
          </p:cNvCxnSpPr>
          <p:nvPr/>
        </p:nvCxnSpPr>
        <p:spPr>
          <a:xfrm flipV="1">
            <a:off x="6738661" y="3262516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CC06BC-C498-4CDB-A8B9-647453051C2B}"/>
              </a:ext>
            </a:extLst>
          </p:cNvPr>
          <p:cNvCxnSpPr>
            <a:cxnSpLocks/>
          </p:cNvCxnSpPr>
          <p:nvPr/>
        </p:nvCxnSpPr>
        <p:spPr>
          <a:xfrm flipV="1">
            <a:off x="6785209" y="3318821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B46192-5100-4B27-A46B-44FECC9E6F00}"/>
              </a:ext>
            </a:extLst>
          </p:cNvPr>
          <p:cNvCxnSpPr>
            <a:cxnSpLocks/>
          </p:cNvCxnSpPr>
          <p:nvPr/>
        </p:nvCxnSpPr>
        <p:spPr>
          <a:xfrm flipV="1">
            <a:off x="6839221" y="3371494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9297C9-69DE-4524-8424-0924B8C99B8F}"/>
              </a:ext>
            </a:extLst>
          </p:cNvPr>
          <p:cNvCxnSpPr>
            <a:cxnSpLocks/>
          </p:cNvCxnSpPr>
          <p:nvPr/>
        </p:nvCxnSpPr>
        <p:spPr>
          <a:xfrm flipV="1">
            <a:off x="6627665" y="3263468"/>
            <a:ext cx="0" cy="16040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0B548E-31D2-44F4-A910-A97A94F9E66F}"/>
              </a:ext>
            </a:extLst>
          </p:cNvPr>
          <p:cNvCxnSpPr>
            <a:cxnSpLocks/>
          </p:cNvCxnSpPr>
          <p:nvPr/>
        </p:nvCxnSpPr>
        <p:spPr>
          <a:xfrm flipV="1">
            <a:off x="6573629" y="3317583"/>
            <a:ext cx="0" cy="10534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8164B0-0126-4CDE-82EA-643B6348E440}"/>
              </a:ext>
            </a:extLst>
          </p:cNvPr>
          <p:cNvCxnSpPr>
            <a:cxnSpLocks/>
          </p:cNvCxnSpPr>
          <p:nvPr/>
        </p:nvCxnSpPr>
        <p:spPr>
          <a:xfrm flipV="1">
            <a:off x="6518479" y="3362383"/>
            <a:ext cx="0" cy="5267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424C10-0FBF-4C5A-BE16-8FF41D8856D7}"/>
              </a:ext>
            </a:extLst>
          </p:cNvPr>
          <p:cNvCxnSpPr>
            <a:cxnSpLocks/>
          </p:cNvCxnSpPr>
          <p:nvPr/>
        </p:nvCxnSpPr>
        <p:spPr>
          <a:xfrm>
            <a:off x="7083589" y="3423882"/>
            <a:ext cx="0" cy="24012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1C81D1D-21D9-4719-BBC9-D3FAEDF24E3D}"/>
              </a:ext>
            </a:extLst>
          </p:cNvPr>
          <p:cNvCxnSpPr>
            <a:cxnSpLocks/>
          </p:cNvCxnSpPr>
          <p:nvPr/>
        </p:nvCxnSpPr>
        <p:spPr>
          <a:xfrm>
            <a:off x="7126703" y="3422925"/>
            <a:ext cx="0" cy="160402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17829D-FF46-4EAB-9F7D-86537355D8E1}"/>
              </a:ext>
            </a:extLst>
          </p:cNvPr>
          <p:cNvCxnSpPr>
            <a:cxnSpLocks/>
          </p:cNvCxnSpPr>
          <p:nvPr/>
        </p:nvCxnSpPr>
        <p:spPr>
          <a:xfrm>
            <a:off x="7173252" y="3424163"/>
            <a:ext cx="0" cy="105371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77DD5A-E294-425A-B306-9007C0B97A5F}"/>
              </a:ext>
            </a:extLst>
          </p:cNvPr>
          <p:cNvCxnSpPr>
            <a:cxnSpLocks/>
          </p:cNvCxnSpPr>
          <p:nvPr/>
        </p:nvCxnSpPr>
        <p:spPr>
          <a:xfrm>
            <a:off x="7227264" y="3424168"/>
            <a:ext cx="0" cy="55427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DEDCE9-CFB8-4CDD-A4A0-A3CF47474F0C}"/>
              </a:ext>
            </a:extLst>
          </p:cNvPr>
          <p:cNvCxnSpPr>
            <a:cxnSpLocks/>
          </p:cNvCxnSpPr>
          <p:nvPr/>
        </p:nvCxnSpPr>
        <p:spPr>
          <a:xfrm>
            <a:off x="7015708" y="3423880"/>
            <a:ext cx="0" cy="159445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7E9FF0-6450-4E0B-BECB-DABAF76FB148}"/>
              </a:ext>
            </a:extLst>
          </p:cNvPr>
          <p:cNvCxnSpPr>
            <a:cxnSpLocks/>
          </p:cNvCxnSpPr>
          <p:nvPr/>
        </p:nvCxnSpPr>
        <p:spPr>
          <a:xfrm>
            <a:off x="6961672" y="3422922"/>
            <a:ext cx="0" cy="106614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E12CD0B-A047-4509-8689-8DC7D5DE8837}"/>
              </a:ext>
            </a:extLst>
          </p:cNvPr>
          <p:cNvCxnSpPr>
            <a:cxnSpLocks/>
          </p:cNvCxnSpPr>
          <p:nvPr/>
        </p:nvCxnSpPr>
        <p:spPr>
          <a:xfrm>
            <a:off x="6906522" y="3415057"/>
            <a:ext cx="0" cy="64533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204101-571B-48F9-A986-23BA0736BDDB}"/>
              </a:ext>
            </a:extLst>
          </p:cNvPr>
          <p:cNvCxnSpPr>
            <a:cxnSpLocks/>
          </p:cNvCxnSpPr>
          <p:nvPr/>
        </p:nvCxnSpPr>
        <p:spPr>
          <a:xfrm flipH="1">
            <a:off x="6887010" y="3423882"/>
            <a:ext cx="180159" cy="1793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5C4ED1-EAD0-41EE-97AE-F68751D083AC}"/>
              </a:ext>
            </a:extLst>
          </p:cNvPr>
          <p:cNvCxnSpPr>
            <a:cxnSpLocks/>
          </p:cNvCxnSpPr>
          <p:nvPr/>
        </p:nvCxnSpPr>
        <p:spPr>
          <a:xfrm flipH="1">
            <a:off x="6886960" y="3423880"/>
            <a:ext cx="126418" cy="1258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509A5A-8DA0-4C0D-9E06-3C10C0686BC2}"/>
              </a:ext>
            </a:extLst>
          </p:cNvPr>
          <p:cNvCxnSpPr>
            <a:cxnSpLocks/>
          </p:cNvCxnSpPr>
          <p:nvPr/>
        </p:nvCxnSpPr>
        <p:spPr>
          <a:xfrm flipH="1">
            <a:off x="6989266" y="3423880"/>
            <a:ext cx="135320" cy="1347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1F1FB5-4D4C-4209-A478-C1B12F4821C1}"/>
              </a:ext>
            </a:extLst>
          </p:cNvPr>
          <p:cNvCxnSpPr>
            <a:cxnSpLocks/>
          </p:cNvCxnSpPr>
          <p:nvPr/>
        </p:nvCxnSpPr>
        <p:spPr>
          <a:xfrm flipH="1">
            <a:off x="6886960" y="3424842"/>
            <a:ext cx="71940" cy="7163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F962EC-1DEE-4311-9217-05133A8E4DAF}"/>
              </a:ext>
            </a:extLst>
          </p:cNvPr>
          <p:cNvCxnSpPr>
            <a:cxnSpLocks/>
          </p:cNvCxnSpPr>
          <p:nvPr/>
        </p:nvCxnSpPr>
        <p:spPr>
          <a:xfrm flipH="1">
            <a:off x="7109959" y="3423882"/>
            <a:ext cx="72907" cy="725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209D4C-AEDE-4A5D-BE4E-BD237080D6C6}"/>
              </a:ext>
            </a:extLst>
          </p:cNvPr>
          <p:cNvCxnSpPr>
            <a:cxnSpLocks/>
          </p:cNvCxnSpPr>
          <p:nvPr/>
        </p:nvCxnSpPr>
        <p:spPr>
          <a:xfrm flipH="1">
            <a:off x="6886963" y="3423880"/>
            <a:ext cx="19561" cy="194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2878FD-EDFB-4C91-B78F-8024EE68E661}"/>
              </a:ext>
            </a:extLst>
          </p:cNvPr>
          <p:cNvCxnSpPr>
            <a:cxnSpLocks/>
          </p:cNvCxnSpPr>
          <p:nvPr/>
        </p:nvCxnSpPr>
        <p:spPr>
          <a:xfrm flipH="1">
            <a:off x="7214025" y="3428967"/>
            <a:ext cx="25410" cy="253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7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12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陈创录</dc:creator>
  <cp:lastModifiedBy>陈创录</cp:lastModifiedBy>
  <cp:revision>10</cp:revision>
  <dcterms:created xsi:type="dcterms:W3CDTF">2021-04-03T02:52:11Z</dcterms:created>
  <dcterms:modified xsi:type="dcterms:W3CDTF">2021-04-04T04:10:51Z</dcterms:modified>
</cp:coreProperties>
</file>