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9"/>
  </p:handoutMasterIdLst>
  <p:sldIdLst>
    <p:sldId id="256" r:id="rId2"/>
    <p:sldId id="274" r:id="rId3"/>
    <p:sldId id="260" r:id="rId4"/>
    <p:sldId id="285" r:id="rId5"/>
    <p:sldId id="276" r:id="rId6"/>
    <p:sldId id="283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en-NG" smtClean="0"/>
              <a:t>04/15/2023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0ED62-117B-07D8-FD8E-207A46C984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on subscription service</a:t>
            </a:r>
            <a:br>
              <a:rPr lang="en-GB" sz="5400" b="1" i="0" dirty="0">
                <a:solidFill>
                  <a:schemeClr val="tx1"/>
                </a:solidFill>
                <a:effectLst/>
                <a:latin typeface="Helvetica Neue"/>
              </a:rPr>
            </a:br>
            <a:endParaRPr lang="en-NG" sz="5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By: </a:t>
            </a:r>
            <a:r>
              <a:rPr lang="en-GB" b="1" dirty="0">
                <a:latin typeface="Helvetica Neue"/>
              </a:rPr>
              <a:t>Chioma Charleen Egbuagha</a:t>
            </a:r>
          </a:p>
          <a:p>
            <a:r>
              <a:rPr lang="en-GB" sz="1600" b="1" dirty="0">
                <a:latin typeface="Helvetica Neue"/>
              </a:rPr>
              <a:t>Ladies Data Science Program April. 2023</a:t>
            </a:r>
          </a:p>
          <a:p>
            <a:endParaRPr lang="en-GB" sz="1600" b="1" dirty="0">
              <a:latin typeface="Helvetica Neue"/>
            </a:endParaRPr>
          </a:p>
          <a:p>
            <a:r>
              <a:rPr lang="en-GB" sz="1600" b="1" dirty="0">
                <a:latin typeface="Helvetica Neue"/>
              </a:rPr>
              <a:t>GITHUB REPO LINK : …………………..</a:t>
            </a:r>
          </a:p>
          <a:p>
            <a:endParaRPr lang="en-GB" sz="1200" b="1" i="0" dirty="0">
              <a:effectLst/>
              <a:latin typeface="Helvetica Neue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190885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+mn-lt"/>
              </a:rPr>
              <a:t>Load the Data into MYSQL Database</a:t>
            </a:r>
            <a:endParaRPr lang="en-NG" sz="3600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31590-1D2B-EA9F-15A3-FF5C434B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CB701-B039-DA64-32AF-C90E07AE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1190885"/>
            <a:ext cx="11854375" cy="55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4" y="218521"/>
            <a:ext cx="7687469" cy="5850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/>
              <a:t>Use SQL for business Questions</a:t>
            </a:r>
            <a:endParaRPr lang="en-NG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293CA-AC91-44B3-06A6-73EABA0F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4" y="803617"/>
            <a:ext cx="3898041" cy="5574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AB0A66-97AF-3AE0-4748-E68D782A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24" y="851094"/>
            <a:ext cx="3591426" cy="5574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50" y="851094"/>
            <a:ext cx="4334140" cy="56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4" y="218521"/>
            <a:ext cx="7687469" cy="5850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/>
              <a:t>Use SQL for business Questions</a:t>
            </a:r>
            <a:endParaRPr lang="en-NG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90BAB-2D72-65A4-C3A4-D4EF09B8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9" y="1121905"/>
            <a:ext cx="4334139" cy="230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07" y="1121905"/>
            <a:ext cx="4673033" cy="5228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C17EA6-AE77-E727-83C6-F15102BF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26" y="4122495"/>
            <a:ext cx="4582164" cy="20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BBA54-0DD9-43A0-B220-5ED6AD7B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731" y="609600"/>
            <a:ext cx="3582416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/>
              <a:t>DATA QUALITY CHECK AND PATTERN RECOGNITION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9BB47-4558-4B9B-B4B1-DF854D44F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39" y="243840"/>
            <a:ext cx="7327423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7888731" y="2057400"/>
            <a:ext cx="358241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The data called actions2load has a 3,242,076 rows and 5 columns. </a:t>
            </a:r>
          </a:p>
          <a:p>
            <a:pPr indent="-182880" defTabSz="9144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Events do not happen equally at different times of the Day. Find Visualization on this slide.</a:t>
            </a:r>
          </a:p>
          <a:p>
            <a:pPr indent="-182880" defTabSz="9144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effectLst/>
              </a:rPr>
              <a:t>Look at a display of Analysing an account ID For insights on how the person uses the service at different times of the day</a:t>
            </a:r>
          </a:p>
          <a:p>
            <a:pPr indent="-182880" defTabSz="9144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There are missing data in the last column called additional column.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0A5D61-A264-475F-97AF-A537D44D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C9D18-8898-407E-AF25-51266DEB4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744223"/>
            <a:ext cx="3422042" cy="26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CB02-8638-6D39-4668-BCABDF17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4" y="1228712"/>
            <a:ext cx="3121358" cy="1620449"/>
          </a:xfrm>
          <a:prstGeom prst="rect">
            <a:avLst/>
          </a:prstGeom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F10E0FB8-9DDB-4C3E-8CB2-CAEEAC73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561" y="744223"/>
            <a:ext cx="2761369" cy="26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9167E-342A-43D1-9624-DEE938AD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79" y="1336148"/>
            <a:ext cx="2429302" cy="1451508"/>
          </a:xfrm>
          <a:prstGeom prst="rect">
            <a:avLst/>
          </a:prstGeom>
        </p:spPr>
      </p:pic>
      <p:sp>
        <p:nvSpPr>
          <p:cNvPr id="39" name="Rectangle 32">
            <a:extLst>
              <a:ext uri="{FF2B5EF4-FFF2-40B4-BE49-F238E27FC236}">
                <a16:creationId xmlns:a16="http://schemas.microsoft.com/office/drawing/2014/main" id="{F1E8EB44-8FB2-4545-B78B-33EED5996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3507057"/>
            <a:ext cx="2790855" cy="2633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DDD0E-FEF5-70EF-797D-3FACA0D6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33" y="4047685"/>
            <a:ext cx="2480365" cy="1578899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C2733148-94BC-44B8-BFD2-27E409B0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1267" y="3507057"/>
            <a:ext cx="3392663" cy="2633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0EE103-4292-0BD1-0E8E-A90DF025E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16" y="3963711"/>
            <a:ext cx="3091766" cy="17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4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169757"/>
            <a:ext cx="7402883" cy="619383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+mn-lt"/>
              </a:rPr>
              <a:t>FIX BAD DATA</a:t>
            </a:r>
            <a:endParaRPr lang="en-NG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454639" y="1501716"/>
            <a:ext cx="4238659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Dropped the missing data in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additional_data</a:t>
            </a: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column. 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removed 514 duplicate Values from the dataset.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Afterward, the data had 3241562 rows and 5 columns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Fixed the timestamps for the “</a:t>
            </a:r>
            <a:r>
              <a:rPr lang="en-GB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event_time</a:t>
            </a: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 feature by converting to datetime data type. And also extracted the date and time from the event-time column.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en-GB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6016-232C-8D90-3706-9CF6C27C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7" y="267008"/>
            <a:ext cx="3429479" cy="301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44C55-9DA5-F6FA-F0C2-7F174FFA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87" y="3321533"/>
            <a:ext cx="4429743" cy="281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355F8-D56D-EF67-A1DC-BB23A145A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72" y="267008"/>
            <a:ext cx="378263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0B311-F8C2-4EC9-8BE3-57FFC031A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6909C-85A9-45ED-860C-23E681677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22CB6-33DB-F47B-8CC5-7E2256ED8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9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85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1499e1-1960-4be7-a1a2-1c9762dbe506}" enabled="1" method="Privileged" siteId="{47a5a918-b4ec-470f-86ca-c67e821ce45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911</TotalTime>
  <Words>174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Corbel</vt:lpstr>
      <vt:lpstr>Helvetica Neue</vt:lpstr>
      <vt:lpstr>Basis</vt:lpstr>
      <vt:lpstr>Data science on subscription service </vt:lpstr>
      <vt:lpstr>Load the Data into MYSQL Database</vt:lpstr>
      <vt:lpstr>Use SQL for business Questions</vt:lpstr>
      <vt:lpstr>Use SQL for business Questions</vt:lpstr>
      <vt:lpstr>DATA QUALITY CHECK AND PATTERN RECOGNITION</vt:lpstr>
      <vt:lpstr>FIX BAD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COMPANY, ANALYSIS OF CLIENT’S FACEBOOK ADS CAMPAIGN</dc:title>
  <dc:creator>Oyeleke Olayemi</dc:creator>
  <cp:lastModifiedBy>Chioma Egbuagha</cp:lastModifiedBy>
  <cp:revision>40</cp:revision>
  <dcterms:created xsi:type="dcterms:W3CDTF">2022-10-16T06:27:00Z</dcterms:created>
  <dcterms:modified xsi:type="dcterms:W3CDTF">2023-04-15T21:27:42Z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Basis:9</vt:lpwstr>
  </property>
  <property fmtid="{D5CDD505-2E9C-101B-9397-08002B2CF9AE}" pid="3" name="ClassificationContentMarkingFooterText">
    <vt:lpwstr>GENERAL</vt:lpwstr>
  </property>
</Properties>
</file>