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B622-CF96-4EC7-BE39-B140F6350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F3796-DE06-4717-9276-6429A7550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E9FC-98F8-4A27-8433-3BB0B412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1457-376C-4B62-9907-9F03CD55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E669-9187-450E-AEC3-4D1C54AB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6EBC-14CA-4E1F-BB12-E9C8670D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74D31-0DFC-4BC4-B45A-52477C07B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F728-9269-4C55-A05D-E7E79313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5DB04-2096-4B71-B8F8-B2D67A39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252C-460F-4844-9AC5-577248B3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3F7EC-792A-4958-ADE1-6316E4720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4890E-4BC3-40D8-BF2E-AA2BA1BB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73CB3-CB07-428A-9889-AF6CCF18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6B8D-4460-49B9-BC71-E62908CF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A4B3-3FAE-42C9-BB1A-2EE19E321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BA0E-370A-44C5-86CE-D33A65E3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392-E953-46E1-BBA2-EA3E17FB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5A7E-6A66-464C-BCA7-1D024467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5FC-8B54-40C9-A43E-A11DD428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2326-3859-4B4C-B9CE-40336A21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A71D-96D0-418D-B1CC-6EB93AE3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CA3EF-8112-4A12-ADC6-D2C446CB1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3A12-CB90-40D7-AD39-2CEB9CB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589A-1AF1-4887-AA3B-3532C739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49680-ACBB-4EA3-9C13-E9EF1F5B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0237-B98F-4D80-BE13-23C9FA5A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0309-2EF4-4319-AF9D-0B2C7C057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F9A97-461B-4A62-BC5B-4A7B88CDB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2105-C22A-4254-A2F3-DEE6D946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370C1-F79F-44D5-80D9-CC7627E9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87CD4-1B0B-4BE9-BE37-E9A7868E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F08C-1EE6-41A3-81B5-96204161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DE52-82FF-4FCF-8F18-27CDA89D5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C257-C6D3-47BD-A161-2193C6767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8CCC3-4BD7-4C14-84AA-7553E9C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6AA6C-BE49-4A1A-B0E4-DFFA4CBC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1BBB18-7D48-4810-984C-54AF92F5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0399B-EF98-4D02-AE59-829AE9E5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927AA-D616-4A3E-A45D-147CF48F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4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0445-2102-443A-8BA6-9DB81AE5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50A1E-F40D-4E4A-ADCD-2963CE05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CE82A-4B78-43D8-A1A5-052BBFDB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ED451-D412-461B-9DA9-BF618810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2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1363E-6B15-4D5B-AF8A-7B33A3C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861F9-6E9A-43A4-B6E5-66A8FBAE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85F8-A931-4D61-918A-D899D828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0EF0-9939-402A-8B82-A5AF90C3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DC89-55DF-4F22-841C-EC28A291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3E2B9-6421-4548-BA77-0EB19C07F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411E4-B367-49D4-8D7E-98515C12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0F3C-7685-4DCC-B88F-0AF41838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171F1-6C99-42BC-8552-393BC22C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9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0D66-6B4B-4766-A211-94BC7A1C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C00FA2-DD56-4E89-8983-8678153B2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54674-D4B5-4B5C-86A1-4E66B4D17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79113-2119-49DB-BAA5-2487010E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4838-C6B6-402F-9DCA-4513FFBD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2D949-A581-4565-B866-A1228588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9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47C7E-0349-43C2-B2B3-D4716D39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4742F-45A7-4BDE-B83E-8BF1D396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49AE-61AA-49F2-BC81-4C5D97D2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C8419-3AEF-4EB9-9704-6EE2898CF31C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25B7-8227-4AB5-B466-CA50A1302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02D81-64B2-4643-9398-AD534E059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C8D49-A8A4-4BB7-8248-E54FEC37C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333C-902F-46A4-ADBD-3A3D1942E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9E951-F38D-4DF7-B990-FD344BD2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8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6580B9-7315-4D05-B337-D63F29396C53}"/>
              </a:ext>
            </a:extLst>
          </p:cNvPr>
          <p:cNvSpPr txBox="1"/>
          <p:nvPr/>
        </p:nvSpPr>
        <p:spPr>
          <a:xfrm>
            <a:off x="8905219" y="69940"/>
            <a:ext cx="2577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brain regions, </a:t>
            </a:r>
          </a:p>
          <a:p>
            <a:r>
              <a:rPr lang="en-US" dirty="0"/>
              <a:t>1 nerve, &amp; pituitary gland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1E8C2-8CD7-4FAF-8EA4-93162F9A2A16}"/>
              </a:ext>
            </a:extLst>
          </p:cNvPr>
          <p:cNvSpPr txBox="1"/>
          <p:nvPr/>
        </p:nvSpPr>
        <p:spPr>
          <a:xfrm>
            <a:off x="2459549" y="346939"/>
            <a:ext cx="121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Spinal cord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0FC21-BBAD-470C-82AE-BAF69DEE343C}"/>
              </a:ext>
            </a:extLst>
          </p:cNvPr>
          <p:cNvSpPr txBox="1"/>
          <p:nvPr/>
        </p:nvSpPr>
        <p:spPr>
          <a:xfrm>
            <a:off x="8905219" y="1412743"/>
            <a:ext cx="2011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heart &amp; 3 arteries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B82E64-A8E7-4236-ABCC-0D9A96B54136}"/>
              </a:ext>
            </a:extLst>
          </p:cNvPr>
          <p:cNvSpPr txBox="1"/>
          <p:nvPr/>
        </p:nvSpPr>
        <p:spPr>
          <a:xfrm>
            <a:off x="8905219" y="1080345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esophagus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00401-35F3-4801-874A-A16DC015FCFC}"/>
              </a:ext>
            </a:extLst>
          </p:cNvPr>
          <p:cNvSpPr txBox="1"/>
          <p:nvPr/>
        </p:nvSpPr>
        <p:spPr>
          <a:xfrm>
            <a:off x="8940092" y="2451633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Stomach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71FFA-F3D2-49BD-95D5-08DE93F83D94}"/>
              </a:ext>
            </a:extLst>
          </p:cNvPr>
          <p:cNvSpPr txBox="1"/>
          <p:nvPr/>
        </p:nvSpPr>
        <p:spPr>
          <a:xfrm>
            <a:off x="2502911" y="1228077"/>
            <a:ext cx="635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732F2-15A8-4187-8E46-01CF06EFB9D4}"/>
              </a:ext>
            </a:extLst>
          </p:cNvPr>
          <p:cNvSpPr txBox="1"/>
          <p:nvPr/>
        </p:nvSpPr>
        <p:spPr>
          <a:xfrm>
            <a:off x="2504033" y="1607393"/>
            <a:ext cx="632866" cy="229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8ABF7F-EABC-402D-A84B-F990AD14058E}"/>
              </a:ext>
            </a:extLst>
          </p:cNvPr>
          <p:cNvSpPr txBox="1"/>
          <p:nvPr/>
        </p:nvSpPr>
        <p:spPr>
          <a:xfrm>
            <a:off x="2502281" y="1929136"/>
            <a:ext cx="102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Pancreas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791FBF-CDE7-447C-B136-CD3E8B4297BD}"/>
              </a:ext>
            </a:extLst>
          </p:cNvPr>
          <p:cNvSpPr txBox="1"/>
          <p:nvPr/>
        </p:nvSpPr>
        <p:spPr>
          <a:xfrm>
            <a:off x="8940092" y="4521927"/>
            <a:ext cx="2324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skin, whole blood, &amp; </a:t>
            </a:r>
          </a:p>
          <a:p>
            <a:r>
              <a:rPr lang="en-US" dirty="0"/>
              <a:t>2 transformed cells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8CD8F-6910-4224-88E7-4099683132BC}"/>
              </a:ext>
            </a:extLst>
          </p:cNvPr>
          <p:cNvSpPr txBox="1"/>
          <p:nvPr/>
        </p:nvSpPr>
        <p:spPr>
          <a:xfrm>
            <a:off x="2502281" y="2778400"/>
            <a:ext cx="1629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Ovary, uterus</a:t>
            </a:r>
          </a:p>
          <a:p>
            <a:r>
              <a:rPr lang="en-US" dirty="0"/>
              <a:t>prostate, testis,</a:t>
            </a:r>
          </a:p>
          <a:p>
            <a:r>
              <a:rPr lang="en-US" dirty="0"/>
              <a:t>&amp; vagina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263310-9EAE-4463-A06D-812999E6CE05}"/>
              </a:ext>
            </a:extLst>
          </p:cNvPr>
          <p:cNvSpPr txBox="1"/>
          <p:nvPr/>
        </p:nvSpPr>
        <p:spPr>
          <a:xfrm>
            <a:off x="8905219" y="740622"/>
            <a:ext cx="20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Minor salivary gland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A6B9D4-4A72-4634-95D3-8F958C89B2C4}"/>
              </a:ext>
            </a:extLst>
          </p:cNvPr>
          <p:cNvSpPr txBox="1"/>
          <p:nvPr/>
        </p:nvSpPr>
        <p:spPr>
          <a:xfrm>
            <a:off x="8944525" y="20823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Spleen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95DA5A-8E44-4911-A20A-9B538BEFE3A5}"/>
              </a:ext>
            </a:extLst>
          </p:cNvPr>
          <p:cNvSpPr txBox="1"/>
          <p:nvPr/>
        </p:nvSpPr>
        <p:spPr>
          <a:xfrm>
            <a:off x="8957606" y="1766506"/>
            <a:ext cx="77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Breast</a:t>
            </a:r>
          </a:p>
        </p:txBody>
      </p:sp>
      <p:pic>
        <p:nvPicPr>
          <p:cNvPr id="38" name="Picture 37" descr="A person in a costume&#10;&#10;Description automatically generated">
            <a:extLst>
              <a:ext uri="{FF2B5EF4-FFF2-40B4-BE49-F238E27FC236}">
                <a16:creationId xmlns:a16="http://schemas.microsoft.com/office/drawing/2014/main" id="{4A93325E-9660-4729-95ED-5AC618D47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722" y="0"/>
            <a:ext cx="4069102" cy="6781837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69C997-51B9-465D-A104-1F7ABBA1B95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221342" y="393106"/>
            <a:ext cx="2683877" cy="14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71E6C6-E304-4152-BDF5-6DC807A65D8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096000" y="925288"/>
            <a:ext cx="2809219" cy="3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66C1C9-0AF9-4DC1-949C-E9E0A946E7FD}"/>
              </a:ext>
            </a:extLst>
          </p:cNvPr>
          <p:cNvCxnSpPr>
            <a:cxnSpLocks/>
          </p:cNvCxnSpPr>
          <p:nvPr/>
        </p:nvCxnSpPr>
        <p:spPr>
          <a:xfrm flipV="1">
            <a:off x="6041273" y="1257867"/>
            <a:ext cx="2812801" cy="31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ED7ABA-2C60-44A1-BF7C-993C0E050C61}"/>
              </a:ext>
            </a:extLst>
          </p:cNvPr>
          <p:cNvCxnSpPr>
            <a:cxnSpLocks/>
          </p:cNvCxnSpPr>
          <p:nvPr/>
        </p:nvCxnSpPr>
        <p:spPr>
          <a:xfrm flipV="1">
            <a:off x="6248400" y="1600947"/>
            <a:ext cx="2656818" cy="188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A32591-A663-4E0A-B822-C10E04BDEA7C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384761" y="1789400"/>
            <a:ext cx="2572845" cy="16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B7CCEB-D277-4FD7-B107-E409EAA084E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221342" y="1960637"/>
            <a:ext cx="2723183" cy="30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F2C5DF-C111-4708-BF2A-82607CF67E5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263519" y="2135838"/>
            <a:ext cx="2676573" cy="500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6DC1A4-A61B-4390-ABE7-555453BA9A09}"/>
              </a:ext>
            </a:extLst>
          </p:cNvPr>
          <p:cNvCxnSpPr>
            <a:cxnSpLocks/>
          </p:cNvCxnSpPr>
          <p:nvPr/>
        </p:nvCxnSpPr>
        <p:spPr>
          <a:xfrm>
            <a:off x="3626438" y="530124"/>
            <a:ext cx="2414835" cy="15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7C6D67C-3423-4801-BDB4-D241213A786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3375928" y="950517"/>
            <a:ext cx="2681083" cy="15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456D7A-61D7-4D82-8104-BEDF75EC69BB}"/>
              </a:ext>
            </a:extLst>
          </p:cNvPr>
          <p:cNvCxnSpPr>
            <a:cxnSpLocks/>
          </p:cNvCxnSpPr>
          <p:nvPr/>
        </p:nvCxnSpPr>
        <p:spPr>
          <a:xfrm>
            <a:off x="3124940" y="1421748"/>
            <a:ext cx="2732935" cy="27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2E47C17-E545-46DD-8E6C-5A25B06CA241}"/>
              </a:ext>
            </a:extLst>
          </p:cNvPr>
          <p:cNvSpPr txBox="1"/>
          <p:nvPr/>
        </p:nvSpPr>
        <p:spPr>
          <a:xfrm>
            <a:off x="2484337" y="76585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Thyroid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8B697B-414C-41ED-81A2-82DE15189844}"/>
              </a:ext>
            </a:extLst>
          </p:cNvPr>
          <p:cNvCxnSpPr>
            <a:cxnSpLocks/>
          </p:cNvCxnSpPr>
          <p:nvPr/>
        </p:nvCxnSpPr>
        <p:spPr>
          <a:xfrm>
            <a:off x="3082763" y="1823924"/>
            <a:ext cx="2732935" cy="27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2C6A56-8107-4CF4-B31F-4293EBE8B74A}"/>
              </a:ext>
            </a:extLst>
          </p:cNvPr>
          <p:cNvCxnSpPr>
            <a:cxnSpLocks/>
          </p:cNvCxnSpPr>
          <p:nvPr/>
        </p:nvCxnSpPr>
        <p:spPr>
          <a:xfrm>
            <a:off x="3462213" y="2117460"/>
            <a:ext cx="2673592" cy="18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818E803-A989-4D5C-B643-67941203C83B}"/>
              </a:ext>
            </a:extLst>
          </p:cNvPr>
          <p:cNvCxnSpPr>
            <a:cxnSpLocks/>
          </p:cNvCxnSpPr>
          <p:nvPr/>
        </p:nvCxnSpPr>
        <p:spPr>
          <a:xfrm>
            <a:off x="3900363" y="3067540"/>
            <a:ext cx="2140909" cy="90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5D04A69-5525-4CA1-A9AD-58069E388A7E}"/>
              </a:ext>
            </a:extLst>
          </p:cNvPr>
          <p:cNvCxnSpPr>
            <a:cxnSpLocks/>
          </p:cNvCxnSpPr>
          <p:nvPr/>
        </p:nvCxnSpPr>
        <p:spPr>
          <a:xfrm flipV="1">
            <a:off x="4006722" y="2368522"/>
            <a:ext cx="1851153" cy="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1F417C-332D-4FF3-B260-9DCFD0A65241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6221342" y="2760518"/>
            <a:ext cx="271875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1A58186-758F-4D0D-947C-279985440B6E}"/>
              </a:ext>
            </a:extLst>
          </p:cNvPr>
          <p:cNvSpPr txBox="1"/>
          <p:nvPr/>
        </p:nvSpPr>
        <p:spPr>
          <a:xfrm>
            <a:off x="8940092" y="2760518"/>
            <a:ext cx="156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 intestine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DCD333-173D-4C12-A96A-DE1283259523}"/>
              </a:ext>
            </a:extLst>
          </p:cNvPr>
          <p:cNvSpPr txBox="1"/>
          <p:nvPr/>
        </p:nvSpPr>
        <p:spPr>
          <a:xfrm>
            <a:off x="8940092" y="3399551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adipose tissue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77B276C-361C-4A1A-B144-178A8A97F508}"/>
              </a:ext>
            </a:extLst>
          </p:cNvPr>
          <p:cNvSpPr txBox="1"/>
          <p:nvPr/>
        </p:nvSpPr>
        <p:spPr>
          <a:xfrm>
            <a:off x="2494964" y="2219014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Adrenal gland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2811578-F9B8-463C-83CA-794B9AE8B7C5}"/>
              </a:ext>
            </a:extLst>
          </p:cNvPr>
          <p:cNvSpPr txBox="1"/>
          <p:nvPr/>
        </p:nvSpPr>
        <p:spPr>
          <a:xfrm>
            <a:off x="2484337" y="2498338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Kidney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253794D-9D34-413C-98AA-73CAF8B8F6B3}"/>
              </a:ext>
            </a:extLst>
          </p:cNvPr>
          <p:cNvCxnSpPr>
            <a:cxnSpLocks/>
          </p:cNvCxnSpPr>
          <p:nvPr/>
        </p:nvCxnSpPr>
        <p:spPr>
          <a:xfrm flipV="1">
            <a:off x="3302302" y="2472901"/>
            <a:ext cx="2513396" cy="21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1473D17-6975-4794-8FC4-FD5703E0BFC3}"/>
              </a:ext>
            </a:extLst>
          </p:cNvPr>
          <p:cNvSpPr txBox="1"/>
          <p:nvPr/>
        </p:nvSpPr>
        <p:spPr>
          <a:xfrm>
            <a:off x="8940092" y="3763501"/>
            <a:ext cx="1622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Skeletal muscle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946BB9-511D-4314-A69C-273D6657A313}"/>
              </a:ext>
            </a:extLst>
          </p:cNvPr>
          <p:cNvSpPr txBox="1"/>
          <p:nvPr/>
        </p:nvSpPr>
        <p:spPr>
          <a:xfrm>
            <a:off x="8940092" y="3082842"/>
            <a:ext cx="86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colon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1D7289-3B6B-42B9-A9D3-3223C61238C4}"/>
              </a:ext>
            </a:extLst>
          </p:cNvPr>
          <p:cNvCxnSpPr>
            <a:cxnSpLocks/>
          </p:cNvCxnSpPr>
          <p:nvPr/>
        </p:nvCxnSpPr>
        <p:spPr>
          <a:xfrm>
            <a:off x="6311808" y="3055338"/>
            <a:ext cx="271875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279F895-1BE2-4E54-BF64-857823A99D19}"/>
              </a:ext>
            </a:extLst>
          </p:cNvPr>
          <p:cNvCxnSpPr>
            <a:cxnSpLocks/>
          </p:cNvCxnSpPr>
          <p:nvPr/>
        </p:nvCxnSpPr>
        <p:spPr>
          <a:xfrm flipV="1">
            <a:off x="6263519" y="3584217"/>
            <a:ext cx="2736264" cy="27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D182040-7B46-40A8-A7CA-9F47C9B3EE99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6562725" y="3768883"/>
            <a:ext cx="2377367" cy="179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496FBEF-A00B-4A8F-97CB-FDAF58BB94E6}"/>
              </a:ext>
            </a:extLst>
          </p:cNvPr>
          <p:cNvCxnSpPr>
            <a:cxnSpLocks/>
          </p:cNvCxnSpPr>
          <p:nvPr/>
        </p:nvCxnSpPr>
        <p:spPr>
          <a:xfrm>
            <a:off x="6467475" y="4735420"/>
            <a:ext cx="2437743" cy="8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5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Charleen Adams</dc:creator>
  <cp:lastModifiedBy>Charleen Adams</cp:lastModifiedBy>
  <cp:revision>9</cp:revision>
  <dcterms:created xsi:type="dcterms:W3CDTF">2020-04-29T03:50:31Z</dcterms:created>
  <dcterms:modified xsi:type="dcterms:W3CDTF">2020-04-29T10:27:19Z</dcterms:modified>
</cp:coreProperties>
</file>