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1"/>
  </p:notesMasterIdLst>
  <p:sldIdLst>
    <p:sldId id="256" r:id="rId2"/>
    <p:sldId id="286" r:id="rId3"/>
    <p:sldId id="287" r:id="rId4"/>
    <p:sldId id="288" r:id="rId5"/>
    <p:sldId id="289" r:id="rId6"/>
    <p:sldId id="290" r:id="rId7"/>
    <p:sldId id="285" r:id="rId8"/>
    <p:sldId id="276" r:id="rId9"/>
    <p:sldId id="291" r:id="rId10"/>
  </p:sldIdLst>
  <p:sldSz cx="10058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16">
          <p15:clr>
            <a:srgbClr val="A4A3A4"/>
          </p15:clr>
        </p15:guide>
        <p15:guide id="2" pos="23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23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74D4DD-D2A7-4EC4-896F-79C349B85848}" v="928" dt="2024-04-05T13:13:40.1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5" autoAdjust="0"/>
    <p:restoredTop sz="86388" autoAdjust="0"/>
  </p:normalViewPr>
  <p:slideViewPr>
    <p:cSldViewPr>
      <p:cViewPr varScale="1">
        <p:scale>
          <a:sx n="48" d="100"/>
          <a:sy n="48" d="100"/>
        </p:scale>
        <p:origin x="868" y="36"/>
      </p:cViewPr>
      <p:guideLst>
        <p:guide orient="horz" pos="3016"/>
        <p:guide pos="2320"/>
      </p:guideLst>
    </p:cSldViewPr>
  </p:slideViewPr>
  <p:outlineViewPr>
    <p:cViewPr>
      <p:scale>
        <a:sx n="33" d="100"/>
        <a:sy n="33" d="100"/>
      </p:scale>
      <p:origin x="0" y="-133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abi, Jihene" userId="011dcf93-4cd8-42cc-a5b2-f87c76cf03d7" providerId="ADAL" clId="{2E74D4DD-D2A7-4EC4-896F-79C349B85848}"/>
    <pc:docChg chg="undo custSel addSld delSld modSld">
      <pc:chgData name="Kaabi, Jihene" userId="011dcf93-4cd8-42cc-a5b2-f87c76cf03d7" providerId="ADAL" clId="{2E74D4DD-D2A7-4EC4-896F-79C349B85848}" dt="2024-04-05T13:15:35.990" v="3913" actId="20577"/>
      <pc:docMkLst>
        <pc:docMk/>
      </pc:docMkLst>
      <pc:sldChg chg="del">
        <pc:chgData name="Kaabi, Jihene" userId="011dcf93-4cd8-42cc-a5b2-f87c76cf03d7" providerId="ADAL" clId="{2E74D4DD-D2A7-4EC4-896F-79C349B85848}" dt="2024-03-26T15:29:10.616" v="668" actId="47"/>
        <pc:sldMkLst>
          <pc:docMk/>
          <pc:sldMk cId="0" sldId="257"/>
        </pc:sldMkLst>
      </pc:sldChg>
      <pc:sldChg chg="del">
        <pc:chgData name="Kaabi, Jihene" userId="011dcf93-4cd8-42cc-a5b2-f87c76cf03d7" providerId="ADAL" clId="{2E74D4DD-D2A7-4EC4-896F-79C349B85848}" dt="2024-03-26T15:45:11.589" v="1532" actId="47"/>
        <pc:sldMkLst>
          <pc:docMk/>
          <pc:sldMk cId="0" sldId="258"/>
        </pc:sldMkLst>
      </pc:sldChg>
      <pc:sldChg chg="del">
        <pc:chgData name="Kaabi, Jihene" userId="011dcf93-4cd8-42cc-a5b2-f87c76cf03d7" providerId="ADAL" clId="{2E74D4DD-D2A7-4EC4-896F-79C349B85848}" dt="2024-03-26T15:52:36.740" v="1852" actId="47"/>
        <pc:sldMkLst>
          <pc:docMk/>
          <pc:sldMk cId="0" sldId="259"/>
        </pc:sldMkLst>
      </pc:sldChg>
      <pc:sldChg chg="modSp del mod modAnim">
        <pc:chgData name="Kaabi, Jihene" userId="011dcf93-4cd8-42cc-a5b2-f87c76cf03d7" providerId="ADAL" clId="{2E74D4DD-D2A7-4EC4-896F-79C349B85848}" dt="2024-03-26T16:07:09.036" v="2310" actId="47"/>
        <pc:sldMkLst>
          <pc:docMk/>
          <pc:sldMk cId="0" sldId="260"/>
        </pc:sldMkLst>
        <pc:spChg chg="mod">
          <ac:chgData name="Kaabi, Jihene" userId="011dcf93-4cd8-42cc-a5b2-f87c76cf03d7" providerId="ADAL" clId="{2E74D4DD-D2A7-4EC4-896F-79C349B85848}" dt="2024-03-26T15:56:26.761" v="1863" actId="12"/>
          <ac:spMkLst>
            <pc:docMk/>
            <pc:sldMk cId="0" sldId="260"/>
            <ac:spMk id="3" creationId="{00000000-0000-0000-0000-000000000000}"/>
          </ac:spMkLst>
        </pc:spChg>
        <pc:spChg chg="mod">
          <ac:chgData name="Kaabi, Jihene" userId="011dcf93-4cd8-42cc-a5b2-f87c76cf03d7" providerId="ADAL" clId="{2E74D4DD-D2A7-4EC4-896F-79C349B85848}" dt="2024-03-26T15:59:57.270" v="2015" actId="6549"/>
          <ac:spMkLst>
            <pc:docMk/>
            <pc:sldMk cId="0" sldId="260"/>
            <ac:spMk id="4" creationId="{00000000-0000-0000-0000-000000000000}"/>
          </ac:spMkLst>
        </pc:spChg>
        <pc:spChg chg="mod">
          <ac:chgData name="Kaabi, Jihene" userId="011dcf93-4cd8-42cc-a5b2-f87c76cf03d7" providerId="ADAL" clId="{2E74D4DD-D2A7-4EC4-896F-79C349B85848}" dt="2024-03-26T16:00:04.416" v="2016" actId="6549"/>
          <ac:spMkLst>
            <pc:docMk/>
            <pc:sldMk cId="0" sldId="260"/>
            <ac:spMk id="5" creationId="{00000000-0000-0000-0000-000000000000}"/>
          </ac:spMkLst>
        </pc:spChg>
        <pc:spChg chg="mod">
          <ac:chgData name="Kaabi, Jihene" userId="011dcf93-4cd8-42cc-a5b2-f87c76cf03d7" providerId="ADAL" clId="{2E74D4DD-D2A7-4EC4-896F-79C349B85848}" dt="2024-03-26T15:54:50.001" v="1856" actId="2711"/>
          <ac:spMkLst>
            <pc:docMk/>
            <pc:sldMk cId="0" sldId="260"/>
            <ac:spMk id="6" creationId="{00000000-0000-0000-0000-000000000000}"/>
          </ac:spMkLst>
        </pc:spChg>
        <pc:spChg chg="mod">
          <ac:chgData name="Kaabi, Jihene" userId="011dcf93-4cd8-42cc-a5b2-f87c76cf03d7" providerId="ADAL" clId="{2E74D4DD-D2A7-4EC4-896F-79C349B85848}" dt="2024-03-26T15:54:50.001" v="1856" actId="2711"/>
          <ac:spMkLst>
            <pc:docMk/>
            <pc:sldMk cId="0" sldId="260"/>
            <ac:spMk id="7" creationId="{00000000-0000-0000-0000-000000000000}"/>
          </ac:spMkLst>
        </pc:spChg>
        <pc:spChg chg="mod">
          <ac:chgData name="Kaabi, Jihene" userId="011dcf93-4cd8-42cc-a5b2-f87c76cf03d7" providerId="ADAL" clId="{2E74D4DD-D2A7-4EC4-896F-79C349B85848}" dt="2024-03-26T15:54:50.001" v="1856" actId="2711"/>
          <ac:spMkLst>
            <pc:docMk/>
            <pc:sldMk cId="0" sldId="260"/>
            <ac:spMk id="8" creationId="{00000000-0000-0000-0000-000000000000}"/>
          </ac:spMkLst>
        </pc:spChg>
        <pc:spChg chg="mod">
          <ac:chgData name="Kaabi, Jihene" userId="011dcf93-4cd8-42cc-a5b2-f87c76cf03d7" providerId="ADAL" clId="{2E74D4DD-D2A7-4EC4-896F-79C349B85848}" dt="2024-03-26T15:54:50.001" v="1856" actId="2711"/>
          <ac:spMkLst>
            <pc:docMk/>
            <pc:sldMk cId="0" sldId="260"/>
            <ac:spMk id="9" creationId="{00000000-0000-0000-0000-000000000000}"/>
          </ac:spMkLst>
        </pc:spChg>
        <pc:spChg chg="mod">
          <ac:chgData name="Kaabi, Jihene" userId="011dcf93-4cd8-42cc-a5b2-f87c76cf03d7" providerId="ADAL" clId="{2E74D4DD-D2A7-4EC4-896F-79C349B85848}" dt="2024-03-26T16:00:11.223" v="2018" actId="6549"/>
          <ac:spMkLst>
            <pc:docMk/>
            <pc:sldMk cId="0" sldId="260"/>
            <ac:spMk id="10" creationId="{00000000-0000-0000-0000-000000000000}"/>
          </ac:spMkLst>
        </pc:spChg>
        <pc:spChg chg="mod">
          <ac:chgData name="Kaabi, Jihene" userId="011dcf93-4cd8-42cc-a5b2-f87c76cf03d7" providerId="ADAL" clId="{2E74D4DD-D2A7-4EC4-896F-79C349B85848}" dt="2024-03-26T15:54:50.001" v="1856" actId="2711"/>
          <ac:spMkLst>
            <pc:docMk/>
            <pc:sldMk cId="0" sldId="260"/>
            <ac:spMk id="11" creationId="{00000000-0000-0000-0000-000000000000}"/>
          </ac:spMkLst>
        </pc:spChg>
        <pc:spChg chg="mod">
          <ac:chgData name="Kaabi, Jihene" userId="011dcf93-4cd8-42cc-a5b2-f87c76cf03d7" providerId="ADAL" clId="{2E74D4DD-D2A7-4EC4-896F-79C349B85848}" dt="2024-03-26T15:54:50.001" v="1856" actId="2711"/>
          <ac:spMkLst>
            <pc:docMk/>
            <pc:sldMk cId="0" sldId="260"/>
            <ac:spMk id="12" creationId="{00000000-0000-0000-0000-000000000000}"/>
          </ac:spMkLst>
        </pc:spChg>
        <pc:spChg chg="mod">
          <ac:chgData name="Kaabi, Jihene" userId="011dcf93-4cd8-42cc-a5b2-f87c76cf03d7" providerId="ADAL" clId="{2E74D4DD-D2A7-4EC4-896F-79C349B85848}" dt="2024-03-26T15:54:50.001" v="1856" actId="2711"/>
          <ac:spMkLst>
            <pc:docMk/>
            <pc:sldMk cId="0" sldId="260"/>
            <ac:spMk id="13" creationId="{00000000-0000-0000-0000-000000000000}"/>
          </ac:spMkLst>
        </pc:spChg>
        <pc:spChg chg="mod">
          <ac:chgData name="Kaabi, Jihene" userId="011dcf93-4cd8-42cc-a5b2-f87c76cf03d7" providerId="ADAL" clId="{2E74D4DD-D2A7-4EC4-896F-79C349B85848}" dt="2024-03-26T15:54:19.304" v="1854" actId="2711"/>
          <ac:spMkLst>
            <pc:docMk/>
            <pc:sldMk cId="0" sldId="260"/>
            <ac:spMk id="14" creationId="{00000000-0000-0000-0000-000000000000}"/>
          </ac:spMkLst>
        </pc:spChg>
      </pc:sldChg>
      <pc:sldChg chg="del">
        <pc:chgData name="Kaabi, Jihene" userId="011dcf93-4cd8-42cc-a5b2-f87c76cf03d7" providerId="ADAL" clId="{2E74D4DD-D2A7-4EC4-896F-79C349B85848}" dt="2024-03-26T16:36:18.316" v="2873" actId="47"/>
        <pc:sldMkLst>
          <pc:docMk/>
          <pc:sldMk cId="0" sldId="261"/>
        </pc:sldMkLst>
      </pc:sldChg>
      <pc:sldChg chg="del">
        <pc:chgData name="Kaabi, Jihene" userId="011dcf93-4cd8-42cc-a5b2-f87c76cf03d7" providerId="ADAL" clId="{2E74D4DD-D2A7-4EC4-896F-79C349B85848}" dt="2024-03-25T21:20:06.592" v="1" actId="47"/>
        <pc:sldMkLst>
          <pc:docMk/>
          <pc:sldMk cId="0" sldId="263"/>
        </pc:sldMkLst>
      </pc:sldChg>
      <pc:sldChg chg="del">
        <pc:chgData name="Kaabi, Jihene" userId="011dcf93-4cd8-42cc-a5b2-f87c76cf03d7" providerId="ADAL" clId="{2E74D4DD-D2A7-4EC4-896F-79C349B85848}" dt="2024-03-25T21:20:07.562" v="2" actId="47"/>
        <pc:sldMkLst>
          <pc:docMk/>
          <pc:sldMk cId="0" sldId="264"/>
        </pc:sldMkLst>
      </pc:sldChg>
      <pc:sldChg chg="del">
        <pc:chgData name="Kaabi, Jihene" userId="011dcf93-4cd8-42cc-a5b2-f87c76cf03d7" providerId="ADAL" clId="{2E74D4DD-D2A7-4EC4-896F-79C349B85848}" dt="2024-03-25T21:20:07.959" v="3" actId="47"/>
        <pc:sldMkLst>
          <pc:docMk/>
          <pc:sldMk cId="0" sldId="265"/>
        </pc:sldMkLst>
      </pc:sldChg>
      <pc:sldChg chg="del">
        <pc:chgData name="Kaabi, Jihene" userId="011dcf93-4cd8-42cc-a5b2-f87c76cf03d7" providerId="ADAL" clId="{2E74D4DD-D2A7-4EC4-896F-79C349B85848}" dt="2024-03-25T21:20:08.249" v="4" actId="47"/>
        <pc:sldMkLst>
          <pc:docMk/>
          <pc:sldMk cId="0" sldId="266"/>
        </pc:sldMkLst>
      </pc:sldChg>
      <pc:sldChg chg="del">
        <pc:chgData name="Kaabi, Jihene" userId="011dcf93-4cd8-42cc-a5b2-f87c76cf03d7" providerId="ADAL" clId="{2E74D4DD-D2A7-4EC4-896F-79C349B85848}" dt="2024-03-25T21:20:08.934" v="5" actId="47"/>
        <pc:sldMkLst>
          <pc:docMk/>
          <pc:sldMk cId="0" sldId="267"/>
        </pc:sldMkLst>
      </pc:sldChg>
      <pc:sldChg chg="del">
        <pc:chgData name="Kaabi, Jihene" userId="011dcf93-4cd8-42cc-a5b2-f87c76cf03d7" providerId="ADAL" clId="{2E74D4DD-D2A7-4EC4-896F-79C349B85848}" dt="2024-03-25T21:20:10.334" v="7" actId="47"/>
        <pc:sldMkLst>
          <pc:docMk/>
          <pc:sldMk cId="0" sldId="269"/>
        </pc:sldMkLst>
      </pc:sldChg>
      <pc:sldChg chg="del">
        <pc:chgData name="Kaabi, Jihene" userId="011dcf93-4cd8-42cc-a5b2-f87c76cf03d7" providerId="ADAL" clId="{2E74D4DD-D2A7-4EC4-896F-79C349B85848}" dt="2024-03-25T21:20:10.938" v="8" actId="47"/>
        <pc:sldMkLst>
          <pc:docMk/>
          <pc:sldMk cId="0" sldId="270"/>
        </pc:sldMkLst>
      </pc:sldChg>
      <pc:sldChg chg="del">
        <pc:chgData name="Kaabi, Jihene" userId="011dcf93-4cd8-42cc-a5b2-f87c76cf03d7" providerId="ADAL" clId="{2E74D4DD-D2A7-4EC4-896F-79C349B85848}" dt="2024-03-25T21:20:11.601" v="9" actId="47"/>
        <pc:sldMkLst>
          <pc:docMk/>
          <pc:sldMk cId="0" sldId="271"/>
        </pc:sldMkLst>
      </pc:sldChg>
      <pc:sldChg chg="modSp del mod">
        <pc:chgData name="Kaabi, Jihene" userId="011dcf93-4cd8-42cc-a5b2-f87c76cf03d7" providerId="ADAL" clId="{2E74D4DD-D2A7-4EC4-896F-79C349B85848}" dt="2024-03-26T16:40:07.329" v="2916" actId="47"/>
        <pc:sldMkLst>
          <pc:docMk/>
          <pc:sldMk cId="0" sldId="273"/>
        </pc:sldMkLst>
        <pc:spChg chg="mod">
          <ac:chgData name="Kaabi, Jihene" userId="011dcf93-4cd8-42cc-a5b2-f87c76cf03d7" providerId="ADAL" clId="{2E74D4DD-D2A7-4EC4-896F-79C349B85848}" dt="2024-03-26T16:37:17.640" v="2889" actId="20577"/>
          <ac:spMkLst>
            <pc:docMk/>
            <pc:sldMk cId="0" sldId="273"/>
            <ac:spMk id="3" creationId="{00000000-0000-0000-0000-000000000000}"/>
          </ac:spMkLst>
        </pc:spChg>
        <pc:spChg chg="mod">
          <ac:chgData name="Kaabi, Jihene" userId="011dcf93-4cd8-42cc-a5b2-f87c76cf03d7" providerId="ADAL" clId="{2E74D4DD-D2A7-4EC4-896F-79C349B85848}" dt="2024-03-26T16:37:14.012" v="2886" actId="2711"/>
          <ac:spMkLst>
            <pc:docMk/>
            <pc:sldMk cId="0" sldId="273"/>
            <ac:spMk id="4" creationId="{00000000-0000-0000-0000-000000000000}"/>
          </ac:spMkLst>
        </pc:spChg>
        <pc:spChg chg="mod">
          <ac:chgData name="Kaabi, Jihene" userId="011dcf93-4cd8-42cc-a5b2-f87c76cf03d7" providerId="ADAL" clId="{2E74D4DD-D2A7-4EC4-896F-79C349B85848}" dt="2024-03-26T16:37:14.012" v="2886" actId="2711"/>
          <ac:spMkLst>
            <pc:docMk/>
            <pc:sldMk cId="0" sldId="273"/>
            <ac:spMk id="5" creationId="{00000000-0000-0000-0000-000000000000}"/>
          </ac:spMkLst>
        </pc:spChg>
        <pc:spChg chg="mod">
          <ac:chgData name="Kaabi, Jihene" userId="011dcf93-4cd8-42cc-a5b2-f87c76cf03d7" providerId="ADAL" clId="{2E74D4DD-D2A7-4EC4-896F-79C349B85848}" dt="2024-03-26T16:37:14.012" v="2886" actId="2711"/>
          <ac:spMkLst>
            <pc:docMk/>
            <pc:sldMk cId="0" sldId="273"/>
            <ac:spMk id="6" creationId="{00000000-0000-0000-0000-000000000000}"/>
          </ac:spMkLst>
        </pc:spChg>
        <pc:spChg chg="mod">
          <ac:chgData name="Kaabi, Jihene" userId="011dcf93-4cd8-42cc-a5b2-f87c76cf03d7" providerId="ADAL" clId="{2E74D4DD-D2A7-4EC4-896F-79C349B85848}" dt="2024-03-26T16:37:14.012" v="2886" actId="2711"/>
          <ac:spMkLst>
            <pc:docMk/>
            <pc:sldMk cId="0" sldId="273"/>
            <ac:spMk id="7" creationId="{00000000-0000-0000-0000-000000000000}"/>
          </ac:spMkLst>
        </pc:spChg>
        <pc:spChg chg="mod">
          <ac:chgData name="Kaabi, Jihene" userId="011dcf93-4cd8-42cc-a5b2-f87c76cf03d7" providerId="ADAL" clId="{2E74D4DD-D2A7-4EC4-896F-79C349B85848}" dt="2024-03-26T16:37:14.012" v="2886" actId="2711"/>
          <ac:spMkLst>
            <pc:docMk/>
            <pc:sldMk cId="0" sldId="273"/>
            <ac:spMk id="8" creationId="{00000000-0000-0000-0000-000000000000}"/>
          </ac:spMkLst>
        </pc:spChg>
        <pc:spChg chg="mod">
          <ac:chgData name="Kaabi, Jihene" userId="011dcf93-4cd8-42cc-a5b2-f87c76cf03d7" providerId="ADAL" clId="{2E74D4DD-D2A7-4EC4-896F-79C349B85848}" dt="2024-03-26T16:37:14.012" v="2886" actId="2711"/>
          <ac:spMkLst>
            <pc:docMk/>
            <pc:sldMk cId="0" sldId="273"/>
            <ac:spMk id="9" creationId="{00000000-0000-0000-0000-000000000000}"/>
          </ac:spMkLst>
        </pc:spChg>
        <pc:spChg chg="mod">
          <ac:chgData name="Kaabi, Jihene" userId="011dcf93-4cd8-42cc-a5b2-f87c76cf03d7" providerId="ADAL" clId="{2E74D4DD-D2A7-4EC4-896F-79C349B85848}" dt="2024-03-26T16:37:14.012" v="2886" actId="2711"/>
          <ac:spMkLst>
            <pc:docMk/>
            <pc:sldMk cId="0" sldId="273"/>
            <ac:spMk id="10" creationId="{00000000-0000-0000-0000-000000000000}"/>
          </ac:spMkLst>
        </pc:spChg>
        <pc:spChg chg="mod">
          <ac:chgData name="Kaabi, Jihene" userId="011dcf93-4cd8-42cc-a5b2-f87c76cf03d7" providerId="ADAL" clId="{2E74D4DD-D2A7-4EC4-896F-79C349B85848}" dt="2024-03-26T16:37:14.012" v="2886" actId="2711"/>
          <ac:spMkLst>
            <pc:docMk/>
            <pc:sldMk cId="0" sldId="273"/>
            <ac:spMk id="11" creationId="{00000000-0000-0000-0000-000000000000}"/>
          </ac:spMkLst>
        </pc:spChg>
        <pc:spChg chg="mod">
          <ac:chgData name="Kaabi, Jihene" userId="011dcf93-4cd8-42cc-a5b2-f87c76cf03d7" providerId="ADAL" clId="{2E74D4DD-D2A7-4EC4-896F-79C349B85848}" dt="2024-03-26T16:37:14.012" v="2886" actId="2711"/>
          <ac:spMkLst>
            <pc:docMk/>
            <pc:sldMk cId="0" sldId="273"/>
            <ac:spMk id="12" creationId="{00000000-0000-0000-0000-000000000000}"/>
          </ac:spMkLst>
        </pc:spChg>
        <pc:spChg chg="mod">
          <ac:chgData name="Kaabi, Jihene" userId="011dcf93-4cd8-42cc-a5b2-f87c76cf03d7" providerId="ADAL" clId="{2E74D4DD-D2A7-4EC4-896F-79C349B85848}" dt="2024-03-26T16:37:14.012" v="2886" actId="2711"/>
          <ac:spMkLst>
            <pc:docMk/>
            <pc:sldMk cId="0" sldId="273"/>
            <ac:spMk id="13" creationId="{00000000-0000-0000-0000-000000000000}"/>
          </ac:spMkLst>
        </pc:spChg>
        <pc:spChg chg="mod">
          <ac:chgData name="Kaabi, Jihene" userId="011dcf93-4cd8-42cc-a5b2-f87c76cf03d7" providerId="ADAL" clId="{2E74D4DD-D2A7-4EC4-896F-79C349B85848}" dt="2024-03-26T16:37:14.012" v="2886" actId="2711"/>
          <ac:spMkLst>
            <pc:docMk/>
            <pc:sldMk cId="0" sldId="273"/>
            <ac:spMk id="14" creationId="{00000000-0000-0000-0000-000000000000}"/>
          </ac:spMkLst>
        </pc:spChg>
        <pc:spChg chg="mod">
          <ac:chgData name="Kaabi, Jihene" userId="011dcf93-4cd8-42cc-a5b2-f87c76cf03d7" providerId="ADAL" clId="{2E74D4DD-D2A7-4EC4-896F-79C349B85848}" dt="2024-03-26T16:37:14.012" v="2886" actId="2711"/>
          <ac:spMkLst>
            <pc:docMk/>
            <pc:sldMk cId="0" sldId="273"/>
            <ac:spMk id="15" creationId="{00000000-0000-0000-0000-000000000000}"/>
          </ac:spMkLst>
        </pc:spChg>
        <pc:spChg chg="mod">
          <ac:chgData name="Kaabi, Jihene" userId="011dcf93-4cd8-42cc-a5b2-f87c76cf03d7" providerId="ADAL" clId="{2E74D4DD-D2A7-4EC4-896F-79C349B85848}" dt="2024-03-26T16:37:27.128" v="2893" actId="20577"/>
          <ac:spMkLst>
            <pc:docMk/>
            <pc:sldMk cId="0" sldId="273"/>
            <ac:spMk id="16" creationId="{00000000-0000-0000-0000-000000000000}"/>
          </ac:spMkLst>
        </pc:spChg>
        <pc:spChg chg="mod">
          <ac:chgData name="Kaabi, Jihene" userId="011dcf93-4cd8-42cc-a5b2-f87c76cf03d7" providerId="ADAL" clId="{2E74D4DD-D2A7-4EC4-896F-79C349B85848}" dt="2024-03-26T16:36:40.238" v="2882" actId="962"/>
          <ac:spMkLst>
            <pc:docMk/>
            <pc:sldMk cId="0" sldId="273"/>
            <ac:spMk id="17" creationId="{ED4F0346-41EF-46C5-21EC-25814D092D99}"/>
          </ac:spMkLst>
        </pc:spChg>
      </pc:sldChg>
      <pc:sldChg chg="modSp mod">
        <pc:chgData name="Kaabi, Jihene" userId="011dcf93-4cd8-42cc-a5b2-f87c76cf03d7" providerId="ADAL" clId="{2E74D4DD-D2A7-4EC4-896F-79C349B85848}" dt="2024-03-26T16:43:30.238" v="2936" actId="2711"/>
        <pc:sldMkLst>
          <pc:docMk/>
          <pc:sldMk cId="0" sldId="276"/>
        </pc:sldMkLst>
        <pc:spChg chg="mod">
          <ac:chgData name="Kaabi, Jihene" userId="011dcf93-4cd8-42cc-a5b2-f87c76cf03d7" providerId="ADAL" clId="{2E74D4DD-D2A7-4EC4-896F-79C349B85848}" dt="2024-03-26T16:43:30.238" v="2936" actId="2711"/>
          <ac:spMkLst>
            <pc:docMk/>
            <pc:sldMk cId="0" sldId="276"/>
            <ac:spMk id="18" creationId="{00000000-0000-0000-0000-000000000000}"/>
          </ac:spMkLst>
        </pc:spChg>
      </pc:sldChg>
      <pc:sldChg chg="del">
        <pc:chgData name="Kaabi, Jihene" userId="011dcf93-4cd8-42cc-a5b2-f87c76cf03d7" providerId="ADAL" clId="{2E74D4DD-D2A7-4EC4-896F-79C349B85848}" dt="2024-03-26T16:43:42.962" v="2937" actId="47"/>
        <pc:sldMkLst>
          <pc:docMk/>
          <pc:sldMk cId="0" sldId="277"/>
        </pc:sldMkLst>
      </pc:sldChg>
      <pc:sldChg chg="del">
        <pc:chgData name="Kaabi, Jihene" userId="011dcf93-4cd8-42cc-a5b2-f87c76cf03d7" providerId="ADAL" clId="{2E74D4DD-D2A7-4EC4-896F-79C349B85848}" dt="2024-03-25T21:37:09.036" v="10" actId="47"/>
        <pc:sldMkLst>
          <pc:docMk/>
          <pc:sldMk cId="0" sldId="282"/>
        </pc:sldMkLst>
      </pc:sldChg>
      <pc:sldChg chg="del">
        <pc:chgData name="Kaabi, Jihene" userId="011dcf93-4cd8-42cc-a5b2-f87c76cf03d7" providerId="ADAL" clId="{2E74D4DD-D2A7-4EC4-896F-79C349B85848}" dt="2024-03-25T21:20:09.705" v="6" actId="47"/>
        <pc:sldMkLst>
          <pc:docMk/>
          <pc:sldMk cId="2742625016" sldId="283"/>
        </pc:sldMkLst>
      </pc:sldChg>
      <pc:sldChg chg="del">
        <pc:chgData name="Kaabi, Jihene" userId="011dcf93-4cd8-42cc-a5b2-f87c76cf03d7" providerId="ADAL" clId="{2E74D4DD-D2A7-4EC4-896F-79C349B85848}" dt="2024-03-25T21:19:55.622" v="0" actId="47"/>
        <pc:sldMkLst>
          <pc:docMk/>
          <pc:sldMk cId="1645477199" sldId="284"/>
        </pc:sldMkLst>
      </pc:sldChg>
      <pc:sldChg chg="modSp mod modAnim">
        <pc:chgData name="Kaabi, Jihene" userId="011dcf93-4cd8-42cc-a5b2-f87c76cf03d7" providerId="ADAL" clId="{2E74D4DD-D2A7-4EC4-896F-79C349B85848}" dt="2024-04-04T16:01:36.840" v="3811" actId="20577"/>
        <pc:sldMkLst>
          <pc:docMk/>
          <pc:sldMk cId="2181649099" sldId="285"/>
        </pc:sldMkLst>
        <pc:spChg chg="mod">
          <ac:chgData name="Kaabi, Jihene" userId="011dcf93-4cd8-42cc-a5b2-f87c76cf03d7" providerId="ADAL" clId="{2E74D4DD-D2A7-4EC4-896F-79C349B85848}" dt="2024-03-26T16:39:44.879" v="2915" actId="20577"/>
          <ac:spMkLst>
            <pc:docMk/>
            <pc:sldMk cId="2181649099" sldId="285"/>
            <ac:spMk id="3" creationId="{00000000-0000-0000-0000-000000000000}"/>
          </ac:spMkLst>
        </pc:spChg>
        <pc:spChg chg="mod">
          <ac:chgData name="Kaabi, Jihene" userId="011dcf93-4cd8-42cc-a5b2-f87c76cf03d7" providerId="ADAL" clId="{2E74D4DD-D2A7-4EC4-896F-79C349B85848}" dt="2024-03-26T16:38:55.260" v="2905" actId="2711"/>
          <ac:spMkLst>
            <pc:docMk/>
            <pc:sldMk cId="2181649099" sldId="285"/>
            <ac:spMk id="4" creationId="{00000000-0000-0000-0000-000000000000}"/>
          </ac:spMkLst>
        </pc:spChg>
        <pc:spChg chg="mod">
          <ac:chgData name="Kaabi, Jihene" userId="011dcf93-4cd8-42cc-a5b2-f87c76cf03d7" providerId="ADAL" clId="{2E74D4DD-D2A7-4EC4-896F-79C349B85848}" dt="2024-03-26T16:38:55.260" v="2905" actId="2711"/>
          <ac:spMkLst>
            <pc:docMk/>
            <pc:sldMk cId="2181649099" sldId="285"/>
            <ac:spMk id="5" creationId="{00000000-0000-0000-0000-000000000000}"/>
          </ac:spMkLst>
        </pc:spChg>
        <pc:spChg chg="mod">
          <ac:chgData name="Kaabi, Jihene" userId="011dcf93-4cd8-42cc-a5b2-f87c76cf03d7" providerId="ADAL" clId="{2E74D4DD-D2A7-4EC4-896F-79C349B85848}" dt="2024-03-26T16:38:55.260" v="2905" actId="2711"/>
          <ac:spMkLst>
            <pc:docMk/>
            <pc:sldMk cId="2181649099" sldId="285"/>
            <ac:spMk id="6" creationId="{00000000-0000-0000-0000-000000000000}"/>
          </ac:spMkLst>
        </pc:spChg>
        <pc:spChg chg="mod">
          <ac:chgData name="Kaabi, Jihene" userId="011dcf93-4cd8-42cc-a5b2-f87c76cf03d7" providerId="ADAL" clId="{2E74D4DD-D2A7-4EC4-896F-79C349B85848}" dt="2024-04-04T16:01:36.840" v="3811" actId="20577"/>
          <ac:spMkLst>
            <pc:docMk/>
            <pc:sldMk cId="2181649099" sldId="285"/>
            <ac:spMk id="7" creationId="{00000000-0000-0000-0000-000000000000}"/>
          </ac:spMkLst>
        </pc:spChg>
        <pc:spChg chg="mod">
          <ac:chgData name="Kaabi, Jihene" userId="011dcf93-4cd8-42cc-a5b2-f87c76cf03d7" providerId="ADAL" clId="{2E74D4DD-D2A7-4EC4-896F-79C349B85848}" dt="2024-03-26T16:38:55.260" v="2905" actId="2711"/>
          <ac:spMkLst>
            <pc:docMk/>
            <pc:sldMk cId="2181649099" sldId="285"/>
            <ac:spMk id="8" creationId="{00000000-0000-0000-0000-000000000000}"/>
          </ac:spMkLst>
        </pc:spChg>
        <pc:spChg chg="mod">
          <ac:chgData name="Kaabi, Jihene" userId="011dcf93-4cd8-42cc-a5b2-f87c76cf03d7" providerId="ADAL" clId="{2E74D4DD-D2A7-4EC4-896F-79C349B85848}" dt="2024-03-26T16:38:55.260" v="2905" actId="2711"/>
          <ac:spMkLst>
            <pc:docMk/>
            <pc:sldMk cId="2181649099" sldId="285"/>
            <ac:spMk id="9" creationId="{00000000-0000-0000-0000-000000000000}"/>
          </ac:spMkLst>
        </pc:spChg>
        <pc:spChg chg="mod">
          <ac:chgData name="Kaabi, Jihene" userId="011dcf93-4cd8-42cc-a5b2-f87c76cf03d7" providerId="ADAL" clId="{2E74D4DD-D2A7-4EC4-896F-79C349B85848}" dt="2024-03-26T16:38:55.260" v="2905" actId="2711"/>
          <ac:spMkLst>
            <pc:docMk/>
            <pc:sldMk cId="2181649099" sldId="285"/>
            <ac:spMk id="10" creationId="{00000000-0000-0000-0000-000000000000}"/>
          </ac:spMkLst>
        </pc:spChg>
        <pc:spChg chg="mod">
          <ac:chgData name="Kaabi, Jihene" userId="011dcf93-4cd8-42cc-a5b2-f87c76cf03d7" providerId="ADAL" clId="{2E74D4DD-D2A7-4EC4-896F-79C349B85848}" dt="2024-03-26T16:38:55.260" v="2905" actId="2711"/>
          <ac:spMkLst>
            <pc:docMk/>
            <pc:sldMk cId="2181649099" sldId="285"/>
            <ac:spMk id="11" creationId="{00000000-0000-0000-0000-000000000000}"/>
          </ac:spMkLst>
        </pc:spChg>
        <pc:spChg chg="mod">
          <ac:chgData name="Kaabi, Jihene" userId="011dcf93-4cd8-42cc-a5b2-f87c76cf03d7" providerId="ADAL" clId="{2E74D4DD-D2A7-4EC4-896F-79C349B85848}" dt="2024-03-26T16:38:55.260" v="2905" actId="2711"/>
          <ac:spMkLst>
            <pc:docMk/>
            <pc:sldMk cId="2181649099" sldId="285"/>
            <ac:spMk id="12" creationId="{00000000-0000-0000-0000-000000000000}"/>
          </ac:spMkLst>
        </pc:spChg>
        <pc:spChg chg="mod">
          <ac:chgData name="Kaabi, Jihene" userId="011dcf93-4cd8-42cc-a5b2-f87c76cf03d7" providerId="ADAL" clId="{2E74D4DD-D2A7-4EC4-896F-79C349B85848}" dt="2024-03-26T16:38:55.260" v="2905" actId="2711"/>
          <ac:spMkLst>
            <pc:docMk/>
            <pc:sldMk cId="2181649099" sldId="285"/>
            <ac:spMk id="13" creationId="{00000000-0000-0000-0000-000000000000}"/>
          </ac:spMkLst>
        </pc:spChg>
        <pc:spChg chg="mod">
          <ac:chgData name="Kaabi, Jihene" userId="011dcf93-4cd8-42cc-a5b2-f87c76cf03d7" providerId="ADAL" clId="{2E74D4DD-D2A7-4EC4-896F-79C349B85848}" dt="2024-03-26T16:38:55.260" v="2905" actId="2711"/>
          <ac:spMkLst>
            <pc:docMk/>
            <pc:sldMk cId="2181649099" sldId="285"/>
            <ac:spMk id="14" creationId="{00000000-0000-0000-0000-000000000000}"/>
          </ac:spMkLst>
        </pc:spChg>
        <pc:spChg chg="mod">
          <ac:chgData name="Kaabi, Jihene" userId="011dcf93-4cd8-42cc-a5b2-f87c76cf03d7" providerId="ADAL" clId="{2E74D4DD-D2A7-4EC4-896F-79C349B85848}" dt="2024-03-26T16:38:55.260" v="2905" actId="2711"/>
          <ac:spMkLst>
            <pc:docMk/>
            <pc:sldMk cId="2181649099" sldId="285"/>
            <ac:spMk id="15" creationId="{00000000-0000-0000-0000-000000000000}"/>
          </ac:spMkLst>
        </pc:spChg>
        <pc:spChg chg="mod">
          <ac:chgData name="Kaabi, Jihene" userId="011dcf93-4cd8-42cc-a5b2-f87c76cf03d7" providerId="ADAL" clId="{2E74D4DD-D2A7-4EC4-896F-79C349B85848}" dt="2024-03-26T16:40:12.379" v="2920" actId="20577"/>
          <ac:spMkLst>
            <pc:docMk/>
            <pc:sldMk cId="2181649099" sldId="285"/>
            <ac:spMk id="16" creationId="{00000000-0000-0000-0000-000000000000}"/>
          </ac:spMkLst>
        </pc:spChg>
        <pc:spChg chg="mod">
          <ac:chgData name="Kaabi, Jihene" userId="011dcf93-4cd8-42cc-a5b2-f87c76cf03d7" providerId="ADAL" clId="{2E74D4DD-D2A7-4EC4-896F-79C349B85848}" dt="2024-03-26T16:38:14.149" v="2896" actId="962"/>
          <ac:spMkLst>
            <pc:docMk/>
            <pc:sldMk cId="2181649099" sldId="285"/>
            <ac:spMk id="17" creationId="{ED4F0346-41EF-46C5-21EC-25814D092D99}"/>
          </ac:spMkLst>
        </pc:spChg>
        <pc:spChg chg="mod">
          <ac:chgData name="Kaabi, Jihene" userId="011dcf93-4cd8-42cc-a5b2-f87c76cf03d7" providerId="ADAL" clId="{2E74D4DD-D2A7-4EC4-896F-79C349B85848}" dt="2024-03-26T16:38:55.260" v="2905" actId="2711"/>
          <ac:spMkLst>
            <pc:docMk/>
            <pc:sldMk cId="2181649099" sldId="285"/>
            <ac:spMk id="20" creationId="{6623E763-5A21-F41A-33B2-13AA51D690E5}"/>
          </ac:spMkLst>
        </pc:spChg>
        <pc:spChg chg="mod">
          <ac:chgData name="Kaabi, Jihene" userId="011dcf93-4cd8-42cc-a5b2-f87c76cf03d7" providerId="ADAL" clId="{2E74D4DD-D2A7-4EC4-896F-79C349B85848}" dt="2024-03-26T16:39:06.375" v="2907" actId="1038"/>
          <ac:spMkLst>
            <pc:docMk/>
            <pc:sldMk cId="2181649099" sldId="285"/>
            <ac:spMk id="21" creationId="{4D33337E-2A3E-C726-382F-866C5AE3615A}"/>
          </ac:spMkLst>
        </pc:spChg>
        <pc:spChg chg="mod">
          <ac:chgData name="Kaabi, Jihene" userId="011dcf93-4cd8-42cc-a5b2-f87c76cf03d7" providerId="ADAL" clId="{2E74D4DD-D2A7-4EC4-896F-79C349B85848}" dt="2024-03-26T16:38:55.260" v="2905" actId="2711"/>
          <ac:spMkLst>
            <pc:docMk/>
            <pc:sldMk cId="2181649099" sldId="285"/>
            <ac:spMk id="22" creationId="{C7B9EB3C-FD71-7185-AC6C-1003894DDF5E}"/>
          </ac:spMkLst>
        </pc:spChg>
        <pc:spChg chg="mod">
          <ac:chgData name="Kaabi, Jihene" userId="011dcf93-4cd8-42cc-a5b2-f87c76cf03d7" providerId="ADAL" clId="{2E74D4DD-D2A7-4EC4-896F-79C349B85848}" dt="2024-03-26T16:38:55.260" v="2905" actId="2711"/>
          <ac:spMkLst>
            <pc:docMk/>
            <pc:sldMk cId="2181649099" sldId="285"/>
            <ac:spMk id="29" creationId="{ACA71E34-F674-5173-EDF9-C014873F7CFE}"/>
          </ac:spMkLst>
        </pc:spChg>
        <pc:spChg chg="mod">
          <ac:chgData name="Kaabi, Jihene" userId="011dcf93-4cd8-42cc-a5b2-f87c76cf03d7" providerId="ADAL" clId="{2E74D4DD-D2A7-4EC4-896F-79C349B85848}" dt="2024-03-26T16:39:14.410" v="2910" actId="1038"/>
          <ac:spMkLst>
            <pc:docMk/>
            <pc:sldMk cId="2181649099" sldId="285"/>
            <ac:spMk id="32" creationId="{4DABB4E7-2FDC-68A5-8341-B7CA014EA47B}"/>
          </ac:spMkLst>
        </pc:spChg>
        <pc:spChg chg="mod">
          <ac:chgData name="Kaabi, Jihene" userId="011dcf93-4cd8-42cc-a5b2-f87c76cf03d7" providerId="ADAL" clId="{2E74D4DD-D2A7-4EC4-896F-79C349B85848}" dt="2024-03-26T16:38:55.260" v="2905" actId="2711"/>
          <ac:spMkLst>
            <pc:docMk/>
            <pc:sldMk cId="2181649099" sldId="285"/>
            <ac:spMk id="33" creationId="{9848D22B-5E64-2E1A-EBC7-C325A6EDC429}"/>
          </ac:spMkLst>
        </pc:spChg>
      </pc:sldChg>
      <pc:sldChg chg="modSp new mod modAnim">
        <pc:chgData name="Kaabi, Jihene" userId="011dcf93-4cd8-42cc-a5b2-f87c76cf03d7" providerId="ADAL" clId="{2E74D4DD-D2A7-4EC4-896F-79C349B85848}" dt="2024-03-26T15:29:58.675" v="703" actId="20577"/>
        <pc:sldMkLst>
          <pc:docMk/>
          <pc:sldMk cId="3532009519" sldId="286"/>
        </pc:sldMkLst>
        <pc:spChg chg="mod">
          <ac:chgData name="Kaabi, Jihene" userId="011dcf93-4cd8-42cc-a5b2-f87c76cf03d7" providerId="ADAL" clId="{2E74D4DD-D2A7-4EC4-896F-79C349B85848}" dt="2024-03-26T15:28:22.009" v="659" actId="962"/>
          <ac:spMkLst>
            <pc:docMk/>
            <pc:sldMk cId="3532009519" sldId="286"/>
            <ac:spMk id="2" creationId="{6DF96D0D-5233-413D-67C5-2784495C6765}"/>
          </ac:spMkLst>
        </pc:spChg>
        <pc:spChg chg="mod">
          <ac:chgData name="Kaabi, Jihene" userId="011dcf93-4cd8-42cc-a5b2-f87c76cf03d7" providerId="ADAL" clId="{2E74D4DD-D2A7-4EC4-896F-79C349B85848}" dt="2024-03-26T15:28:22.942" v="660" actId="962"/>
          <ac:spMkLst>
            <pc:docMk/>
            <pc:sldMk cId="3532009519" sldId="286"/>
            <ac:spMk id="3" creationId="{B5048D29-AEE3-D785-22F4-9E57037F5431}"/>
          </ac:spMkLst>
        </pc:spChg>
        <pc:spChg chg="mod">
          <ac:chgData name="Kaabi, Jihene" userId="011dcf93-4cd8-42cc-a5b2-f87c76cf03d7" providerId="ADAL" clId="{2E74D4DD-D2A7-4EC4-896F-79C349B85848}" dt="2024-03-26T15:29:58.675" v="703" actId="20577"/>
          <ac:spMkLst>
            <pc:docMk/>
            <pc:sldMk cId="3532009519" sldId="286"/>
            <ac:spMk id="4" creationId="{50CAFB04-CE35-6A70-82C6-C018AE9C8F15}"/>
          </ac:spMkLst>
        </pc:spChg>
      </pc:sldChg>
      <pc:sldChg chg="modSp add mod modAnim">
        <pc:chgData name="Kaabi, Jihene" userId="011dcf93-4cd8-42cc-a5b2-f87c76cf03d7" providerId="ADAL" clId="{2E74D4DD-D2A7-4EC4-896F-79C349B85848}" dt="2024-04-04T15:58:22.996" v="3804" actId="20577"/>
        <pc:sldMkLst>
          <pc:docMk/>
          <pc:sldMk cId="2106451993" sldId="287"/>
        </pc:sldMkLst>
        <pc:spChg chg="mod">
          <ac:chgData name="Kaabi, Jihene" userId="011dcf93-4cd8-42cc-a5b2-f87c76cf03d7" providerId="ADAL" clId="{2E74D4DD-D2A7-4EC4-896F-79C349B85848}" dt="2024-03-26T15:29:42.199" v="699" actId="20577"/>
          <ac:spMkLst>
            <pc:docMk/>
            <pc:sldMk cId="2106451993" sldId="287"/>
            <ac:spMk id="3" creationId="{B5048D29-AEE3-D785-22F4-9E57037F5431}"/>
          </ac:spMkLst>
        </pc:spChg>
        <pc:spChg chg="mod">
          <ac:chgData name="Kaabi, Jihene" userId="011dcf93-4cd8-42cc-a5b2-f87c76cf03d7" providerId="ADAL" clId="{2E74D4DD-D2A7-4EC4-896F-79C349B85848}" dt="2024-04-04T15:58:22.996" v="3804" actId="20577"/>
          <ac:spMkLst>
            <pc:docMk/>
            <pc:sldMk cId="2106451993" sldId="287"/>
            <ac:spMk id="4" creationId="{50CAFB04-CE35-6A70-82C6-C018AE9C8F15}"/>
          </ac:spMkLst>
        </pc:spChg>
      </pc:sldChg>
      <pc:sldChg chg="modSp new mod modAnim">
        <pc:chgData name="Kaabi, Jihene" userId="011dcf93-4cd8-42cc-a5b2-f87c76cf03d7" providerId="ADAL" clId="{2E74D4DD-D2A7-4EC4-896F-79C349B85848}" dt="2024-03-26T15:52:29.715" v="1851"/>
        <pc:sldMkLst>
          <pc:docMk/>
          <pc:sldMk cId="718775286" sldId="288"/>
        </pc:sldMkLst>
        <pc:spChg chg="mod">
          <ac:chgData name="Kaabi, Jihene" userId="011dcf93-4cd8-42cc-a5b2-f87c76cf03d7" providerId="ADAL" clId="{2E74D4DD-D2A7-4EC4-896F-79C349B85848}" dt="2024-03-26T15:51:16.940" v="1843" actId="962"/>
          <ac:spMkLst>
            <pc:docMk/>
            <pc:sldMk cId="718775286" sldId="288"/>
            <ac:spMk id="2" creationId="{941AB32E-BB09-0653-FECB-D61B53C11B6C}"/>
          </ac:spMkLst>
        </pc:spChg>
        <pc:spChg chg="mod">
          <ac:chgData name="Kaabi, Jihene" userId="011dcf93-4cd8-42cc-a5b2-f87c76cf03d7" providerId="ADAL" clId="{2E74D4DD-D2A7-4EC4-896F-79C349B85848}" dt="2024-03-26T15:51:17.799" v="1844" actId="962"/>
          <ac:spMkLst>
            <pc:docMk/>
            <pc:sldMk cId="718775286" sldId="288"/>
            <ac:spMk id="3" creationId="{85507048-3FB7-8C9D-2953-9A83794A43F7}"/>
          </ac:spMkLst>
        </pc:spChg>
        <pc:spChg chg="mod">
          <ac:chgData name="Kaabi, Jihene" userId="011dcf93-4cd8-42cc-a5b2-f87c76cf03d7" providerId="ADAL" clId="{2E74D4DD-D2A7-4EC4-896F-79C349B85848}" dt="2024-03-26T15:52:16.816" v="1848" actId="207"/>
          <ac:spMkLst>
            <pc:docMk/>
            <pc:sldMk cId="718775286" sldId="288"/>
            <ac:spMk id="4" creationId="{71EA001F-BF10-0E75-B2DF-EE2FF8435DB0}"/>
          </ac:spMkLst>
        </pc:spChg>
      </pc:sldChg>
      <pc:sldChg chg="modSp new mod modAnim">
        <pc:chgData name="Kaabi, Jihene" userId="011dcf93-4cd8-42cc-a5b2-f87c76cf03d7" providerId="ADAL" clId="{2E74D4DD-D2A7-4EC4-896F-79C349B85848}" dt="2024-03-26T16:09:01.813" v="2358" actId="20577"/>
        <pc:sldMkLst>
          <pc:docMk/>
          <pc:sldMk cId="2133400971" sldId="289"/>
        </pc:sldMkLst>
        <pc:spChg chg="mod">
          <ac:chgData name="Kaabi, Jihene" userId="011dcf93-4cd8-42cc-a5b2-f87c76cf03d7" providerId="ADAL" clId="{2E74D4DD-D2A7-4EC4-896F-79C349B85848}" dt="2024-03-26T16:06:59.774" v="2307" actId="962"/>
          <ac:spMkLst>
            <pc:docMk/>
            <pc:sldMk cId="2133400971" sldId="289"/>
            <ac:spMk id="2" creationId="{44530E3F-A21A-ED6E-DC3E-AD6FB1F6D64B}"/>
          </ac:spMkLst>
        </pc:spChg>
        <pc:spChg chg="mod">
          <ac:chgData name="Kaabi, Jihene" userId="011dcf93-4cd8-42cc-a5b2-f87c76cf03d7" providerId="ADAL" clId="{2E74D4DD-D2A7-4EC4-896F-79C349B85848}" dt="2024-03-26T16:09:01.813" v="2358" actId="20577"/>
          <ac:spMkLst>
            <pc:docMk/>
            <pc:sldMk cId="2133400971" sldId="289"/>
            <ac:spMk id="3" creationId="{5D84AE49-BC62-A742-E8A2-3F02D21FDE70}"/>
          </ac:spMkLst>
        </pc:spChg>
        <pc:spChg chg="mod">
          <ac:chgData name="Kaabi, Jihene" userId="011dcf93-4cd8-42cc-a5b2-f87c76cf03d7" providerId="ADAL" clId="{2E74D4DD-D2A7-4EC4-896F-79C349B85848}" dt="2024-03-26T16:07:01.716" v="2309" actId="962"/>
          <ac:spMkLst>
            <pc:docMk/>
            <pc:sldMk cId="2133400971" sldId="289"/>
            <ac:spMk id="4" creationId="{242EDFCF-B0F1-8C82-70C0-55C5CD7CA940}"/>
          </ac:spMkLst>
        </pc:spChg>
      </pc:sldChg>
      <pc:sldChg chg="addSp modSp new mod modAnim">
        <pc:chgData name="Kaabi, Jihene" userId="011dcf93-4cd8-42cc-a5b2-f87c76cf03d7" providerId="ADAL" clId="{2E74D4DD-D2A7-4EC4-896F-79C349B85848}" dt="2024-03-26T16:42:34.056" v="2927"/>
        <pc:sldMkLst>
          <pc:docMk/>
          <pc:sldMk cId="1400961607" sldId="290"/>
        </pc:sldMkLst>
        <pc:spChg chg="mod">
          <ac:chgData name="Kaabi, Jihene" userId="011dcf93-4cd8-42cc-a5b2-f87c76cf03d7" providerId="ADAL" clId="{2E74D4DD-D2A7-4EC4-896F-79C349B85848}" dt="2024-03-26T16:34:06.882" v="2864" actId="962"/>
          <ac:spMkLst>
            <pc:docMk/>
            <pc:sldMk cId="1400961607" sldId="290"/>
            <ac:spMk id="2" creationId="{C824912C-4014-5851-7522-1D8802B6398E}"/>
          </ac:spMkLst>
        </pc:spChg>
        <pc:spChg chg="mod">
          <ac:chgData name="Kaabi, Jihene" userId="011dcf93-4cd8-42cc-a5b2-f87c76cf03d7" providerId="ADAL" clId="{2E74D4DD-D2A7-4EC4-896F-79C349B85848}" dt="2024-03-26T16:34:07.935" v="2865" actId="962"/>
          <ac:spMkLst>
            <pc:docMk/>
            <pc:sldMk cId="1400961607" sldId="290"/>
            <ac:spMk id="3" creationId="{E44C5B2F-DAC3-D27F-6A14-4C8162078F7D}"/>
          </ac:spMkLst>
        </pc:spChg>
        <pc:spChg chg="mod">
          <ac:chgData name="Kaabi, Jihene" userId="011dcf93-4cd8-42cc-a5b2-f87c76cf03d7" providerId="ADAL" clId="{2E74D4DD-D2A7-4EC4-896F-79C349B85848}" dt="2024-03-26T16:34:08.949" v="2866" actId="962"/>
          <ac:spMkLst>
            <pc:docMk/>
            <pc:sldMk cId="1400961607" sldId="290"/>
            <ac:spMk id="4" creationId="{01027F2C-AACB-1D34-ED38-798A85E2CF59}"/>
          </ac:spMkLst>
        </pc:spChg>
        <pc:spChg chg="add mod">
          <ac:chgData name="Kaabi, Jihene" userId="011dcf93-4cd8-42cc-a5b2-f87c76cf03d7" providerId="ADAL" clId="{2E74D4DD-D2A7-4EC4-896F-79C349B85848}" dt="2024-03-26T16:33:54.207" v="2863" actId="113"/>
          <ac:spMkLst>
            <pc:docMk/>
            <pc:sldMk cId="1400961607" sldId="290"/>
            <ac:spMk id="6" creationId="{875087C0-832D-20F4-14C6-F4D689E6B30E}"/>
          </ac:spMkLst>
        </pc:spChg>
        <pc:graphicFrameChg chg="add mod modGraphic">
          <ac:chgData name="Kaabi, Jihene" userId="011dcf93-4cd8-42cc-a5b2-f87c76cf03d7" providerId="ADAL" clId="{2E74D4DD-D2A7-4EC4-896F-79C349B85848}" dt="2024-03-26T16:26:40.556" v="2805" actId="20577"/>
          <ac:graphicFrameMkLst>
            <pc:docMk/>
            <pc:sldMk cId="1400961607" sldId="290"/>
            <ac:graphicFrameMk id="5" creationId="{2D806E2C-80ED-CB74-284E-C86410A61F7C}"/>
          </ac:graphicFrameMkLst>
        </pc:graphicFrameChg>
      </pc:sldChg>
      <pc:sldChg chg="addSp modSp new mod">
        <pc:chgData name="Kaabi, Jihene" userId="011dcf93-4cd8-42cc-a5b2-f87c76cf03d7" providerId="ADAL" clId="{2E74D4DD-D2A7-4EC4-896F-79C349B85848}" dt="2024-04-05T13:15:35.990" v="3913" actId="20577"/>
        <pc:sldMkLst>
          <pc:docMk/>
          <pc:sldMk cId="313342094" sldId="291"/>
        </pc:sldMkLst>
        <pc:spChg chg="mod">
          <ac:chgData name="Kaabi, Jihene" userId="011dcf93-4cd8-42cc-a5b2-f87c76cf03d7" providerId="ADAL" clId="{2E74D4DD-D2A7-4EC4-896F-79C349B85848}" dt="2024-03-27T12:44:23.258" v="3557" actId="962"/>
          <ac:spMkLst>
            <pc:docMk/>
            <pc:sldMk cId="313342094" sldId="291"/>
            <ac:spMk id="2" creationId="{6FD11443-51B8-7A14-BC2E-8232B86EC488}"/>
          </ac:spMkLst>
        </pc:spChg>
        <pc:spChg chg="mod">
          <ac:chgData name="Kaabi, Jihene" userId="011dcf93-4cd8-42cc-a5b2-f87c76cf03d7" providerId="ADAL" clId="{2E74D4DD-D2A7-4EC4-896F-79C349B85848}" dt="2024-03-27T12:44:24.202" v="3558" actId="962"/>
          <ac:spMkLst>
            <pc:docMk/>
            <pc:sldMk cId="313342094" sldId="291"/>
            <ac:spMk id="3" creationId="{13996C00-B3F9-5B6A-3150-4EF64E6FDB6B}"/>
          </ac:spMkLst>
        </pc:spChg>
        <pc:spChg chg="mod">
          <ac:chgData name="Kaabi, Jihene" userId="011dcf93-4cd8-42cc-a5b2-f87c76cf03d7" providerId="ADAL" clId="{2E74D4DD-D2A7-4EC4-896F-79C349B85848}" dt="2024-04-05T13:14:06.439" v="3875" actId="20577"/>
          <ac:spMkLst>
            <pc:docMk/>
            <pc:sldMk cId="313342094" sldId="291"/>
            <ac:spMk id="4" creationId="{4ADE4829-5C76-9FCB-F969-FCB5B5A17936}"/>
          </ac:spMkLst>
        </pc:spChg>
        <pc:spChg chg="add mod">
          <ac:chgData name="Kaabi, Jihene" userId="011dcf93-4cd8-42cc-a5b2-f87c76cf03d7" providerId="ADAL" clId="{2E74D4DD-D2A7-4EC4-896F-79C349B85848}" dt="2024-04-05T13:14:11.108" v="3876" actId="1076"/>
          <ac:spMkLst>
            <pc:docMk/>
            <pc:sldMk cId="313342094" sldId="291"/>
            <ac:spMk id="6" creationId="{C2AAF852-7F1F-4A27-2E9B-B7CE1AF002B9}"/>
          </ac:spMkLst>
        </pc:spChg>
        <pc:spChg chg="add mod">
          <ac:chgData name="Kaabi, Jihene" userId="011dcf93-4cd8-42cc-a5b2-f87c76cf03d7" providerId="ADAL" clId="{2E74D4DD-D2A7-4EC4-896F-79C349B85848}" dt="2024-04-05T13:15:35.990" v="3913" actId="20577"/>
          <ac:spMkLst>
            <pc:docMk/>
            <pc:sldMk cId="313342094" sldId="291"/>
            <ac:spMk id="7" creationId="{3E86B35E-122A-E1F2-F5C8-2F8858706D9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16FB3F-80CF-4823-8E94-706E07ABE1C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02CC9-7F35-4ACD-BA53-F2D34850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95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895DD055-F7ED-C4F8-013F-13791E32DF5E}"/>
              </a:ext>
            </a:extLst>
          </p:cNvPr>
          <p:cNvSpPr/>
          <p:nvPr userDrawn="1"/>
        </p:nvSpPr>
        <p:spPr>
          <a:xfrm>
            <a:off x="185698" y="23916"/>
            <a:ext cx="1872410" cy="1929150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0" dirty="0"/>
          </a:p>
        </p:txBody>
      </p:sp>
      <p:sp>
        <p:nvSpPr>
          <p:cNvPr id="9" name="Donut 10">
            <a:extLst>
              <a:ext uri="{FF2B5EF4-FFF2-40B4-BE49-F238E27FC236}">
                <a16:creationId xmlns:a16="http://schemas.microsoft.com/office/drawing/2014/main" id="{23928F4F-8298-4A76-685F-709593F86243}"/>
              </a:ext>
            </a:extLst>
          </p:cNvPr>
          <p:cNvSpPr/>
          <p:nvPr userDrawn="1"/>
        </p:nvSpPr>
        <p:spPr>
          <a:xfrm rot="2315675">
            <a:off x="201170" y="1195754"/>
            <a:ext cx="1238289" cy="1249641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0"/>
          </a:p>
        </p:txBody>
      </p:sp>
      <p:sp>
        <p:nvSpPr>
          <p:cNvPr id="5" name="Rectangle 4"/>
          <p:cNvSpPr/>
          <p:nvPr userDrawn="1"/>
        </p:nvSpPr>
        <p:spPr>
          <a:xfrm>
            <a:off x="1116482" y="0"/>
            <a:ext cx="8941918" cy="77724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2C7DFF54-6BA4-4515-87CA-28703F844993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116483" y="-61"/>
            <a:ext cx="80467" cy="777246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0"/>
          </a:p>
        </p:txBody>
      </p:sp>
      <p:sp>
        <p:nvSpPr>
          <p:cNvPr id="7" name="Pie 6">
            <a:extLst>
              <a:ext uri="{FF2B5EF4-FFF2-40B4-BE49-F238E27FC236}">
                <a16:creationId xmlns:a16="http://schemas.microsoft.com/office/drawing/2014/main" id="{3CF02828-BAC7-5329-8FA7-2A45FCCA9B99}"/>
              </a:ext>
            </a:extLst>
          </p:cNvPr>
          <p:cNvSpPr/>
          <p:nvPr userDrawn="1"/>
        </p:nvSpPr>
        <p:spPr>
          <a:xfrm>
            <a:off x="-897519" y="-924711"/>
            <a:ext cx="1802776" cy="185740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0" dirty="0"/>
          </a:p>
        </p:txBody>
      </p:sp>
      <p:sp>
        <p:nvSpPr>
          <p:cNvPr id="10" name="Title Placeholder 4">
            <a:extLst>
              <a:ext uri="{FF2B5EF4-FFF2-40B4-BE49-F238E27FC236}">
                <a16:creationId xmlns:a16="http://schemas.microsoft.com/office/drawing/2014/main" id="{CBA4725B-66B1-D435-A8DB-7E5B9382E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169" y="311256"/>
            <a:ext cx="8247888" cy="12954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B98181BD-1D9F-4654-5318-D2329ABC5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9169" y="1640840"/>
            <a:ext cx="8247888" cy="54406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buSzPct val="100000"/>
              <a:defRPr sz="2600"/>
            </a:lvl1pPr>
            <a:lvl2pPr>
              <a:buClr>
                <a:schemeClr val="accent1">
                  <a:lumMod val="75000"/>
                </a:schemeClr>
              </a:buClr>
              <a:defRPr sz="2400"/>
            </a:lvl2pPr>
            <a:lvl3pPr>
              <a:buClr>
                <a:schemeClr val="accent1">
                  <a:lumMod val="75000"/>
                </a:schemeClr>
              </a:buClr>
              <a:defRPr sz="2200"/>
            </a:lvl3pPr>
            <a:lvl4pPr>
              <a:buClr>
                <a:schemeClr val="accent1">
                  <a:lumMod val="75000"/>
                </a:schemeClr>
              </a:buClr>
              <a:defRPr sz="2000"/>
            </a:lvl4pPr>
            <a:lvl5pPr marL="1227125" indent="0">
              <a:buNone/>
              <a:defRPr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</p:txBody>
      </p:sp>
      <p:pic>
        <p:nvPicPr>
          <p:cNvPr id="12" name="Picture 11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F0631118-C0D3-0957-85D6-11B3DD522E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465" y="34544"/>
            <a:ext cx="2772075" cy="829056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BD55B1D5-1FC8-5182-493D-8707AF5F66D6}"/>
              </a:ext>
            </a:extLst>
          </p:cNvPr>
          <p:cNvSpPr txBox="1">
            <a:spLocks/>
          </p:cNvSpPr>
          <p:nvPr userDrawn="1"/>
        </p:nvSpPr>
        <p:spPr>
          <a:xfrm>
            <a:off x="1552022" y="7081520"/>
            <a:ext cx="8147304" cy="63215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1760" b="1" dirty="0">
                <a:solidFill>
                  <a:schemeClr val="accent1">
                    <a:lumMod val="75000"/>
                  </a:schemeClr>
                </a:solidFill>
                <a:effectLst/>
                <a:latin typeface="Palatino Linotype" panose="02040502050505030304" pitchFamily="18" charset="0"/>
                <a:cs typeface="Times New Roman" pitchFamily="18" charset="0"/>
              </a:rPr>
              <a:t>CSC 314: Assembly Language                                                             Spring 2024</a:t>
            </a:r>
          </a:p>
        </p:txBody>
      </p:sp>
    </p:spTree>
    <p:extLst>
      <p:ext uri="{BB962C8B-B14F-4D97-AF65-F5344CB8AC3E}">
        <p14:creationId xmlns:p14="http://schemas.microsoft.com/office/powerpoint/2010/main" val="3555627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97519" y="-924711"/>
            <a:ext cx="1802776" cy="185740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0" dirty="0"/>
          </a:p>
        </p:txBody>
      </p:sp>
      <p:sp>
        <p:nvSpPr>
          <p:cNvPr id="8" name="Oval 7"/>
          <p:cNvSpPr/>
          <p:nvPr/>
        </p:nvSpPr>
        <p:spPr>
          <a:xfrm>
            <a:off x="185698" y="23916"/>
            <a:ext cx="1872410" cy="1929150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0" dirty="0"/>
          </a:p>
        </p:txBody>
      </p:sp>
      <p:sp>
        <p:nvSpPr>
          <p:cNvPr id="11" name="Donut 10"/>
          <p:cNvSpPr/>
          <p:nvPr/>
        </p:nvSpPr>
        <p:spPr>
          <a:xfrm rot="2315675">
            <a:off x="201170" y="1195754"/>
            <a:ext cx="1238289" cy="1249641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0"/>
          </a:p>
        </p:txBody>
      </p:sp>
      <p:sp>
        <p:nvSpPr>
          <p:cNvPr id="12" name="Rectangle 11"/>
          <p:cNvSpPr/>
          <p:nvPr/>
        </p:nvSpPr>
        <p:spPr>
          <a:xfrm>
            <a:off x="1114161" y="-61"/>
            <a:ext cx="8944240" cy="777246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579169" y="311256"/>
            <a:ext cx="8247888" cy="12954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579169" y="1640840"/>
            <a:ext cx="8247888" cy="54406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9475013" y="7146290"/>
            <a:ext cx="502920" cy="5397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320" b="1">
                <a:solidFill>
                  <a:schemeClr val="accent1">
                    <a:lumMod val="75000"/>
                  </a:schemeClr>
                </a:solidFill>
                <a:effectLst/>
              </a:defRPr>
            </a:lvl1pPr>
            <a:extLst/>
          </a:lstStyle>
          <a:p>
            <a:fld id="{2C7DFF54-6BA4-4515-87CA-28703F844993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116483" y="-61"/>
            <a:ext cx="80467" cy="777246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0"/>
          </a:p>
        </p:txBody>
      </p:sp>
      <p:pic>
        <p:nvPicPr>
          <p:cNvPr id="27" name="Picture 26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34C39C63-1A66-19F0-FAD8-EA810E613A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465" y="34544"/>
            <a:ext cx="2772075" cy="8290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B9A3D7-373A-FA09-C306-DDCF75E7EFB6}"/>
              </a:ext>
            </a:extLst>
          </p:cNvPr>
          <p:cNvSpPr txBox="1">
            <a:spLocks/>
          </p:cNvSpPr>
          <p:nvPr/>
        </p:nvSpPr>
        <p:spPr>
          <a:xfrm>
            <a:off x="1552022" y="7081520"/>
            <a:ext cx="8147304" cy="63215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1760" b="1" dirty="0">
                <a:solidFill>
                  <a:schemeClr val="accent1">
                    <a:lumMod val="75000"/>
                  </a:schemeClr>
                </a:solidFill>
                <a:effectLst/>
                <a:latin typeface="Palatino Linotype" panose="02040502050505030304" pitchFamily="18" charset="0"/>
                <a:cs typeface="Times New Roman" pitchFamily="18" charset="0"/>
              </a:rPr>
              <a:t>CSC 314: Assembly Language                                                              Spring 2024</a:t>
            </a:r>
          </a:p>
        </p:txBody>
      </p:sp>
    </p:spTree>
    <p:extLst>
      <p:ext uri="{BB962C8B-B14F-4D97-AF65-F5344CB8AC3E}">
        <p14:creationId xmlns:p14="http://schemas.microsoft.com/office/powerpoint/2010/main" val="1443408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02336" indent="-311810" algn="l" rtl="0" eaLnBrk="1" latinLnBrk="0" hangingPunct="1">
        <a:lnSpc>
          <a:spcPct val="100000"/>
        </a:lnSpc>
        <a:spcBef>
          <a:spcPts val="660"/>
        </a:spcBef>
        <a:buClr>
          <a:schemeClr val="accent1">
            <a:lumMod val="75000"/>
          </a:schemeClr>
        </a:buClr>
        <a:buSzPct val="10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04088" indent="-261518" algn="l" rtl="0" eaLnBrk="1" latinLnBrk="0" hangingPunct="1">
        <a:lnSpc>
          <a:spcPct val="100000"/>
        </a:lnSpc>
        <a:spcBef>
          <a:spcPts val="605"/>
        </a:spcBef>
        <a:buClr>
          <a:schemeClr val="accent1">
            <a:lumMod val="75000"/>
          </a:schemeClr>
        </a:buClr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5665" indent="-251460" algn="l" rtl="0" eaLnBrk="1" latinLnBrk="0" hangingPunct="1">
        <a:lnSpc>
          <a:spcPct val="100000"/>
        </a:lnSpc>
        <a:spcBef>
          <a:spcPct val="20000"/>
        </a:spcBef>
        <a:buClr>
          <a:schemeClr val="accent1">
            <a:lumMod val="75000"/>
          </a:schemeClr>
        </a:buClr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7008" indent="-191110" algn="l" rtl="0" eaLnBrk="1" latinLnBrk="0" hangingPunct="1">
        <a:lnSpc>
          <a:spcPct val="100000"/>
        </a:lnSpc>
        <a:spcBef>
          <a:spcPct val="20000"/>
        </a:spcBef>
        <a:buClr>
          <a:schemeClr val="accent1">
            <a:lumMod val="75000"/>
          </a:schemeClr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27125" indent="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None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659636" indent="-201168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1890979" indent="-201168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2112264" indent="-201168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2343607" indent="-201168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/>
        </p:nvSpPr>
        <p:spPr>
          <a:xfrm>
            <a:off x="3505200" y="2603500"/>
            <a:ext cx="6553200" cy="165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900"/>
              </a:lnSpc>
            </a:pPr>
            <a:r>
              <a:rPr lang="en-CA" sz="4205">
                <a:solidFill>
                  <a:srgbClr val="FFFEFF"/>
                </a:solidFill>
                <a:latin typeface="Arial Black"/>
                <a:cs typeface="Arial Black"/>
              </a:rPr>
              <a:t>Subprograms:</a:t>
            </a:r>
            <a:br>
              <a:rPr lang="en-CA" sz="4205">
                <a:solidFill>
                  <a:srgbClr val="000000"/>
                </a:solidFill>
                <a:latin typeface="Times New Roman"/>
              </a:rPr>
            </a:br>
            <a:r>
              <a:rPr lang="en-CA" sz="4205">
                <a:solidFill>
                  <a:srgbClr val="FFFEFF"/>
                </a:solidFill>
                <a:latin typeface="Arial Black"/>
                <a:cs typeface="Arial Black"/>
              </a:rPr>
              <a:t>Local Variables</a:t>
            </a:r>
          </a:p>
          <a:p>
            <a:pPr>
              <a:lnSpc>
                <a:spcPts val="5900"/>
              </a:lnSpc>
            </a:pPr>
            <a:endParaRPr lang="en-CA" sz="4205">
              <a:solidFill>
                <a:srgbClr val="0000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41D008D-6ACA-36C4-AECF-FFA29E4DA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788840" y="2158008"/>
            <a:ext cx="7406640" cy="260605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9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73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Times New Roman" pitchFamily="18" charset="0"/>
              </a:rPr>
              <a:t>Chapter 10-(Part 3)</a:t>
            </a:r>
            <a:b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Times New Roman" pitchFamily="18" charset="0"/>
              </a:rPr>
            </a:b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Times New Roman" pitchFamily="18" charset="0"/>
              </a:rPr>
              <a:t>Local Variables</a:t>
            </a:r>
            <a:b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Times New Roman" pitchFamily="18" charset="0"/>
              </a:rPr>
            </a:b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/>
              <a:uLnTx/>
              <a:uFillTx/>
              <a:latin typeface="Palatino Linotype" panose="02040502050505030304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0AE2C74-8D15-4697-4479-F813935B5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3505200" y="5398368"/>
            <a:ext cx="7406640" cy="147218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1800" b="1" dirty="0">
                <a:effectLst/>
                <a:latin typeface="Palatino Linotype" panose="02040502050505030304" pitchFamily="18" charset="0"/>
                <a:cs typeface="Times New Roman" pitchFamily="18" charset="0"/>
              </a:rPr>
              <a:t>Jihene Kaabi &amp; Youssef Harrath</a:t>
            </a:r>
          </a:p>
          <a:p>
            <a:pPr algn="ctr"/>
            <a:endParaRPr lang="en-US" sz="1800" b="1" dirty="0">
              <a:effectLst/>
              <a:latin typeface="Palatino Linotype" panose="02040502050505030304" pitchFamily="18" charset="0"/>
              <a:cs typeface="Times New Roman" pitchFamily="18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83FB1A8-6D8B-B62B-1A32-D339B88EA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1</a:t>
            </a:fld>
            <a:endParaRPr lang="en-C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F96D0D-5233-413D-67C5-2784495C6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2</a:t>
            </a:fld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048D29-AEE3-D785-22F4-9E57037F5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Variables in Subprograms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CAFB04-CE35-6A70-82C6-C018AE9C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9169" y="1437928"/>
            <a:ext cx="8247888" cy="564359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 all the examples we have seen so far, the subprograms were able to do their work using only registers.</a:t>
            </a:r>
          </a:p>
          <a:p>
            <a:pPr algn="just"/>
            <a:r>
              <a:rPr lang="en-US" dirty="0"/>
              <a:t>But sometimes, a subprogram’s needs are beyond the set of available registers and some data must be kept in memory.</a:t>
            </a:r>
          </a:p>
          <a:p>
            <a:pPr algn="just"/>
            <a:r>
              <a:rPr lang="en-US" dirty="0"/>
              <a:t>One possibility could be to declare a small .</a:t>
            </a:r>
            <a:r>
              <a:rPr lang="en-US" dirty="0" err="1"/>
              <a:t>bss</a:t>
            </a:r>
            <a:r>
              <a:rPr lang="en-US" dirty="0"/>
              <a:t> segment for each subprogram, to reserve memory space for all local variables.</a:t>
            </a:r>
          </a:p>
          <a:p>
            <a:pPr algn="just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Drawback 1:</a:t>
            </a:r>
            <a:r>
              <a:rPr lang="en-US" dirty="0"/>
              <a:t> this reserved memory consumes memory space for the entire duration of the execution even if the subprogram is only active for a small fraction of the execution time.</a:t>
            </a:r>
          </a:p>
          <a:p>
            <a:pPr algn="just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Drawback 2</a:t>
            </a:r>
            <a:r>
              <a:rPr lang="en-US" dirty="0"/>
              <a:t>: subprograms are not re-entrant.</a:t>
            </a:r>
          </a:p>
        </p:txBody>
      </p:sp>
    </p:spTree>
    <p:extLst>
      <p:ext uri="{BB962C8B-B14F-4D97-AF65-F5344CB8AC3E}">
        <p14:creationId xmlns:p14="http://schemas.microsoft.com/office/powerpoint/2010/main" val="353200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F96D0D-5233-413D-67C5-2784495C6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3</a:t>
            </a:fld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048D29-AEE3-D785-22F4-9E57037F5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Re-entrant Subprograms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CAFB04-CE35-6A70-82C6-C018AE9C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9169" y="1437928"/>
            <a:ext cx="8247888" cy="5832648"/>
          </a:xfrm>
        </p:spPr>
        <p:txBody>
          <a:bodyPr>
            <a:normAutofit fontScale="92500" lnSpcReduction="20000"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A subprogram is </a:t>
            </a:r>
            <a:r>
              <a:rPr lang="en-US" dirty="0">
                <a:solidFill>
                  <a:srgbClr val="C00000"/>
                </a:solidFill>
              </a:rPr>
              <a:t>active</a:t>
            </a:r>
            <a:r>
              <a:rPr lang="en-US" dirty="0"/>
              <a:t> if it has been called but the RET instruction hasn’t been executed yet.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A subprogram is </a:t>
            </a:r>
            <a:r>
              <a:rPr lang="en-US" dirty="0">
                <a:solidFill>
                  <a:srgbClr val="C00000"/>
                </a:solidFill>
              </a:rPr>
              <a:t>re-entrant</a:t>
            </a:r>
            <a:r>
              <a:rPr lang="en-US" dirty="0"/>
              <a:t> if it can be called from anywhere in the program.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This implies that the program can call itself, directly or indirectly, which enables recursion.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e.g., f calls g, which calls h, which calls f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At a given time, two or more instances of a subprogram can be active.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Two or more activation records for this subprogram on the stack.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lang="en-US" dirty="0">
                <a:solidFill>
                  <a:srgbClr val="C00000"/>
                </a:solidFill>
              </a:rPr>
              <a:t>If we store the local variables of a subprogram in the .</a:t>
            </a:r>
            <a:r>
              <a:rPr lang="en-US" dirty="0" err="1">
                <a:solidFill>
                  <a:srgbClr val="C00000"/>
                </a:solidFill>
              </a:rPr>
              <a:t>bss</a:t>
            </a:r>
            <a:r>
              <a:rPr lang="en-US" dirty="0">
                <a:solidFill>
                  <a:srgbClr val="C00000"/>
                </a:solidFill>
              </a:rPr>
              <a:t> segment, then there can only be one activation.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Otherwise, activation #2 could corrupt the local variables of activation #1.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45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1AB32E-BB09-0653-FECB-D61B53C11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4</a:t>
            </a:fld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507048-3FB7-8C9D-2953-9A83794A4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variables on the stack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A001F-BF10-0E75-B2DF-EE2FF8435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600"/>
              </a:spcBef>
              <a:spcAft>
                <a:spcPts val="1800"/>
              </a:spcAft>
            </a:pPr>
            <a:r>
              <a:rPr lang="en-US" dirty="0"/>
              <a:t>Since activation records on the stack are used to store relevant information pertaining to a subprogram, why not use them for storing the subprogram local variables?</a:t>
            </a:r>
          </a:p>
          <a:p>
            <a:pPr algn="just">
              <a:spcBef>
                <a:spcPts val="600"/>
              </a:spcBef>
              <a:spcAft>
                <a:spcPts val="1800"/>
              </a:spcAft>
            </a:pPr>
            <a:r>
              <a:rPr lang="en-US" dirty="0">
                <a:solidFill>
                  <a:srgbClr val="C00000"/>
                </a:solidFill>
              </a:rPr>
              <a:t>The standard approach is to store local variables right after the saved EBP value on the stack.</a:t>
            </a:r>
          </a:p>
          <a:p>
            <a:pPr lvl="1" algn="just">
              <a:spcBef>
                <a:spcPts val="600"/>
              </a:spcBef>
              <a:spcAft>
                <a:spcPts val="1800"/>
              </a:spcAft>
            </a:pPr>
            <a:r>
              <a:rPr lang="en-US" dirty="0"/>
              <a:t>This is simply done by subtraction some amount to the ESP pointer.</a:t>
            </a:r>
          </a:p>
          <a:p>
            <a:pPr algn="just">
              <a:spcBef>
                <a:spcPts val="600"/>
              </a:spcBef>
              <a:spcAft>
                <a:spcPts val="1800"/>
              </a:spcAft>
            </a:pPr>
            <a:r>
              <a:rPr lang="en-US" dirty="0"/>
              <a:t>The local variables are then accessed as [EBP – 4], [EBP – 8], etc.</a:t>
            </a:r>
          </a:p>
        </p:txBody>
      </p:sp>
    </p:spTree>
    <p:extLst>
      <p:ext uri="{BB962C8B-B14F-4D97-AF65-F5344CB8AC3E}">
        <p14:creationId xmlns:p14="http://schemas.microsoft.com/office/powerpoint/2010/main" val="71877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530E3F-A21A-ED6E-DC3E-AD6FB1F6D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5</a:t>
            </a:fld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84AE49-BC62-A742-E8A2-3F02D21FD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variables: Example (1)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EDFCF-B0F1-8C82-70C0-55C5CD7C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9169" y="1640840"/>
            <a:ext cx="8247888" cy="5701744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Say we have a subprogram that takes 2 parameters, uses 3 local variables and doesn’t return any value.</a:t>
            </a:r>
          </a:p>
          <a:p>
            <a:pPr algn="just"/>
            <a:r>
              <a:rPr lang="en-US" dirty="0"/>
              <a:t>The code of the subprogram is as follows:</a:t>
            </a:r>
          </a:p>
          <a:p>
            <a:pPr marL="90526" indent="0" algn="just">
              <a:buNone/>
            </a:pPr>
            <a:r>
              <a:rPr lang="en-US" dirty="0"/>
              <a:t>    </a:t>
            </a:r>
            <a:r>
              <a:rPr lang="en-US" b="1" dirty="0" err="1">
                <a:solidFill>
                  <a:srgbClr val="C00000"/>
                </a:solidFill>
              </a:rPr>
              <a:t>func</a:t>
            </a:r>
            <a:r>
              <a:rPr lang="en-US" b="1" dirty="0">
                <a:solidFill>
                  <a:srgbClr val="C00000"/>
                </a:solidFill>
              </a:rPr>
              <a:t>:</a:t>
            </a:r>
          </a:p>
          <a:p>
            <a:pPr marL="90526" indent="0" algn="just">
              <a:buNone/>
            </a:pPr>
            <a:r>
              <a:rPr lang="en-US" dirty="0"/>
              <a:t>	push  </a:t>
            </a:r>
            <a:r>
              <a:rPr lang="en-US" dirty="0" err="1"/>
              <a:t>ebp</a:t>
            </a:r>
            <a:r>
              <a:rPr lang="en-US" dirty="0"/>
              <a:t>		; save old EBP value</a:t>
            </a:r>
          </a:p>
          <a:p>
            <a:pPr marL="90526" indent="0" algn="just">
              <a:buNone/>
            </a:pPr>
            <a:r>
              <a:rPr lang="en-US" dirty="0"/>
              <a:t>	mov  </a:t>
            </a:r>
            <a:r>
              <a:rPr lang="en-US" dirty="0" err="1"/>
              <a:t>ebp</a:t>
            </a:r>
            <a:r>
              <a:rPr lang="en-US" dirty="0"/>
              <a:t>, </a:t>
            </a:r>
            <a:r>
              <a:rPr lang="en-US" dirty="0" err="1"/>
              <a:t>esp</a:t>
            </a:r>
            <a:r>
              <a:rPr lang="en-US" dirty="0"/>
              <a:t>		; set EBP = ESP</a:t>
            </a:r>
          </a:p>
          <a:p>
            <a:pPr marL="90526" indent="0" algn="just">
              <a:buNone/>
            </a:pPr>
            <a:r>
              <a:rPr lang="en-US" dirty="0"/>
              <a:t>	sub   </a:t>
            </a:r>
            <a:r>
              <a:rPr lang="en-US" dirty="0" err="1"/>
              <a:t>esp</a:t>
            </a:r>
            <a:r>
              <a:rPr lang="en-US" dirty="0"/>
              <a:t>, 12		; </a:t>
            </a:r>
            <a:r>
              <a:rPr lang="en-US" dirty="0">
                <a:solidFill>
                  <a:srgbClr val="C00000"/>
                </a:solidFill>
              </a:rPr>
              <a:t>add space for 3 local variables</a:t>
            </a:r>
          </a:p>
          <a:p>
            <a:pPr marL="90526" indent="0" algn="just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B0F0"/>
                </a:solidFill>
              </a:rPr>
              <a:t>; subprogram body</a:t>
            </a:r>
          </a:p>
          <a:p>
            <a:pPr marL="90526" indent="0" algn="just">
              <a:buNone/>
            </a:pPr>
            <a:r>
              <a:rPr lang="en-US" dirty="0"/>
              <a:t>	mov  </a:t>
            </a:r>
            <a:r>
              <a:rPr lang="en-US" dirty="0" err="1"/>
              <a:t>esp</a:t>
            </a:r>
            <a:r>
              <a:rPr lang="en-US" dirty="0"/>
              <a:t>, </a:t>
            </a:r>
            <a:r>
              <a:rPr lang="en-US" dirty="0" err="1"/>
              <a:t>ebp</a:t>
            </a:r>
            <a:r>
              <a:rPr lang="en-US" dirty="0"/>
              <a:t>		; </a:t>
            </a:r>
            <a:r>
              <a:rPr lang="en-US" dirty="0">
                <a:solidFill>
                  <a:srgbClr val="C00000"/>
                </a:solidFill>
              </a:rPr>
              <a:t>deallocate local variables</a:t>
            </a:r>
          </a:p>
          <a:p>
            <a:pPr marL="90526" indent="0" algn="just">
              <a:buNone/>
            </a:pPr>
            <a:r>
              <a:rPr lang="en-US" dirty="0"/>
              <a:t>	pop  </a:t>
            </a:r>
            <a:r>
              <a:rPr lang="en-US" dirty="0" err="1"/>
              <a:t>ebp</a:t>
            </a:r>
            <a:r>
              <a:rPr lang="en-US" dirty="0"/>
              <a:t>		; restore old EBP value</a:t>
            </a:r>
          </a:p>
          <a:p>
            <a:pPr marL="90526" indent="0" algn="just">
              <a:spcAft>
                <a:spcPts val="1200"/>
              </a:spcAft>
              <a:buNone/>
            </a:pPr>
            <a:r>
              <a:rPr lang="en-US" dirty="0"/>
              <a:t>	ret</a:t>
            </a:r>
          </a:p>
          <a:p>
            <a:pPr algn="just"/>
            <a:r>
              <a:rPr lang="en-US" dirty="0"/>
              <a:t>Let’s look at the stack when the subprogram body begins.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40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24912C-4014-5851-7522-1D8802B6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6</a:t>
            </a:fld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4C5B2F-DAC3-D27F-6A14-4C8162078F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variables: Example (2)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027F2C-AACB-1D34-ED38-798A85E2C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768" y="1640840"/>
            <a:ext cx="5034207" cy="5440680"/>
          </a:xfrm>
        </p:spPr>
        <p:txBody>
          <a:bodyPr/>
          <a:lstStyle/>
          <a:p>
            <a:pPr algn="just"/>
            <a:r>
              <a:rPr lang="en-US" dirty="0"/>
              <a:t>Inside the body of the subprogram, parameters are referenced as:</a:t>
            </a:r>
          </a:p>
          <a:p>
            <a:pPr marL="90526" indent="0" algn="just">
              <a:buNone/>
            </a:pPr>
            <a:r>
              <a:rPr lang="en-US" dirty="0"/>
              <a:t>	[EBP + 8]: 1</a:t>
            </a:r>
            <a:r>
              <a:rPr lang="en-US" baseline="30000" dirty="0"/>
              <a:t>st</a:t>
            </a:r>
            <a:r>
              <a:rPr lang="en-US" dirty="0"/>
              <a:t> parameter</a:t>
            </a:r>
          </a:p>
          <a:p>
            <a:pPr marL="90526" indent="0" algn="just">
              <a:spcAft>
                <a:spcPts val="1200"/>
              </a:spcAft>
              <a:buNone/>
            </a:pPr>
            <a:r>
              <a:rPr lang="en-US" dirty="0"/>
              <a:t>	[EBP + 12]: 2</a:t>
            </a:r>
            <a:r>
              <a:rPr lang="en-US" baseline="30000" dirty="0"/>
              <a:t>nd</a:t>
            </a:r>
            <a:r>
              <a:rPr lang="en-US" dirty="0"/>
              <a:t> parameter</a:t>
            </a:r>
          </a:p>
          <a:p>
            <a:pPr algn="just"/>
            <a:r>
              <a:rPr lang="en-US" dirty="0"/>
              <a:t>Inside the body  of the subprogram, local variables are referenced as:</a:t>
            </a:r>
          </a:p>
          <a:p>
            <a:pPr marL="90526" indent="0" algn="just">
              <a:buNone/>
            </a:pPr>
            <a:r>
              <a:rPr lang="en-US" dirty="0"/>
              <a:t>	[EBP – 4]:   1</a:t>
            </a:r>
            <a:r>
              <a:rPr lang="en-US" baseline="30000" dirty="0"/>
              <a:t>st</a:t>
            </a:r>
            <a:r>
              <a:rPr lang="en-US" dirty="0"/>
              <a:t> local variable</a:t>
            </a:r>
          </a:p>
          <a:p>
            <a:pPr marL="90526" indent="0" algn="just">
              <a:buNone/>
            </a:pPr>
            <a:r>
              <a:rPr lang="en-US" dirty="0"/>
              <a:t>	[EBP – 8]:   2</a:t>
            </a:r>
            <a:r>
              <a:rPr lang="en-US" baseline="30000" dirty="0"/>
              <a:t>nd</a:t>
            </a:r>
            <a:r>
              <a:rPr lang="en-US" dirty="0"/>
              <a:t> local variable</a:t>
            </a:r>
          </a:p>
          <a:p>
            <a:pPr marL="90526" indent="0" algn="just">
              <a:buNone/>
            </a:pPr>
            <a:r>
              <a:rPr lang="en-US" dirty="0"/>
              <a:t>	[EBP – 12]: 3</a:t>
            </a:r>
            <a:r>
              <a:rPr lang="en-US" baseline="30000" dirty="0"/>
              <a:t>rd</a:t>
            </a:r>
            <a:r>
              <a:rPr lang="en-US" dirty="0"/>
              <a:t> local variable</a:t>
            </a:r>
          </a:p>
          <a:p>
            <a:pPr marL="90526" indent="0" algn="just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D806E2C-80ED-CB74-284E-C86410A6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915633"/>
              </p:ext>
            </p:extLst>
          </p:nvPr>
        </p:nvGraphicFramePr>
        <p:xfrm>
          <a:off x="5945485" y="1797968"/>
          <a:ext cx="4032448" cy="2688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363311988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323636219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            EBP + 12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nd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parameter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063596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        EBP + 8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aseline="30000" dirty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parameter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388159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        EBP + 4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Return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911949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        EBP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Saved EBP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22417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        EBP – 4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local variable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987425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        EBP – 8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nd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local variable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597236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        EBP – 12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rd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local variable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952451"/>
                  </a:ext>
                </a:extLst>
              </a:tr>
            </a:tbl>
          </a:graphicData>
        </a:graphic>
      </p:graphicFrame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875087C0-832D-20F4-14C6-F4D689E6B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50871" y="5202770"/>
            <a:ext cx="3221676" cy="1384300"/>
          </a:xfrm>
          <a:prstGeom prst="wedgeRoundRectCallout">
            <a:avLst>
              <a:gd name="adj1" fmla="val 22249"/>
              <a:gd name="adj2" fmla="val -101122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Very important to have this picture in mind </a:t>
            </a:r>
          </a:p>
        </p:txBody>
      </p:sp>
    </p:spTree>
    <p:extLst>
      <p:ext uri="{BB962C8B-B14F-4D97-AF65-F5344CB8AC3E}">
        <p14:creationId xmlns:p14="http://schemas.microsoft.com/office/powerpoint/2010/main" val="140096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362000" y="1155700"/>
            <a:ext cx="3665940" cy="52578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1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b="0" i="0" u="none" strike="noStrike" kern="1200" cap="none" spc="0" normalizeH="0" baseline="0" noProof="0" dirty="0">
                <a:ln>
                  <a:noFill/>
                </a:ln>
                <a:solidFill>
                  <a:srgbClr val="572314"/>
                </a:solidFill>
                <a:effectLst/>
                <a:uLnTx/>
                <a:uFillTx/>
                <a:ea typeface="+mn-ea"/>
                <a:cs typeface="Arial Black"/>
              </a:rPr>
              <a:t>ENTER and LEAVE</a:t>
            </a:r>
          </a:p>
        </p:txBody>
      </p:sp>
      <p:sp>
        <p:nvSpPr>
          <p:cNvPr id="3" name="TextBox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89992" y="2095500"/>
            <a:ext cx="7589001" cy="64120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2600" dirty="0">
                <a:solidFill>
                  <a:srgbClr val="000000"/>
                </a:solidFill>
                <a:latin typeface="+mj-lt"/>
                <a:cs typeface="Arial"/>
              </a:rPr>
              <a:t>We always have the same </a:t>
            </a:r>
            <a:r>
              <a:rPr lang="en-CA" sz="2600" i="1" dirty="0">
                <a:solidFill>
                  <a:srgbClr val="572314"/>
                </a:solidFill>
                <a:latin typeface="+mj-lt"/>
                <a:cs typeface="Arial Italic"/>
              </a:rPr>
              <a:t>prologue</a:t>
            </a:r>
            <a:r>
              <a:rPr lang="en-CA" sz="2600" dirty="0">
                <a:solidFill>
                  <a:srgbClr val="000000"/>
                </a:solidFill>
                <a:latin typeface="+mj-lt"/>
                <a:cs typeface="Arial"/>
              </a:rPr>
              <a:t> and the same </a:t>
            </a:r>
            <a:r>
              <a:rPr lang="en-CA" sz="2600" i="1" dirty="0">
                <a:solidFill>
                  <a:srgbClr val="572314"/>
                </a:solidFill>
                <a:latin typeface="+mj-lt"/>
                <a:cs typeface="Arial Italic"/>
              </a:rPr>
              <a:t>epilogue</a:t>
            </a:r>
          </a:p>
          <a:p>
            <a:pPr>
              <a:lnSpc>
                <a:spcPts val="2530"/>
              </a:lnSpc>
            </a:pPr>
            <a:endParaRPr lang="en-CA" sz="2600" dirty="0">
              <a:solidFill>
                <a:srgbClr val="000000"/>
              </a:solidFill>
              <a:latin typeface="+mj-lt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B15E791-0515-0332-34FC-750C18018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068264" y="3086100"/>
            <a:ext cx="7942046" cy="1243376"/>
            <a:chOff x="1765300" y="3086100"/>
            <a:chExt cx="7942046" cy="1243376"/>
          </a:xfrm>
        </p:grpSpPr>
        <p:sp>
          <p:nvSpPr>
            <p:cNvPr id="4" name="TextBox 4"/>
            <p:cNvSpPr txBox="1"/>
            <p:nvPr/>
          </p:nvSpPr>
          <p:spPr>
            <a:xfrm>
              <a:off x="1765300" y="3086100"/>
              <a:ext cx="1493999" cy="595676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CA" sz="2600">
                  <a:solidFill>
                    <a:srgbClr val="000000"/>
                  </a:solidFill>
                  <a:cs typeface="Arial"/>
                </a:rPr>
                <a:t>push    ebp</a:t>
              </a:r>
            </a:p>
            <a:p>
              <a:pPr>
                <a:lnSpc>
                  <a:spcPts val="2300"/>
                </a:lnSpc>
              </a:pPr>
              <a:endParaRPr lang="en-CA" sz="260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4470400" y="3086100"/>
              <a:ext cx="2615588" cy="595676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CA" sz="2600">
                  <a:solidFill>
                    <a:srgbClr val="000000"/>
                  </a:solidFill>
                  <a:cs typeface="Arial"/>
                </a:rPr>
                <a:t>; save old EBP value</a:t>
              </a:r>
            </a:p>
            <a:p>
              <a:pPr>
                <a:lnSpc>
                  <a:spcPts val="2300"/>
                </a:lnSpc>
              </a:pPr>
              <a:endParaRPr lang="en-CA" sz="260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765300" y="3403600"/>
              <a:ext cx="2027671" cy="595676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CA" sz="2600" dirty="0">
                  <a:solidFill>
                    <a:srgbClr val="000000"/>
                  </a:solidFill>
                  <a:cs typeface="Arial"/>
                </a:rPr>
                <a:t>mov    </a:t>
              </a:r>
              <a:r>
                <a:rPr lang="en-CA" sz="2600" dirty="0" err="1">
                  <a:solidFill>
                    <a:srgbClr val="000000"/>
                  </a:solidFill>
                  <a:cs typeface="Arial"/>
                </a:rPr>
                <a:t>ebp</a:t>
              </a:r>
              <a:r>
                <a:rPr lang="en-CA" sz="2600" dirty="0">
                  <a:solidFill>
                    <a:srgbClr val="000000"/>
                  </a:solidFill>
                  <a:cs typeface="Arial"/>
                </a:rPr>
                <a:t>, </a:t>
              </a:r>
              <a:r>
                <a:rPr lang="en-CA" sz="2600" dirty="0" err="1">
                  <a:solidFill>
                    <a:srgbClr val="000000"/>
                  </a:solidFill>
                  <a:cs typeface="Arial"/>
                </a:rPr>
                <a:t>esp</a:t>
              </a:r>
              <a:endParaRPr lang="en-CA" sz="2600" dirty="0">
                <a:solidFill>
                  <a:srgbClr val="000000"/>
                </a:solidFill>
                <a:cs typeface="Arial"/>
              </a:endParaRPr>
            </a:p>
            <a:p>
              <a:pPr>
                <a:lnSpc>
                  <a:spcPts val="2300"/>
                </a:lnSpc>
              </a:pPr>
              <a:endParaRPr lang="en-CA" sz="2600" dirty="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4470400" y="3403600"/>
              <a:ext cx="2021644" cy="300723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CA" sz="2600" dirty="0">
                  <a:solidFill>
                    <a:srgbClr val="000000"/>
                  </a:solidFill>
                  <a:cs typeface="Arial"/>
                </a:rPr>
                <a:t>; set EBP = ESP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765300" y="3733800"/>
              <a:ext cx="1740798" cy="595676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CA" sz="2600" dirty="0">
                  <a:solidFill>
                    <a:srgbClr val="000000"/>
                  </a:solidFill>
                  <a:cs typeface="Arial"/>
                </a:rPr>
                <a:t>sub     </a:t>
              </a:r>
              <a:r>
                <a:rPr lang="en-CA" sz="2600" dirty="0" err="1">
                  <a:solidFill>
                    <a:srgbClr val="000000"/>
                  </a:solidFill>
                  <a:cs typeface="Arial"/>
                </a:rPr>
                <a:t>esp</a:t>
              </a:r>
              <a:r>
                <a:rPr lang="en-CA" sz="2600" dirty="0">
                  <a:solidFill>
                    <a:srgbClr val="000000"/>
                  </a:solidFill>
                  <a:cs typeface="Arial"/>
                </a:rPr>
                <a:t>, X</a:t>
              </a:r>
            </a:p>
            <a:p>
              <a:pPr>
                <a:lnSpc>
                  <a:spcPts val="2300"/>
                </a:lnSpc>
              </a:pPr>
              <a:endParaRPr lang="en-CA" sz="2600" dirty="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4470400" y="3733800"/>
              <a:ext cx="5236946" cy="595676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CA" sz="2600">
                  <a:solidFill>
                    <a:srgbClr val="000000"/>
                  </a:solidFill>
                  <a:cs typeface="Arial"/>
                </a:rPr>
                <a:t>; reserve X=4*N bytes for N local vars</a:t>
              </a:r>
            </a:p>
            <a:p>
              <a:pPr>
                <a:lnSpc>
                  <a:spcPts val="2300"/>
                </a:lnSpc>
              </a:pPr>
              <a:endParaRPr lang="en-CA" sz="2600">
                <a:solidFill>
                  <a:srgbClr val="000000"/>
                </a:solidFill>
                <a:cs typeface="Arial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328028-E5E3-F31F-95B3-1BA80D0D9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068264" y="5295900"/>
            <a:ext cx="6543908" cy="1243376"/>
            <a:chOff x="1765300" y="5295900"/>
            <a:chExt cx="6543908" cy="1243376"/>
          </a:xfrm>
        </p:grpSpPr>
        <p:sp>
          <p:nvSpPr>
            <p:cNvPr id="10" name="TextBox 10"/>
            <p:cNvSpPr txBox="1"/>
            <p:nvPr/>
          </p:nvSpPr>
          <p:spPr>
            <a:xfrm>
              <a:off x="1765300" y="5295900"/>
              <a:ext cx="2027671" cy="595676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CA" sz="2600">
                  <a:solidFill>
                    <a:srgbClr val="000000"/>
                  </a:solidFill>
                  <a:cs typeface="Arial"/>
                </a:rPr>
                <a:t>mov    esp, ebp</a:t>
              </a:r>
            </a:p>
            <a:p>
              <a:pPr>
                <a:lnSpc>
                  <a:spcPts val="2300"/>
                </a:lnSpc>
              </a:pPr>
              <a:endParaRPr lang="en-CA" sz="260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4470400" y="5295900"/>
              <a:ext cx="3838808" cy="595676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CA" sz="2600" dirty="0">
                  <a:solidFill>
                    <a:srgbClr val="000000"/>
                  </a:solidFill>
                  <a:cs typeface="Arial"/>
                </a:rPr>
                <a:t>; remove space for local vars</a:t>
              </a:r>
            </a:p>
            <a:p>
              <a:pPr>
                <a:lnSpc>
                  <a:spcPts val="2300"/>
                </a:lnSpc>
              </a:pPr>
              <a:endParaRPr lang="en-CA" sz="2600" dirty="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765300" y="5613400"/>
              <a:ext cx="1383392" cy="595676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CA" sz="2600" dirty="0">
                  <a:solidFill>
                    <a:srgbClr val="000000"/>
                  </a:solidFill>
                  <a:cs typeface="Arial"/>
                </a:rPr>
                <a:t>pop    </a:t>
              </a:r>
              <a:r>
                <a:rPr lang="en-CA" sz="2600" dirty="0" err="1">
                  <a:solidFill>
                    <a:srgbClr val="000000"/>
                  </a:solidFill>
                  <a:cs typeface="Arial"/>
                </a:rPr>
                <a:t>ebp</a:t>
              </a:r>
              <a:endParaRPr lang="en-CA" sz="2600" dirty="0">
                <a:solidFill>
                  <a:srgbClr val="000000"/>
                </a:solidFill>
                <a:cs typeface="Arial"/>
              </a:endParaRPr>
            </a:p>
            <a:p>
              <a:pPr>
                <a:lnSpc>
                  <a:spcPts val="2300"/>
                </a:lnSpc>
              </a:pPr>
              <a:endParaRPr lang="en-CA" sz="2600" dirty="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4470400" y="5613400"/>
              <a:ext cx="3050259" cy="595676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CA" sz="2600">
                  <a:solidFill>
                    <a:srgbClr val="000000"/>
                  </a:solidFill>
                  <a:cs typeface="Arial"/>
                </a:rPr>
                <a:t>; restore old EBP value</a:t>
              </a:r>
            </a:p>
            <a:p>
              <a:pPr>
                <a:lnSpc>
                  <a:spcPts val="2300"/>
                </a:lnSpc>
              </a:pPr>
              <a:endParaRPr lang="en-CA" sz="260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765300" y="5943600"/>
              <a:ext cx="395686" cy="595676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CA" sz="2600">
                  <a:solidFill>
                    <a:srgbClr val="000000"/>
                  </a:solidFill>
                  <a:cs typeface="Arial"/>
                </a:rPr>
                <a:t>ret</a:t>
              </a:r>
            </a:p>
            <a:p>
              <a:pPr>
                <a:lnSpc>
                  <a:spcPts val="2300"/>
                </a:lnSpc>
              </a:pPr>
              <a:endParaRPr lang="en-CA" sz="260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4470400" y="5943600"/>
              <a:ext cx="997068" cy="595676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CA" sz="2600">
                  <a:solidFill>
                    <a:srgbClr val="000000"/>
                  </a:solidFill>
                  <a:cs typeface="Arial"/>
                </a:rPr>
                <a:t>; return</a:t>
              </a:r>
            </a:p>
            <a:p>
              <a:pPr>
                <a:lnSpc>
                  <a:spcPts val="2300"/>
                </a:lnSpc>
              </a:pPr>
              <a:endParaRPr lang="en-CA" sz="2600">
                <a:solidFill>
                  <a:srgbClr val="000000"/>
                </a:solidFill>
                <a:cs typeface="Arial"/>
              </a:endParaRPr>
            </a:p>
          </p:txBody>
        </p:sp>
      </p:grp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D4F0346-41EF-46C5-21EC-25814D092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7</a:t>
            </a:fld>
            <a:endParaRPr lang="en-CA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29CCA1A-F794-6CA4-C661-AA9089C84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664964" y="2857004"/>
            <a:ext cx="4660380" cy="2141155"/>
            <a:chOff x="1362000" y="2857004"/>
            <a:chExt cx="4660380" cy="2141155"/>
          </a:xfrm>
        </p:grpSpPr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6623E763-5A21-F41A-33B2-13AA51D690E5}"/>
                </a:ext>
              </a:extLst>
            </p:cNvPr>
            <p:cNvSpPr/>
            <p:nvPr/>
          </p:nvSpPr>
          <p:spPr>
            <a:xfrm>
              <a:off x="1362000" y="2857004"/>
              <a:ext cx="495300" cy="152449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83E298A-AEBD-51A3-76B0-297F915A8CB0}"/>
                </a:ext>
              </a:extLst>
            </p:cNvPr>
            <p:cNvGrpSpPr/>
            <p:nvPr/>
          </p:nvGrpSpPr>
          <p:grpSpPr>
            <a:xfrm>
              <a:off x="2654300" y="4381500"/>
              <a:ext cx="3368080" cy="616659"/>
              <a:chOff x="2654300" y="4381500"/>
              <a:chExt cx="3368080" cy="616659"/>
            </a:xfrm>
          </p:grpSpPr>
          <p:sp>
            <p:nvSpPr>
              <p:cNvPr id="21" name="TextBox 10">
                <a:extLst>
                  <a:ext uri="{FF2B5EF4-FFF2-40B4-BE49-F238E27FC236}">
                    <a16:creationId xmlns:a16="http://schemas.microsoft.com/office/drawing/2014/main" id="{4D33337E-2A3E-C726-382F-866C5AE3615A}"/>
                  </a:ext>
                </a:extLst>
              </p:cNvPr>
              <p:cNvSpPr txBox="1"/>
              <p:nvPr/>
            </p:nvSpPr>
            <p:spPr>
              <a:xfrm>
                <a:off x="4478431" y="4381500"/>
                <a:ext cx="1543949" cy="595676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>
                <a:spAutoFit/>
              </a:bodyPr>
              <a:lstStyle/>
              <a:p>
                <a:pPr>
                  <a:lnSpc>
                    <a:spcPts val="2300"/>
                  </a:lnSpc>
                </a:pPr>
                <a:r>
                  <a:rPr lang="en-CA" sz="2600" dirty="0">
                    <a:solidFill>
                      <a:srgbClr val="000000"/>
                    </a:solidFill>
                    <a:cs typeface="Arial"/>
                  </a:rPr>
                  <a:t>enter   X, 0</a:t>
                </a:r>
              </a:p>
              <a:p>
                <a:pPr>
                  <a:lnSpc>
                    <a:spcPts val="2300"/>
                  </a:lnSpc>
                </a:pPr>
                <a:endParaRPr lang="en-CA" sz="2600" dirty="0">
                  <a:solidFill>
                    <a:srgbClr val="000000"/>
                  </a:solidFill>
                  <a:cs typeface="Arial"/>
                </a:endParaRPr>
              </a:p>
            </p:txBody>
          </p:sp>
          <p:sp>
            <p:nvSpPr>
              <p:cNvPr id="22" name="TextBox 11">
                <a:extLst>
                  <a:ext uri="{FF2B5EF4-FFF2-40B4-BE49-F238E27FC236}">
                    <a16:creationId xmlns:a16="http://schemas.microsoft.com/office/drawing/2014/main" id="{C7B9EB3C-FD71-7185-AC6C-1003894DDF5E}"/>
                  </a:ext>
                </a:extLst>
              </p:cNvPr>
              <p:cNvSpPr txBox="1"/>
              <p:nvPr/>
            </p:nvSpPr>
            <p:spPr>
              <a:xfrm>
                <a:off x="2654300" y="4402483"/>
                <a:ext cx="1755289" cy="595676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>
                <a:spAutoFit/>
              </a:bodyPr>
              <a:lstStyle/>
              <a:p>
                <a:pPr>
                  <a:lnSpc>
                    <a:spcPts val="2300"/>
                  </a:lnSpc>
                </a:pPr>
                <a:r>
                  <a:rPr lang="en-CA" sz="2600" dirty="0">
                    <a:solidFill>
                      <a:srgbClr val="FF2600"/>
                    </a:solidFill>
                    <a:cs typeface="Arial"/>
                  </a:rPr>
                  <a:t>equivalent to</a:t>
                </a:r>
              </a:p>
              <a:p>
                <a:pPr>
                  <a:lnSpc>
                    <a:spcPts val="2300"/>
                  </a:lnSpc>
                </a:pPr>
                <a:endParaRPr lang="en-CA" sz="2600" dirty="0">
                  <a:solidFill>
                    <a:srgbClr val="FF2600"/>
                  </a:solidFill>
                  <a:cs typeface="Arial"/>
                </a:endParaRPr>
              </a:p>
            </p:txBody>
          </p:sp>
        </p:grp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789239AB-7A52-9220-F88D-8A01FD1CC3E9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rot="10800000" flipH="1" flipV="1">
              <a:off x="1362000" y="3619253"/>
              <a:ext cx="1127200" cy="973730"/>
            </a:xfrm>
            <a:prstGeom prst="bentConnector3">
              <a:avLst>
                <a:gd name="adj1" fmla="val -2028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53DD6E1-ECBE-B850-A199-CDADA4421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667260" y="5128073"/>
            <a:ext cx="3938004" cy="2415124"/>
            <a:chOff x="1667260" y="5128073"/>
            <a:chExt cx="3938004" cy="2415124"/>
          </a:xfrm>
        </p:grpSpPr>
        <p:sp>
          <p:nvSpPr>
            <p:cNvPr id="29" name="Left Brace 28">
              <a:extLst>
                <a:ext uri="{FF2B5EF4-FFF2-40B4-BE49-F238E27FC236}">
                  <a16:creationId xmlns:a16="http://schemas.microsoft.com/office/drawing/2014/main" id="{ACA71E34-F674-5173-EDF9-C014873F7CFE}"/>
                </a:ext>
              </a:extLst>
            </p:cNvPr>
            <p:cNvSpPr/>
            <p:nvPr/>
          </p:nvSpPr>
          <p:spPr>
            <a:xfrm>
              <a:off x="1667260" y="5128073"/>
              <a:ext cx="495300" cy="152449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BCC2109-9EBE-23CF-7B97-8050AC0572B6}"/>
                </a:ext>
              </a:extLst>
            </p:cNvPr>
            <p:cNvGrpSpPr/>
            <p:nvPr/>
          </p:nvGrpSpPr>
          <p:grpSpPr>
            <a:xfrm>
              <a:off x="2959560" y="6652569"/>
              <a:ext cx="2645704" cy="890628"/>
              <a:chOff x="2654300" y="4381500"/>
              <a:chExt cx="2645704" cy="890628"/>
            </a:xfrm>
          </p:grpSpPr>
          <p:sp>
            <p:nvSpPr>
              <p:cNvPr id="32" name="TextBox 10">
                <a:extLst>
                  <a:ext uri="{FF2B5EF4-FFF2-40B4-BE49-F238E27FC236}">
                    <a16:creationId xmlns:a16="http://schemas.microsoft.com/office/drawing/2014/main" id="{4DABB4E7-2FDC-68A5-8341-B7CA014EA47B}"/>
                  </a:ext>
                </a:extLst>
              </p:cNvPr>
              <p:cNvSpPr txBox="1"/>
              <p:nvPr/>
            </p:nvSpPr>
            <p:spPr>
              <a:xfrm>
                <a:off x="4545759" y="4381500"/>
                <a:ext cx="754245" cy="890628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>
                <a:spAutoFit/>
              </a:bodyPr>
              <a:lstStyle/>
              <a:p>
                <a:pPr>
                  <a:lnSpc>
                    <a:spcPts val="2300"/>
                  </a:lnSpc>
                </a:pPr>
                <a:r>
                  <a:rPr lang="en-CA" sz="2600" dirty="0">
                    <a:solidFill>
                      <a:srgbClr val="000000"/>
                    </a:solidFill>
                    <a:cs typeface="Arial"/>
                  </a:rPr>
                  <a:t>Leave</a:t>
                </a:r>
              </a:p>
              <a:p>
                <a:pPr>
                  <a:lnSpc>
                    <a:spcPts val="2300"/>
                  </a:lnSpc>
                </a:pPr>
                <a:r>
                  <a:rPr lang="en-CA" sz="2600" dirty="0">
                    <a:solidFill>
                      <a:srgbClr val="000000"/>
                    </a:solidFill>
                    <a:cs typeface="Arial"/>
                  </a:rPr>
                  <a:t>ret</a:t>
                </a:r>
              </a:p>
              <a:p>
                <a:pPr>
                  <a:lnSpc>
                    <a:spcPts val="2300"/>
                  </a:lnSpc>
                </a:pPr>
                <a:endParaRPr lang="en-CA" sz="2600" dirty="0">
                  <a:solidFill>
                    <a:srgbClr val="000000"/>
                  </a:solidFill>
                  <a:cs typeface="Arial"/>
                </a:endParaRPr>
              </a:p>
            </p:txBody>
          </p:sp>
          <p:sp>
            <p:nvSpPr>
              <p:cNvPr id="33" name="TextBox 11">
                <a:extLst>
                  <a:ext uri="{FF2B5EF4-FFF2-40B4-BE49-F238E27FC236}">
                    <a16:creationId xmlns:a16="http://schemas.microsoft.com/office/drawing/2014/main" id="{9848D22B-5E64-2E1A-EBC7-C325A6EDC429}"/>
                  </a:ext>
                </a:extLst>
              </p:cNvPr>
              <p:cNvSpPr txBox="1"/>
              <p:nvPr/>
            </p:nvSpPr>
            <p:spPr>
              <a:xfrm>
                <a:off x="2654300" y="4402483"/>
                <a:ext cx="1755289" cy="595676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>
                <a:spAutoFit/>
              </a:bodyPr>
              <a:lstStyle/>
              <a:p>
                <a:pPr>
                  <a:lnSpc>
                    <a:spcPts val="2300"/>
                  </a:lnSpc>
                </a:pPr>
                <a:r>
                  <a:rPr lang="en-CA" sz="2600" dirty="0">
                    <a:solidFill>
                      <a:srgbClr val="FF2600"/>
                    </a:solidFill>
                    <a:cs typeface="Arial"/>
                  </a:rPr>
                  <a:t>equivalent to</a:t>
                </a:r>
              </a:p>
              <a:p>
                <a:pPr>
                  <a:lnSpc>
                    <a:spcPts val="2300"/>
                  </a:lnSpc>
                </a:pPr>
                <a:endParaRPr lang="en-CA" sz="2600" dirty="0">
                  <a:solidFill>
                    <a:srgbClr val="FF2600"/>
                  </a:solidFill>
                  <a:cs typeface="Arial"/>
                </a:endParaRPr>
              </a:p>
            </p:txBody>
          </p:sp>
        </p:grp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DC322B2B-9277-A93B-2BBE-CC45534D16C7}"/>
                </a:ext>
              </a:extLst>
            </p:cNvPr>
            <p:cNvCxnSpPr>
              <a:cxnSpLocks/>
              <a:stCxn id="29" idx="1"/>
            </p:cNvCxnSpPr>
            <p:nvPr/>
          </p:nvCxnSpPr>
          <p:spPr>
            <a:xfrm rot="10800000" flipH="1" flipV="1">
              <a:off x="1667260" y="5890322"/>
              <a:ext cx="1127200" cy="973730"/>
            </a:xfrm>
            <a:prstGeom prst="bentConnector3">
              <a:avLst>
                <a:gd name="adj1" fmla="val -2028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164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Grp="1"/>
          </p:cNvSpPr>
          <p:nvPr>
            <p:ph type="title" idx="4294967295"/>
          </p:nvPr>
        </p:nvSpPr>
        <p:spPr>
          <a:xfrm>
            <a:off x="1506016" y="1168400"/>
            <a:ext cx="4200574" cy="47448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6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b="0" i="0" u="none" strike="noStrike" kern="1200" cap="none" spc="0" normalizeH="0" baseline="0" noProof="0" dirty="0">
                <a:ln>
                  <a:noFill/>
                </a:ln>
                <a:solidFill>
                  <a:srgbClr val="572314"/>
                </a:solidFill>
                <a:effectLst/>
                <a:uLnTx/>
                <a:uFillTx/>
                <a:ea typeface="+mn-ea"/>
                <a:cs typeface="Arial Black"/>
              </a:rPr>
              <a:t>Recall NASM Skeleton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848916" y="2095500"/>
            <a:ext cx="87249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lang="en-CA" sz="1522">
                <a:solidFill>
                  <a:srgbClr val="FF2600"/>
                </a:solidFill>
                <a:latin typeface="Arial"/>
                <a:cs typeface="Arial"/>
              </a:rPr>
              <a:t>; include directives</a:t>
            </a:r>
          </a:p>
          <a:p>
            <a:pPr>
              <a:lnSpc>
                <a:spcPts val="1725"/>
              </a:lnSpc>
            </a:pPr>
            <a:endParaRPr lang="en-CA" sz="1522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506016" y="2641600"/>
            <a:ext cx="90678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lang="en-CA" sz="1522">
                <a:solidFill>
                  <a:srgbClr val="0432FF"/>
                </a:solidFill>
                <a:latin typeface="Arial"/>
                <a:cs typeface="Arial"/>
              </a:rPr>
              <a:t>segment .data</a:t>
            </a:r>
          </a:p>
          <a:p>
            <a:pPr>
              <a:lnSpc>
                <a:spcPts val="1725"/>
              </a:lnSpc>
            </a:pPr>
            <a:endParaRPr lang="en-CA" sz="1522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848916" y="2921000"/>
            <a:ext cx="87249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lang="en-CA" sz="1522">
                <a:solidFill>
                  <a:srgbClr val="FF2600"/>
                </a:solidFill>
                <a:latin typeface="Arial"/>
                <a:cs typeface="Arial"/>
              </a:rPr>
              <a:t>; DX directives</a:t>
            </a:r>
          </a:p>
          <a:p>
            <a:pPr>
              <a:lnSpc>
                <a:spcPts val="1725"/>
              </a:lnSpc>
            </a:pPr>
            <a:endParaRPr lang="en-CA" sz="152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506016" y="3479800"/>
            <a:ext cx="90678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lang="en-CA" sz="1522">
                <a:solidFill>
                  <a:srgbClr val="0432FF"/>
                </a:solidFill>
                <a:latin typeface="Arial"/>
                <a:cs typeface="Arial"/>
              </a:rPr>
              <a:t>segment .bss</a:t>
            </a:r>
          </a:p>
          <a:p>
            <a:pPr>
              <a:lnSpc>
                <a:spcPts val="1725"/>
              </a:lnSpc>
            </a:pPr>
            <a:endParaRPr lang="en-CA" sz="1522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848916" y="3746500"/>
            <a:ext cx="87249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lang="en-CA" sz="1522">
                <a:solidFill>
                  <a:srgbClr val="FF2600"/>
                </a:solidFill>
                <a:latin typeface="Arial"/>
                <a:cs typeface="Arial"/>
              </a:rPr>
              <a:t>; RESX directives</a:t>
            </a:r>
          </a:p>
          <a:p>
            <a:pPr>
              <a:lnSpc>
                <a:spcPts val="1725"/>
              </a:lnSpc>
            </a:pPr>
            <a:endParaRPr lang="en-CA" sz="1522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06016" y="4305300"/>
            <a:ext cx="90678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lang="en-CA" sz="1522">
                <a:solidFill>
                  <a:srgbClr val="0432FF"/>
                </a:solidFill>
                <a:latin typeface="Arial"/>
                <a:cs typeface="Arial"/>
              </a:rPr>
              <a:t>segment .text</a:t>
            </a:r>
          </a:p>
          <a:p>
            <a:pPr>
              <a:lnSpc>
                <a:spcPts val="1725"/>
              </a:lnSpc>
            </a:pPr>
            <a:endParaRPr lang="en-CA" sz="152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848916" y="4546600"/>
            <a:ext cx="87249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531597">
              <a:lnSpc>
                <a:spcPts val="2100"/>
              </a:lnSpc>
            </a:pPr>
            <a:r>
              <a:rPr lang="en-CA" sz="1522">
                <a:solidFill>
                  <a:srgbClr val="000000"/>
                </a:solidFill>
                <a:latin typeface="Arial"/>
                <a:cs typeface="Arial"/>
              </a:rPr>
              <a:t>global asm_main</a:t>
            </a:r>
            <a:br>
              <a:rPr lang="en-CA" sz="1522">
                <a:solidFill>
                  <a:srgbClr val="000000"/>
                </a:solidFill>
                <a:latin typeface="Times New Roman"/>
              </a:rPr>
            </a:br>
            <a:r>
              <a:rPr lang="en-CA" sz="1522">
                <a:solidFill>
                  <a:srgbClr val="000000"/>
                </a:solidFill>
                <a:latin typeface="Arial"/>
                <a:cs typeface="Arial"/>
              </a:rPr>
              <a:t>asm_main:</a:t>
            </a:r>
          </a:p>
          <a:p>
            <a:pPr>
              <a:lnSpc>
                <a:spcPts val="2100"/>
              </a:lnSpc>
            </a:pPr>
            <a:endParaRPr lang="en-CA" sz="1522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356916" y="5092700"/>
            <a:ext cx="26670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3579">
              <a:lnSpc>
                <a:spcPts val="2100"/>
              </a:lnSpc>
              <a:tabLst>
                <a:tab pos="939800" algn="l"/>
              </a:tabLst>
            </a:pPr>
            <a:r>
              <a:rPr lang="en-CA" sz="1522" dirty="0">
                <a:solidFill>
                  <a:srgbClr val="000000"/>
                </a:solidFill>
                <a:latin typeface="Arial"/>
                <a:cs typeface="Arial"/>
              </a:rPr>
              <a:t>enter	0,0</a:t>
            </a:r>
            <a:br>
              <a:rPr lang="en-CA" sz="1522" dirty="0">
                <a:solidFill>
                  <a:srgbClr val="000000"/>
                </a:solidFill>
                <a:latin typeface="Times New Roman"/>
              </a:rPr>
            </a:br>
            <a:r>
              <a:rPr lang="en-CA" sz="1522" dirty="0" err="1">
                <a:solidFill>
                  <a:srgbClr val="000000"/>
                </a:solidFill>
                <a:latin typeface="Arial"/>
                <a:cs typeface="Arial"/>
              </a:rPr>
              <a:t>pusha</a:t>
            </a:r>
            <a:endParaRPr lang="en-CA" sz="1522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ts val="2100"/>
              </a:lnSpc>
            </a:pPr>
            <a:endParaRPr lang="en-CA" sz="1522" dirty="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356916" y="5689600"/>
            <a:ext cx="26670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CA" sz="1522">
                <a:solidFill>
                  <a:srgbClr val="FF2600"/>
                </a:solidFill>
                <a:latin typeface="Arial"/>
                <a:cs typeface="Arial"/>
              </a:rPr>
              <a:t>; Your program here</a:t>
            </a:r>
          </a:p>
          <a:p>
            <a:pPr>
              <a:lnSpc>
                <a:spcPts val="1725"/>
              </a:lnSpc>
            </a:pPr>
            <a:endParaRPr lang="en-CA" sz="1522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356916" y="5956300"/>
            <a:ext cx="26670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CA" sz="1522">
                <a:solidFill>
                  <a:srgbClr val="000000"/>
                </a:solidFill>
                <a:latin typeface="Arial"/>
                <a:cs typeface="Arial"/>
              </a:rPr>
              <a:t>popa</a:t>
            </a:r>
          </a:p>
          <a:p>
            <a:pPr>
              <a:lnSpc>
                <a:spcPts val="1725"/>
              </a:lnSpc>
            </a:pPr>
            <a:endParaRPr lang="en-CA" sz="1522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356916" y="6184900"/>
            <a:ext cx="26670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939800" algn="l"/>
              </a:tabLst>
            </a:pPr>
            <a:r>
              <a:rPr lang="en-CA" sz="1522">
                <a:solidFill>
                  <a:srgbClr val="000000"/>
                </a:solidFill>
                <a:latin typeface="Arial"/>
                <a:cs typeface="Arial"/>
              </a:rPr>
              <a:t>mov	eax, 0</a:t>
            </a:r>
            <a:br>
              <a:rPr lang="en-CA" sz="1522">
                <a:solidFill>
                  <a:srgbClr val="000000"/>
                </a:solidFill>
                <a:latin typeface="Times New Roman"/>
              </a:rPr>
            </a:br>
            <a:r>
              <a:rPr lang="en-CA" sz="1522">
                <a:solidFill>
                  <a:srgbClr val="000000"/>
                </a:solidFill>
                <a:latin typeface="Arial"/>
                <a:cs typeface="Arial"/>
              </a:rPr>
              <a:t>leave</a:t>
            </a:r>
          </a:p>
          <a:p>
            <a:pPr>
              <a:lnSpc>
                <a:spcPts val="2100"/>
              </a:lnSpc>
            </a:pPr>
            <a:endParaRPr lang="en-CA" sz="1522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356916" y="6756400"/>
            <a:ext cx="26670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CA" sz="1522">
                <a:solidFill>
                  <a:srgbClr val="000000"/>
                </a:solidFill>
                <a:latin typeface="Arial"/>
                <a:cs typeface="Arial"/>
              </a:rPr>
              <a:t>ret</a:t>
            </a:r>
          </a:p>
          <a:p>
            <a:pPr>
              <a:lnSpc>
                <a:spcPts val="1725"/>
              </a:lnSpc>
            </a:pPr>
            <a:endParaRPr lang="en-CA" sz="1522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125516" y="5092700"/>
            <a:ext cx="53340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522">
                <a:solidFill>
                  <a:srgbClr val="000000"/>
                </a:solidFill>
                <a:latin typeface="Arial"/>
                <a:cs typeface="Arial"/>
              </a:rPr>
              <a:t>; Save EBP, reserve 0 bytes for local variables</a:t>
            </a:r>
            <a:br>
              <a:rPr lang="en-CA" sz="1522">
                <a:solidFill>
                  <a:srgbClr val="000000"/>
                </a:solidFill>
                <a:latin typeface="Times New Roman"/>
              </a:rPr>
            </a:br>
            <a:r>
              <a:rPr lang="en-CA" sz="1522">
                <a:solidFill>
                  <a:srgbClr val="000000"/>
                </a:solidFill>
                <a:latin typeface="Arial"/>
                <a:cs typeface="Arial"/>
              </a:rPr>
              <a:t>; Save ALL registers</a:t>
            </a:r>
          </a:p>
          <a:p>
            <a:pPr>
              <a:lnSpc>
                <a:spcPts val="2100"/>
              </a:lnSpc>
            </a:pPr>
            <a:endParaRPr lang="en-CA" sz="1522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125516" y="5918200"/>
            <a:ext cx="53340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522">
                <a:solidFill>
                  <a:srgbClr val="000000"/>
                </a:solidFill>
                <a:latin typeface="Arial"/>
                <a:cs typeface="Arial"/>
              </a:rPr>
              <a:t>; Restore ALL registers</a:t>
            </a:r>
            <a:br>
              <a:rPr lang="en-CA" sz="1522">
                <a:solidFill>
                  <a:srgbClr val="000000"/>
                </a:solidFill>
                <a:latin typeface="Times New Roman"/>
              </a:rPr>
            </a:br>
            <a:r>
              <a:rPr lang="en-CA" sz="1522">
                <a:solidFill>
                  <a:srgbClr val="000000"/>
                </a:solidFill>
                <a:latin typeface="Arial"/>
                <a:cs typeface="Arial"/>
              </a:rPr>
              <a:t>; Set the return value to 0</a:t>
            </a:r>
          </a:p>
          <a:p>
            <a:pPr>
              <a:lnSpc>
                <a:spcPts val="2100"/>
              </a:lnSpc>
            </a:pPr>
            <a:endParaRPr lang="en-CA" sz="1522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5125516" y="6451600"/>
            <a:ext cx="53340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9">
              <a:lnSpc>
                <a:spcPts val="2100"/>
              </a:lnSpc>
            </a:pPr>
            <a:r>
              <a:rPr lang="en-CA" sz="1522">
                <a:solidFill>
                  <a:srgbClr val="000000"/>
                </a:solidFill>
                <a:latin typeface="Arial"/>
                <a:cs typeface="Arial"/>
              </a:rPr>
              <a:t>; Restore EBP, remove space for local variables</a:t>
            </a:r>
            <a:br>
              <a:rPr lang="en-CA" sz="1522">
                <a:solidFill>
                  <a:srgbClr val="000000"/>
                </a:solidFill>
                <a:latin typeface="Times New Roman"/>
              </a:rPr>
            </a:br>
            <a:r>
              <a:rPr lang="en-CA" sz="1522">
                <a:solidFill>
                  <a:srgbClr val="000000"/>
                </a:solidFill>
                <a:latin typeface="Arial"/>
                <a:cs typeface="Arial"/>
              </a:rPr>
              <a:t>; Pop the return address and jump to it</a:t>
            </a:r>
          </a:p>
          <a:p>
            <a:pPr>
              <a:lnSpc>
                <a:spcPts val="2100"/>
              </a:lnSpc>
            </a:pPr>
            <a:endParaRPr lang="en-CA" sz="1522">
              <a:solidFill>
                <a:srgbClr val="000000"/>
              </a:solidFill>
            </a:endParaRP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B1BFC2CD-7343-33F3-EBBA-C9A5CBC1B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8</a:t>
            </a:fld>
            <a:endParaRPr lang="en-CA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D11443-51B8-7A14-BC2E-8232B86EC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9</a:t>
            </a:fld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996C00-B3F9-5B6A-3150-4EF64E6FD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169" y="502568"/>
            <a:ext cx="8247888" cy="1295400"/>
          </a:xfrm>
        </p:spPr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DE4829-5C76-9FCB-F969-FCB5B5A17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9169" y="1640840"/>
            <a:ext cx="8247888" cy="5629736"/>
          </a:xfrm>
        </p:spPr>
        <p:txBody>
          <a:bodyPr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en-US" dirty="0"/>
              <a:t>Write an assembly program that calculates and prints the first N Fibonacci numbers. The main program should call a recursive subprogram, named Fibonacci, to calculate the </a:t>
            </a:r>
            <a:r>
              <a:rPr lang="en-US" i="1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Fibonacci number in the series. The following is the Java code of Fibonacci subprogram and the main program.</a:t>
            </a:r>
          </a:p>
          <a:p>
            <a:pPr marL="90526" indent="0" algn="just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AAF852-7F1F-4A27-2E9B-B7CE1AF002B9}"/>
              </a:ext>
            </a:extLst>
          </p:cNvPr>
          <p:cNvSpPr txBox="1"/>
          <p:nvPr/>
        </p:nvSpPr>
        <p:spPr>
          <a:xfrm>
            <a:off x="1284784" y="4445769"/>
            <a:ext cx="503582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526" indent="0" algn="just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Fibonacci(int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{</a:t>
            </a:r>
          </a:p>
          <a:p>
            <a:pPr marL="90526" indent="0" algn="just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int x ;     //x is a local variable</a:t>
            </a:r>
          </a:p>
          <a:p>
            <a:pPr marL="90526" indent="0" algn="just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if (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== 0) return 0;</a:t>
            </a:r>
          </a:p>
          <a:p>
            <a:pPr marL="90526" indent="0" algn="just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else if (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== 1) return 1;</a:t>
            </a:r>
          </a:p>
          <a:p>
            <a:pPr marL="90526" indent="0" algn="just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else{</a:t>
            </a:r>
          </a:p>
          <a:p>
            <a:pPr marL="90526" indent="0" algn="just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      x = Fibonacci(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1);</a:t>
            </a:r>
          </a:p>
          <a:p>
            <a:pPr marL="90526" indent="0" algn="just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      return  x + Fibonacci(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2);</a:t>
            </a:r>
          </a:p>
          <a:p>
            <a:pPr marL="90526" indent="0" algn="just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}</a:t>
            </a:r>
          </a:p>
          <a:p>
            <a:pPr marL="90526" indent="0" algn="just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}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86B35E-122A-E1F2-F5C8-2F8858706D9A}"/>
              </a:ext>
            </a:extLst>
          </p:cNvPr>
          <p:cNvSpPr txBox="1"/>
          <p:nvPr/>
        </p:nvSpPr>
        <p:spPr>
          <a:xfrm>
            <a:off x="5898030" y="4455708"/>
            <a:ext cx="503582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526" indent="0" algn="just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static void main (String[]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{</a:t>
            </a:r>
          </a:p>
          <a:p>
            <a:pPr marL="90526" indent="0" algn="just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int N = 7;</a:t>
            </a:r>
          </a:p>
          <a:p>
            <a:pPr marL="90526" indent="0" algn="just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for(int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0;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 N;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++){</a:t>
            </a:r>
          </a:p>
          <a:p>
            <a:pPr marL="90526" indent="0" algn="just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System.out.print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(Fibonacci(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)+ " ");</a:t>
            </a:r>
          </a:p>
          <a:p>
            <a:pPr marL="90526" indent="0" algn="just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}</a:t>
            </a:r>
          </a:p>
          <a:p>
            <a:pPr marL="90526" indent="0" algn="just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420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2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6C624115-2C81-4917-AFE8-1C85EE523255}" vid="{3E699CF0-54A9-40E9-9A8F-7987EBF898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5170</TotalTime>
  <Words>930</Words>
  <Application>Microsoft Office PowerPoint</Application>
  <PresentationFormat>Custom</PresentationFormat>
  <Paragraphs>119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Arial Black</vt:lpstr>
      <vt:lpstr>Calibri</vt:lpstr>
      <vt:lpstr>Gill Sans MT</vt:lpstr>
      <vt:lpstr>Palatino Linotype</vt:lpstr>
      <vt:lpstr>Times New Roman</vt:lpstr>
      <vt:lpstr>Verdana</vt:lpstr>
      <vt:lpstr>Wingdings 2</vt:lpstr>
      <vt:lpstr>Theme2</vt:lpstr>
      <vt:lpstr>Chapter 10-(Part 3) Local Variables </vt:lpstr>
      <vt:lpstr>Local Variables in Subprograms</vt:lpstr>
      <vt:lpstr>Re-entrant Subprograms</vt:lpstr>
      <vt:lpstr>Local variables on the stack</vt:lpstr>
      <vt:lpstr>Local variables: Example (1)</vt:lpstr>
      <vt:lpstr>Local variables: Example (2)</vt:lpstr>
      <vt:lpstr>ENTER and LEAVE</vt:lpstr>
      <vt:lpstr>Recall NASM Skeleton</vt:lpstr>
      <vt:lpstr>In-class Exercise</vt:lpstr>
    </vt:vector>
  </TitlesOfParts>
  <Company>Investintech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Subprograms (Local Variables)</dc:title>
  <dc:creator>A2E_Engine</dc:creator>
  <cp:lastModifiedBy>Kaabi, Jihene</cp:lastModifiedBy>
  <cp:revision>2</cp:revision>
  <dcterms:created xsi:type="dcterms:W3CDTF">2023-10-20T12:51:47Z</dcterms:created>
  <dcterms:modified xsi:type="dcterms:W3CDTF">2024-04-05T13:15:40Z</dcterms:modified>
</cp:coreProperties>
</file>